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Rubik" charset="1" panose="00000000000000000000"/>
      <p:regular r:id="rId16"/>
    </p:embeddedFont>
    <p:embeddedFont>
      <p:font typeface="Rubik Bold" charset="1" panose="00000800000000000000"/>
      <p:regular r:id="rId17"/>
    </p:embeddedFont>
    <p:embeddedFont>
      <p:font typeface="Rubik Italics" charset="1" panose="00000000000000000000"/>
      <p:regular r:id="rId18"/>
    </p:embeddedFont>
    <p:embeddedFont>
      <p:font typeface="Rubik Bold Italics" charset="1" panose="00000800000000000000"/>
      <p:regular r:id="rId19"/>
    </p:embeddedFont>
    <p:embeddedFont>
      <p:font typeface="Rubik Light" charset="1" panose="00000400000000000000"/>
      <p:regular r:id="rId20"/>
    </p:embeddedFont>
    <p:embeddedFont>
      <p:font typeface="Rubik Light Italics" charset="1" panose="00000400000000000000"/>
      <p:regular r:id="rId21"/>
    </p:embeddedFont>
    <p:embeddedFont>
      <p:font typeface="Rubik Medium" charset="1" panose="00000600000000000000"/>
      <p:regular r:id="rId22"/>
    </p:embeddedFont>
    <p:embeddedFont>
      <p:font typeface="Rubik Medium Italics" charset="1" panose="00000600000000000000"/>
      <p:regular r:id="rId23"/>
    </p:embeddedFont>
    <p:embeddedFont>
      <p:font typeface="Rubik Semi-Bold" charset="1" panose="00000000000000000000"/>
      <p:regular r:id="rId24"/>
    </p:embeddedFont>
    <p:embeddedFont>
      <p:font typeface="Rubik Semi-Bold Italics" charset="1" panose="00000000000000000000"/>
      <p:regular r:id="rId25"/>
    </p:embeddedFont>
    <p:embeddedFont>
      <p:font typeface="Rubik Heavy" charset="1" panose="00000A00000000000000"/>
      <p:regular r:id="rId26"/>
    </p:embeddedFont>
    <p:embeddedFont>
      <p:font typeface="Rubik Heavy Italics" charset="1" panose="00000A00000000000000"/>
      <p:regular r:id="rId27"/>
    </p:embeddedFont>
    <p:embeddedFont>
      <p:font typeface="Telegraf" charset="1" panose="00000500000000000000"/>
      <p:regular r:id="rId28"/>
    </p:embeddedFont>
    <p:embeddedFont>
      <p:font typeface="Telegraf Bold" charset="1" panose="00000800000000000000"/>
      <p:regular r:id="rId29"/>
    </p:embeddedFont>
    <p:embeddedFont>
      <p:font typeface="Telegraf Extra-Light" charset="1" panose="00000300000000000000"/>
      <p:regular r:id="rId30"/>
    </p:embeddedFont>
    <p:embeddedFont>
      <p:font typeface="Telegraf Medium" charset="1" panose="00000600000000000000"/>
      <p:regular r:id="rId31"/>
    </p:embeddedFont>
    <p:embeddedFont>
      <p:font typeface="Telegraf Ultra-Bold" charset="1" panose="00000900000000000000"/>
      <p:regular r:id="rId32"/>
    </p:embeddedFont>
    <p:embeddedFont>
      <p:font typeface="Telegraf Heavy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6" y="1583879"/>
            <a:ext cx="16230628" cy="4418574"/>
            <a:chOff x="0" y="0"/>
            <a:chExt cx="21640837" cy="58914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21640837" cy="4692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3200"/>
                </a:lnSpc>
              </a:pPr>
              <a:r>
                <a:rPr lang="en-US" sz="12000">
                  <a:solidFill>
                    <a:srgbClr val="191919"/>
                  </a:solidFill>
                  <a:latin typeface="Telegraf Bold"/>
                </a:rPr>
                <a:t>GDP and Consumer Price Index Analysis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177058"/>
              <a:ext cx="2164083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191919"/>
                  </a:solidFill>
                  <a:latin typeface="Telegraf"/>
                </a:rPr>
                <a:t>Understanding the economic growth of Rwanda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7" y="8111484"/>
            <a:ext cx="16230600" cy="23812"/>
          </a:xfrm>
          <a:prstGeom prst="line">
            <a:avLst/>
          </a:prstGeom>
          <a:ln cap="flat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8880505"/>
            <a:ext cx="7599024" cy="37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01"/>
              </a:lnSpc>
              <a:spcBef>
                <a:spcPct val="0"/>
              </a:spcBef>
            </a:pPr>
            <a:r>
              <a:rPr lang="en-US" sz="2001" spc="40">
                <a:solidFill>
                  <a:srgbClr val="191919"/>
                </a:solidFill>
                <a:latin typeface="Telegraf"/>
              </a:rPr>
              <a:t>(Team: DataDynamos)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03943" y="8073384"/>
            <a:ext cx="8624578" cy="230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000000"/>
                </a:solidFill>
                <a:latin typeface="Canva Sans Bold"/>
              </a:rPr>
              <a:t>Presenters:</a:t>
            </a:r>
          </a:p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000000"/>
                </a:solidFill>
                <a:latin typeface="Canva Sans"/>
              </a:rPr>
              <a:t>Okeke Christian</a:t>
            </a:r>
          </a:p>
          <a:p>
            <a:pPr algn="ctr">
              <a:lnSpc>
                <a:spcPts val="4579"/>
              </a:lnSpc>
            </a:pPr>
            <a:r>
              <a:rPr lang="en-US" sz="3270">
                <a:solidFill>
                  <a:srgbClr val="000000"/>
                </a:solidFill>
                <a:latin typeface="Canva Sans"/>
              </a:rPr>
              <a:t>Samuel Olubode</a:t>
            </a:r>
          </a:p>
          <a:p>
            <a:pPr algn="ctr">
              <a:lnSpc>
                <a:spcPts val="457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136509" y="8725893"/>
            <a:ext cx="2519560" cy="1064814"/>
          </a:xfrm>
          <a:custGeom>
            <a:avLst/>
            <a:gdLst/>
            <a:ahLst/>
            <a:cxnLst/>
            <a:rect r="r" b="b" t="t" l="l"/>
            <a:pathLst>
              <a:path h="1064814" w="2519560">
                <a:moveTo>
                  <a:pt x="0" y="0"/>
                </a:moveTo>
                <a:lnTo>
                  <a:pt x="2519560" y="0"/>
                </a:lnTo>
                <a:lnTo>
                  <a:pt x="2519560" y="1064814"/>
                </a:lnTo>
                <a:lnTo>
                  <a:pt x="0" y="106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96289" y="-12332667"/>
            <a:ext cx="19848839" cy="19848839"/>
          </a:xfrm>
          <a:custGeom>
            <a:avLst/>
            <a:gdLst/>
            <a:ahLst/>
            <a:cxnLst/>
            <a:rect r="r" b="b" t="t" l="l"/>
            <a:pathLst>
              <a:path h="19848839" w="19848839">
                <a:moveTo>
                  <a:pt x="0" y="0"/>
                </a:moveTo>
                <a:lnTo>
                  <a:pt x="19848839" y="0"/>
                </a:lnTo>
                <a:lnTo>
                  <a:pt x="19848839" y="19848839"/>
                </a:lnTo>
                <a:lnTo>
                  <a:pt x="0" y="19848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05988" y="-9757186"/>
            <a:ext cx="19848839" cy="19848839"/>
          </a:xfrm>
          <a:custGeom>
            <a:avLst/>
            <a:gdLst/>
            <a:ahLst/>
            <a:cxnLst/>
            <a:rect r="r" b="b" t="t" l="l"/>
            <a:pathLst>
              <a:path h="19848839" w="19848839">
                <a:moveTo>
                  <a:pt x="0" y="0"/>
                </a:moveTo>
                <a:lnTo>
                  <a:pt x="19848839" y="0"/>
                </a:lnTo>
                <a:lnTo>
                  <a:pt x="19848839" y="19848839"/>
                </a:lnTo>
                <a:lnTo>
                  <a:pt x="0" y="19848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63039" y="167233"/>
            <a:ext cx="13096261" cy="2288201"/>
            <a:chOff x="0" y="0"/>
            <a:chExt cx="17461681" cy="305093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17461681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00"/>
                </a:lnSpc>
              </a:pPr>
              <a:r>
                <a:rPr lang="en-US" sz="9000">
                  <a:solidFill>
                    <a:srgbClr val="191919"/>
                  </a:solidFill>
                  <a:latin typeface="Telegraf Bold"/>
                </a:rPr>
                <a:t>Content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36560"/>
              <a:ext cx="17461681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76960" y="3163861"/>
            <a:ext cx="13096261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91919"/>
                </a:solidFill>
                <a:latin typeface="Canva Sans Bold"/>
              </a:rPr>
              <a:t>GDP Trends Analysis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91919"/>
                </a:solidFill>
                <a:latin typeface="Canva Sans Bold"/>
              </a:rPr>
              <a:t>CPI Dynamics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91919"/>
                </a:solidFill>
                <a:latin typeface="Canva Sans Bold"/>
              </a:rPr>
              <a:t>Interactive Dashboard Demo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191919"/>
                </a:solidFill>
                <a:latin typeface="Canva Sans Bold"/>
              </a:rPr>
              <a:t>Key Takeaways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91791" y="1301005"/>
            <a:ext cx="16423382" cy="16423382"/>
          </a:xfrm>
          <a:custGeom>
            <a:avLst/>
            <a:gdLst/>
            <a:ahLst/>
            <a:cxnLst/>
            <a:rect r="r" b="b" t="t" l="l"/>
            <a:pathLst>
              <a:path h="16423382" w="16423382">
                <a:moveTo>
                  <a:pt x="0" y="0"/>
                </a:moveTo>
                <a:lnTo>
                  <a:pt x="16423382" y="0"/>
                </a:lnTo>
                <a:lnTo>
                  <a:pt x="16423382" y="16423382"/>
                </a:lnTo>
                <a:lnTo>
                  <a:pt x="0" y="16423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48903" y="321945"/>
            <a:ext cx="8272539" cy="14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>
                <a:solidFill>
                  <a:srgbClr val="191919"/>
                </a:solidFill>
                <a:latin typeface="Telegraf Bold"/>
              </a:rPr>
              <a:t>Purpose of the Dashboard</a:t>
            </a:r>
          </a:p>
          <a:p>
            <a:pPr algn="l" marL="0" indent="0" lvl="0">
              <a:lnSpc>
                <a:spcPts val="52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841751" y="1668780"/>
            <a:ext cx="1108684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91919"/>
                </a:solidFill>
                <a:latin typeface="Canva Sans Bold"/>
              </a:rPr>
              <a:t>“To provide real-time insights into economic indicators like GDP and CPI”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12528" y="3782878"/>
            <a:ext cx="4745291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0"/>
              </a:lnSpc>
            </a:pPr>
            <a:r>
              <a:rPr lang="en-US" sz="4800">
                <a:solidFill>
                  <a:srgbClr val="191919"/>
                </a:solidFill>
                <a:latin typeface="Telegraf Bold"/>
              </a:rPr>
              <a:t>Key Audience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44487" y="4690427"/>
            <a:ext cx="9089827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Economic Analysts and Researchers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Policy Makers and Government Officials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Investors, Managers and Financial Analysts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Academics and Students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General Public with Interest in Economics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8608" y="-6943987"/>
            <a:ext cx="13609907" cy="13609907"/>
          </a:xfrm>
          <a:custGeom>
            <a:avLst/>
            <a:gdLst/>
            <a:ahLst/>
            <a:cxnLst/>
            <a:rect r="r" b="b" t="t" l="l"/>
            <a:pathLst>
              <a:path h="13609907" w="13609907">
                <a:moveTo>
                  <a:pt x="0" y="0"/>
                </a:moveTo>
                <a:lnTo>
                  <a:pt x="13609907" y="0"/>
                </a:lnTo>
                <a:lnTo>
                  <a:pt x="13609907" y="13609907"/>
                </a:lnTo>
                <a:lnTo>
                  <a:pt x="0" y="13609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1408" y="2677971"/>
            <a:ext cx="6927200" cy="3748748"/>
          </a:xfrm>
          <a:custGeom>
            <a:avLst/>
            <a:gdLst/>
            <a:ahLst/>
            <a:cxnLst/>
            <a:rect r="r" b="b" t="t" l="l"/>
            <a:pathLst>
              <a:path h="3748748" w="6927200">
                <a:moveTo>
                  <a:pt x="0" y="0"/>
                </a:moveTo>
                <a:lnTo>
                  <a:pt x="6927200" y="0"/>
                </a:lnTo>
                <a:lnTo>
                  <a:pt x="6927200" y="3748749"/>
                </a:lnTo>
                <a:lnTo>
                  <a:pt x="0" y="3748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09458" y="2677971"/>
            <a:ext cx="6520506" cy="3201773"/>
          </a:xfrm>
          <a:custGeom>
            <a:avLst/>
            <a:gdLst/>
            <a:ahLst/>
            <a:cxnLst/>
            <a:rect r="r" b="b" t="t" l="l"/>
            <a:pathLst>
              <a:path h="3201773" w="6520506">
                <a:moveTo>
                  <a:pt x="0" y="0"/>
                </a:moveTo>
                <a:lnTo>
                  <a:pt x="6520506" y="0"/>
                </a:lnTo>
                <a:lnTo>
                  <a:pt x="6520506" y="3201773"/>
                </a:lnTo>
                <a:lnTo>
                  <a:pt x="0" y="32017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79848" y="6713545"/>
            <a:ext cx="5549474" cy="3090929"/>
          </a:xfrm>
          <a:custGeom>
            <a:avLst/>
            <a:gdLst/>
            <a:ahLst/>
            <a:cxnLst/>
            <a:rect r="r" b="b" t="t" l="l"/>
            <a:pathLst>
              <a:path h="3090929" w="5549474">
                <a:moveTo>
                  <a:pt x="0" y="0"/>
                </a:moveTo>
                <a:lnTo>
                  <a:pt x="5549473" y="0"/>
                </a:lnTo>
                <a:lnTo>
                  <a:pt x="5549473" y="3090929"/>
                </a:lnTo>
                <a:lnTo>
                  <a:pt x="0" y="30909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050" r="0" b="-578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91889" y="488950"/>
            <a:ext cx="14852771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sz="6999">
                <a:solidFill>
                  <a:srgbClr val="191919"/>
                </a:solidFill>
                <a:latin typeface="Telegraf Bold"/>
              </a:rPr>
              <a:t>The Dashboard at a Glance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7490" y="2243631"/>
            <a:ext cx="579105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Telegraf Bold"/>
              </a:rPr>
              <a:t>GDP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76042" y="2064561"/>
            <a:ext cx="579105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Telegraf Bold"/>
              </a:rPr>
              <a:t>CPI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38270" y="6171450"/>
            <a:ext cx="579105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Telegraf Bold"/>
              </a:rPr>
              <a:t>Comparison of GDP To Inflation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15591" y="4073525"/>
            <a:ext cx="5128282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sz="6999">
                <a:solidFill>
                  <a:srgbClr val="191919"/>
                </a:solidFill>
                <a:latin typeface="Telegraf Bold"/>
              </a:rPr>
              <a:t>Live Demo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136259" y="1028703"/>
            <a:ext cx="4763" cy="8224838"/>
          </a:xfrm>
          <a:prstGeom prst="line">
            <a:avLst/>
          </a:prstGeom>
          <a:ln cap="flat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532309" y="-4013687"/>
            <a:ext cx="8663806" cy="8663806"/>
          </a:xfrm>
          <a:custGeom>
            <a:avLst/>
            <a:gdLst/>
            <a:ahLst/>
            <a:cxnLst/>
            <a:rect r="r" b="b" t="t" l="l"/>
            <a:pathLst>
              <a:path h="8663806" w="8663806">
                <a:moveTo>
                  <a:pt x="0" y="0"/>
                </a:moveTo>
                <a:lnTo>
                  <a:pt x="8663806" y="0"/>
                </a:lnTo>
                <a:lnTo>
                  <a:pt x="8663806" y="8663806"/>
                </a:lnTo>
                <a:lnTo>
                  <a:pt x="0" y="8663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1549" y="2849894"/>
            <a:ext cx="4921359" cy="495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rgbClr val="191919"/>
                </a:solidFill>
                <a:latin typeface="Telegraf Bold"/>
              </a:rPr>
              <a:t>Major Insights from GDP Analysis</a:t>
            </a:r>
          </a:p>
          <a:p>
            <a:pPr algn="l" marL="0" indent="0" lvl="0">
              <a:lnSpc>
                <a:spcPts val="76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843044" y="7375906"/>
            <a:ext cx="8663806" cy="8663806"/>
          </a:xfrm>
          <a:custGeom>
            <a:avLst/>
            <a:gdLst/>
            <a:ahLst/>
            <a:cxnLst/>
            <a:rect r="r" b="b" t="t" l="l"/>
            <a:pathLst>
              <a:path h="8663806" w="8663806">
                <a:moveTo>
                  <a:pt x="0" y="0"/>
                </a:moveTo>
                <a:lnTo>
                  <a:pt x="8663806" y="0"/>
                </a:lnTo>
                <a:lnTo>
                  <a:pt x="8663806" y="8663806"/>
                </a:lnTo>
                <a:lnTo>
                  <a:pt x="0" y="8663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974359" y="1672312"/>
            <a:ext cx="1728264" cy="1669302"/>
            <a:chOff x="0" y="0"/>
            <a:chExt cx="2304352" cy="2225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04352" cy="1984623"/>
            </a:xfrm>
            <a:custGeom>
              <a:avLst/>
              <a:gdLst/>
              <a:ahLst/>
              <a:cxnLst/>
              <a:rect r="r" b="b" t="t" l="l"/>
              <a:pathLst>
                <a:path h="1984623" w="2304352">
                  <a:moveTo>
                    <a:pt x="0" y="0"/>
                  </a:moveTo>
                  <a:lnTo>
                    <a:pt x="2304352" y="0"/>
                  </a:lnTo>
                  <a:lnTo>
                    <a:pt x="2304352" y="1984623"/>
                  </a:lnTo>
                  <a:lnTo>
                    <a:pt x="0" y="1984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188" y="590251"/>
              <a:ext cx="1612997" cy="1635485"/>
            </a:xfrm>
            <a:custGeom>
              <a:avLst/>
              <a:gdLst/>
              <a:ahLst/>
              <a:cxnLst/>
              <a:rect r="r" b="b" t="t" l="l"/>
              <a:pathLst>
                <a:path h="1635485" w="1612997">
                  <a:moveTo>
                    <a:pt x="0" y="0"/>
                  </a:moveTo>
                  <a:lnTo>
                    <a:pt x="1612997" y="0"/>
                  </a:lnTo>
                  <a:lnTo>
                    <a:pt x="1612997" y="1635485"/>
                  </a:lnTo>
                  <a:lnTo>
                    <a:pt x="0" y="163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726809" y="5773047"/>
            <a:ext cx="1659618" cy="1396154"/>
          </a:xfrm>
          <a:custGeom>
            <a:avLst/>
            <a:gdLst/>
            <a:ahLst/>
            <a:cxnLst/>
            <a:rect r="r" b="b" t="t" l="l"/>
            <a:pathLst>
              <a:path h="1396154" w="1659618">
                <a:moveTo>
                  <a:pt x="0" y="0"/>
                </a:moveTo>
                <a:lnTo>
                  <a:pt x="1659618" y="0"/>
                </a:lnTo>
                <a:lnTo>
                  <a:pt x="1659618" y="1396154"/>
                </a:lnTo>
                <a:lnTo>
                  <a:pt x="0" y="13961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950174" y="1836544"/>
            <a:ext cx="9043039" cy="184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91919"/>
                </a:solidFill>
                <a:latin typeface="Canva Sans Bold"/>
              </a:rPr>
              <a:t>The economy remains resilient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*mainly supported by a robust performance in the services sector.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95494" y="5696847"/>
            <a:ext cx="9043039" cy="259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91919"/>
                </a:solidFill>
                <a:latin typeface="Canva Sans Bold"/>
              </a:rPr>
              <a:t>Climatic conditions &amp; Global political, socio-economic crisis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*are major causes of fluctuations in the GDP growth.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21913" y="1220326"/>
            <a:ext cx="4763" cy="8224838"/>
          </a:xfrm>
          <a:prstGeom prst="line">
            <a:avLst/>
          </a:prstGeom>
          <a:ln cap="flat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31549" y="2849894"/>
            <a:ext cx="4921359" cy="495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rgbClr val="191919"/>
                </a:solidFill>
                <a:latin typeface="Telegraf Bold"/>
              </a:rPr>
              <a:t>Major Insights from CPI Analysis</a:t>
            </a:r>
          </a:p>
          <a:p>
            <a:pPr algn="l" marL="0" indent="0" lvl="0">
              <a:lnSpc>
                <a:spcPts val="76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90569" y="7381868"/>
            <a:ext cx="8663806" cy="8663806"/>
          </a:xfrm>
          <a:custGeom>
            <a:avLst/>
            <a:gdLst/>
            <a:ahLst/>
            <a:cxnLst/>
            <a:rect r="r" b="b" t="t" l="l"/>
            <a:pathLst>
              <a:path h="8663806" w="8663806">
                <a:moveTo>
                  <a:pt x="0" y="0"/>
                </a:moveTo>
                <a:lnTo>
                  <a:pt x="8663806" y="0"/>
                </a:lnTo>
                <a:lnTo>
                  <a:pt x="8663806" y="8663806"/>
                </a:lnTo>
                <a:lnTo>
                  <a:pt x="0" y="8663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66060" y="1729321"/>
            <a:ext cx="1709689" cy="1641302"/>
          </a:xfrm>
          <a:custGeom>
            <a:avLst/>
            <a:gdLst/>
            <a:ahLst/>
            <a:cxnLst/>
            <a:rect r="r" b="b" t="t" l="l"/>
            <a:pathLst>
              <a:path h="1641302" w="1709689">
                <a:moveTo>
                  <a:pt x="0" y="0"/>
                </a:moveTo>
                <a:lnTo>
                  <a:pt x="1709689" y="0"/>
                </a:lnTo>
                <a:lnTo>
                  <a:pt x="1709689" y="1641302"/>
                </a:lnTo>
                <a:lnTo>
                  <a:pt x="0" y="1641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52908" y="1968988"/>
            <a:ext cx="2009491" cy="54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20"/>
              </a:lnSpc>
              <a:spcBef>
                <a:spcPct val="0"/>
              </a:spcBef>
            </a:pPr>
            <a:r>
              <a:rPr lang="en-US" sz="3229">
                <a:solidFill>
                  <a:srgbClr val="10845A"/>
                </a:solidFill>
                <a:latin typeface="Rubik Semi-Bold"/>
              </a:rPr>
              <a:t>11.2%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56122" y="2521397"/>
            <a:ext cx="1905951" cy="26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60"/>
              </a:lnSpc>
              <a:spcBef>
                <a:spcPct val="0"/>
              </a:spcBef>
            </a:pPr>
            <a:r>
              <a:rPr lang="en-US" sz="1614">
                <a:solidFill>
                  <a:srgbClr val="058EC8"/>
                </a:solidFill>
                <a:latin typeface="Rubik"/>
              </a:rPr>
              <a:t>INFLATION RATE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95494" y="2200407"/>
            <a:ext cx="9043039" cy="315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91919"/>
                </a:solidFill>
                <a:latin typeface="Canva Sans Bold"/>
              </a:rPr>
              <a:t>Food prices have the highest inflation rate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*mainly due to climatic effects on agriculture and global supply chain crises from Russia-Ukraine war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309045" y="6784751"/>
            <a:ext cx="1530313" cy="1530313"/>
          </a:xfrm>
          <a:custGeom>
            <a:avLst/>
            <a:gdLst/>
            <a:ahLst/>
            <a:cxnLst/>
            <a:rect r="r" b="b" t="t" l="l"/>
            <a:pathLst>
              <a:path h="1530313" w="1530313">
                <a:moveTo>
                  <a:pt x="0" y="0"/>
                </a:moveTo>
                <a:lnTo>
                  <a:pt x="1530313" y="0"/>
                </a:lnTo>
                <a:lnTo>
                  <a:pt x="1530313" y="1530314"/>
                </a:lnTo>
                <a:lnTo>
                  <a:pt x="0" y="1530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05878" y="5934785"/>
            <a:ext cx="9043039" cy="203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91919"/>
                </a:solidFill>
                <a:latin typeface="Canva Sans Bold"/>
              </a:rPr>
              <a:t>Increased economic pressures persists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91919"/>
                </a:solidFill>
                <a:latin typeface="Canva Sans"/>
              </a:rPr>
              <a:t>*slowly recovery from COVID-19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26686" y="-11179417"/>
            <a:ext cx="20437717" cy="20437717"/>
          </a:xfrm>
          <a:custGeom>
            <a:avLst/>
            <a:gdLst/>
            <a:ahLst/>
            <a:cxnLst/>
            <a:rect r="r" b="b" t="t" l="l"/>
            <a:pathLst>
              <a:path h="20437717" w="20437717">
                <a:moveTo>
                  <a:pt x="0" y="0"/>
                </a:moveTo>
                <a:lnTo>
                  <a:pt x="20437718" y="0"/>
                </a:lnTo>
                <a:lnTo>
                  <a:pt x="20437718" y="20437717"/>
                </a:lnTo>
                <a:lnTo>
                  <a:pt x="0" y="20437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01319" y="6336798"/>
            <a:ext cx="7520213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00"/>
              </a:lnSpc>
            </a:pPr>
            <a:r>
              <a:rPr lang="en-US" sz="9000">
                <a:solidFill>
                  <a:srgbClr val="191919"/>
                </a:solidFill>
                <a:latin typeface="Telegraf Bold"/>
              </a:rPr>
              <a:t>Thank You</a:t>
            </a:r>
            <a:r>
              <a:rPr lang="en-US" sz="9000">
                <a:solidFill>
                  <a:srgbClr val="191919"/>
                </a:solidFill>
                <a:latin typeface="Telegraf Bold"/>
              </a:rPr>
              <a:t>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0505" y="2569529"/>
            <a:ext cx="13093541" cy="164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91919"/>
                </a:solidFill>
                <a:latin typeface="Canva Sans Bold"/>
              </a:rPr>
              <a:t>“Inflation is taxation without legislation”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91919"/>
                </a:solidFill>
                <a:latin typeface="Canva Sans"/>
              </a:rPr>
              <a:t>Milton Firedman, noble laureate economist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DAF1qoSW41U</dc:identifier>
  <dcterms:modified xsi:type="dcterms:W3CDTF">2011-08-01T06:04:30Z</dcterms:modified>
  <cp:revision>1</cp:revision>
  <dc:title>NISR Hackathon</dc:title>
</cp:coreProperties>
</file>