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1" i="0">
                <a:solidFill>
                  <a:srgbClr val="FFAC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61670" y="595078"/>
            <a:ext cx="767080" cy="1115695"/>
          </a:xfrm>
          <a:custGeom>
            <a:avLst/>
            <a:gdLst/>
            <a:ahLst/>
            <a:cxnLst/>
            <a:rect l="l" t="t" r="r" b="b"/>
            <a:pathLst>
              <a:path w="767080" h="1115695">
                <a:moveTo>
                  <a:pt x="735410" y="1114726"/>
                </a:moveTo>
                <a:lnTo>
                  <a:pt x="725893" y="1114726"/>
                </a:lnTo>
                <a:lnTo>
                  <a:pt x="721315" y="1113815"/>
                </a:lnTo>
                <a:lnTo>
                  <a:pt x="694766" y="1083599"/>
                </a:lnTo>
                <a:lnTo>
                  <a:pt x="694766" y="1074081"/>
                </a:lnTo>
                <a:lnTo>
                  <a:pt x="721315" y="1043865"/>
                </a:lnTo>
                <a:lnTo>
                  <a:pt x="725893" y="1042955"/>
                </a:lnTo>
                <a:lnTo>
                  <a:pt x="735410" y="1042955"/>
                </a:lnTo>
                <a:lnTo>
                  <a:pt x="765627" y="1069504"/>
                </a:lnTo>
                <a:lnTo>
                  <a:pt x="766537" y="1074081"/>
                </a:lnTo>
                <a:lnTo>
                  <a:pt x="766537" y="1083599"/>
                </a:lnTo>
                <a:lnTo>
                  <a:pt x="739988" y="1113815"/>
                </a:lnTo>
                <a:lnTo>
                  <a:pt x="735410" y="1114726"/>
                </a:lnTo>
                <a:close/>
              </a:path>
              <a:path w="767080" h="1115695">
                <a:moveTo>
                  <a:pt x="726282" y="753529"/>
                </a:moveTo>
                <a:lnTo>
                  <a:pt x="695741" y="727158"/>
                </a:lnTo>
                <a:lnTo>
                  <a:pt x="694745" y="713019"/>
                </a:lnTo>
                <a:lnTo>
                  <a:pt x="695636" y="708421"/>
                </a:lnTo>
                <a:lnTo>
                  <a:pt x="725876" y="681707"/>
                </a:lnTo>
                <a:lnTo>
                  <a:pt x="730652" y="681706"/>
                </a:lnTo>
                <a:lnTo>
                  <a:pt x="735810" y="681826"/>
                </a:lnTo>
                <a:lnTo>
                  <a:pt x="765596" y="707737"/>
                </a:lnTo>
                <a:lnTo>
                  <a:pt x="766617" y="721769"/>
                </a:lnTo>
                <a:lnTo>
                  <a:pt x="765777" y="726377"/>
                </a:lnTo>
                <a:lnTo>
                  <a:pt x="735833" y="753422"/>
                </a:lnTo>
                <a:lnTo>
                  <a:pt x="726282" y="753529"/>
                </a:lnTo>
                <a:close/>
              </a:path>
              <a:path w="767080" h="1115695">
                <a:moveTo>
                  <a:pt x="735810" y="681826"/>
                </a:moveTo>
                <a:lnTo>
                  <a:pt x="730652" y="681826"/>
                </a:lnTo>
                <a:lnTo>
                  <a:pt x="735372" y="681746"/>
                </a:lnTo>
                <a:lnTo>
                  <a:pt x="735810" y="681826"/>
                </a:lnTo>
                <a:close/>
              </a:path>
              <a:path w="767080" h="1115695">
                <a:moveTo>
                  <a:pt x="405143" y="72608"/>
                </a:moveTo>
                <a:lnTo>
                  <a:pt x="395626" y="72608"/>
                </a:lnTo>
                <a:lnTo>
                  <a:pt x="391048" y="71697"/>
                </a:lnTo>
                <a:lnTo>
                  <a:pt x="364499" y="41481"/>
                </a:lnTo>
                <a:lnTo>
                  <a:pt x="364499" y="31964"/>
                </a:lnTo>
                <a:lnTo>
                  <a:pt x="391048" y="1747"/>
                </a:lnTo>
                <a:lnTo>
                  <a:pt x="395626" y="837"/>
                </a:lnTo>
                <a:lnTo>
                  <a:pt x="405143" y="837"/>
                </a:lnTo>
                <a:lnTo>
                  <a:pt x="435360" y="27386"/>
                </a:lnTo>
                <a:lnTo>
                  <a:pt x="436270" y="31964"/>
                </a:lnTo>
                <a:lnTo>
                  <a:pt x="436270" y="41481"/>
                </a:lnTo>
                <a:lnTo>
                  <a:pt x="409721" y="71697"/>
                </a:lnTo>
                <a:lnTo>
                  <a:pt x="405143" y="72608"/>
                </a:lnTo>
                <a:close/>
              </a:path>
              <a:path w="767080" h="1115695">
                <a:moveTo>
                  <a:pt x="396014" y="413572"/>
                </a:moveTo>
                <a:lnTo>
                  <a:pt x="365474" y="387202"/>
                </a:lnTo>
                <a:lnTo>
                  <a:pt x="364478" y="373063"/>
                </a:lnTo>
                <a:lnTo>
                  <a:pt x="365369" y="368465"/>
                </a:lnTo>
                <a:lnTo>
                  <a:pt x="395609" y="341751"/>
                </a:lnTo>
                <a:lnTo>
                  <a:pt x="405099" y="341751"/>
                </a:lnTo>
                <a:lnTo>
                  <a:pt x="435225" y="367814"/>
                </a:lnTo>
                <a:lnTo>
                  <a:pt x="436350" y="381813"/>
                </a:lnTo>
                <a:lnTo>
                  <a:pt x="435510" y="386420"/>
                </a:lnTo>
                <a:lnTo>
                  <a:pt x="405566" y="413466"/>
                </a:lnTo>
                <a:lnTo>
                  <a:pt x="396014" y="413572"/>
                </a:lnTo>
                <a:close/>
              </a:path>
              <a:path w="767080" h="1115695">
                <a:moveTo>
                  <a:pt x="735410" y="412564"/>
                </a:moveTo>
                <a:lnTo>
                  <a:pt x="725893" y="412564"/>
                </a:lnTo>
                <a:lnTo>
                  <a:pt x="721315" y="411654"/>
                </a:lnTo>
                <a:lnTo>
                  <a:pt x="694766" y="381437"/>
                </a:lnTo>
                <a:lnTo>
                  <a:pt x="694766" y="371920"/>
                </a:lnTo>
                <a:lnTo>
                  <a:pt x="721315" y="341704"/>
                </a:lnTo>
                <a:lnTo>
                  <a:pt x="725893" y="340793"/>
                </a:lnTo>
                <a:lnTo>
                  <a:pt x="735410" y="340793"/>
                </a:lnTo>
                <a:lnTo>
                  <a:pt x="765627" y="367342"/>
                </a:lnTo>
                <a:lnTo>
                  <a:pt x="766537" y="371920"/>
                </a:lnTo>
                <a:lnTo>
                  <a:pt x="766537" y="381437"/>
                </a:lnTo>
                <a:lnTo>
                  <a:pt x="739988" y="411654"/>
                </a:lnTo>
                <a:lnTo>
                  <a:pt x="735410" y="412564"/>
                </a:lnTo>
                <a:close/>
              </a:path>
              <a:path w="767080" h="1115695">
                <a:moveTo>
                  <a:pt x="735410" y="71771"/>
                </a:moveTo>
                <a:lnTo>
                  <a:pt x="725893" y="71771"/>
                </a:lnTo>
                <a:lnTo>
                  <a:pt x="721315" y="70860"/>
                </a:lnTo>
                <a:lnTo>
                  <a:pt x="694766" y="40644"/>
                </a:lnTo>
                <a:lnTo>
                  <a:pt x="694766" y="31126"/>
                </a:lnTo>
                <a:lnTo>
                  <a:pt x="721315" y="910"/>
                </a:lnTo>
                <a:lnTo>
                  <a:pt x="725893" y="0"/>
                </a:lnTo>
                <a:lnTo>
                  <a:pt x="735410" y="0"/>
                </a:lnTo>
                <a:lnTo>
                  <a:pt x="765627" y="26549"/>
                </a:lnTo>
                <a:lnTo>
                  <a:pt x="766537" y="31126"/>
                </a:lnTo>
                <a:lnTo>
                  <a:pt x="766537" y="40644"/>
                </a:lnTo>
                <a:lnTo>
                  <a:pt x="739988" y="70860"/>
                </a:lnTo>
                <a:lnTo>
                  <a:pt x="735410" y="71771"/>
                </a:lnTo>
                <a:close/>
              </a:path>
              <a:path w="767080" h="1115695">
                <a:moveTo>
                  <a:pt x="31536" y="753648"/>
                </a:moveTo>
                <a:lnTo>
                  <a:pt x="996" y="727278"/>
                </a:lnTo>
                <a:lnTo>
                  <a:pt x="0" y="713138"/>
                </a:lnTo>
                <a:lnTo>
                  <a:pt x="890" y="708540"/>
                </a:lnTo>
                <a:lnTo>
                  <a:pt x="31131" y="681827"/>
                </a:lnTo>
                <a:lnTo>
                  <a:pt x="40621" y="681827"/>
                </a:lnTo>
                <a:lnTo>
                  <a:pt x="70747" y="707890"/>
                </a:lnTo>
                <a:lnTo>
                  <a:pt x="71872" y="721889"/>
                </a:lnTo>
                <a:lnTo>
                  <a:pt x="71032" y="726496"/>
                </a:lnTo>
                <a:lnTo>
                  <a:pt x="41087" y="753542"/>
                </a:lnTo>
                <a:lnTo>
                  <a:pt x="31536" y="753648"/>
                </a:lnTo>
                <a:close/>
              </a:path>
              <a:path w="767080" h="1115695">
                <a:moveTo>
                  <a:pt x="40665" y="1114726"/>
                </a:moveTo>
                <a:lnTo>
                  <a:pt x="31148" y="1114726"/>
                </a:lnTo>
                <a:lnTo>
                  <a:pt x="26570" y="1113815"/>
                </a:lnTo>
                <a:lnTo>
                  <a:pt x="21" y="1083599"/>
                </a:lnTo>
                <a:lnTo>
                  <a:pt x="21" y="1074081"/>
                </a:lnTo>
                <a:lnTo>
                  <a:pt x="26570" y="1043865"/>
                </a:lnTo>
                <a:lnTo>
                  <a:pt x="31148" y="1042955"/>
                </a:lnTo>
                <a:lnTo>
                  <a:pt x="40665" y="1042955"/>
                </a:lnTo>
                <a:lnTo>
                  <a:pt x="70882" y="1069504"/>
                </a:lnTo>
                <a:lnTo>
                  <a:pt x="71792" y="1074081"/>
                </a:lnTo>
                <a:lnTo>
                  <a:pt x="71792" y="1083599"/>
                </a:lnTo>
                <a:lnTo>
                  <a:pt x="45243" y="1113815"/>
                </a:lnTo>
                <a:lnTo>
                  <a:pt x="40665" y="1114726"/>
                </a:lnTo>
                <a:close/>
              </a:path>
              <a:path w="767080" h="1115695">
                <a:moveTo>
                  <a:pt x="405143" y="754315"/>
                </a:moveTo>
                <a:lnTo>
                  <a:pt x="395626" y="754315"/>
                </a:lnTo>
                <a:lnTo>
                  <a:pt x="391048" y="753404"/>
                </a:lnTo>
                <a:lnTo>
                  <a:pt x="364499" y="723188"/>
                </a:lnTo>
                <a:lnTo>
                  <a:pt x="364499" y="713670"/>
                </a:lnTo>
                <a:lnTo>
                  <a:pt x="391048" y="683454"/>
                </a:lnTo>
                <a:lnTo>
                  <a:pt x="395626" y="682544"/>
                </a:lnTo>
                <a:lnTo>
                  <a:pt x="405143" y="682544"/>
                </a:lnTo>
                <a:lnTo>
                  <a:pt x="435360" y="709093"/>
                </a:lnTo>
                <a:lnTo>
                  <a:pt x="436270" y="713670"/>
                </a:lnTo>
                <a:lnTo>
                  <a:pt x="436270" y="723188"/>
                </a:lnTo>
                <a:lnTo>
                  <a:pt x="409721" y="753404"/>
                </a:lnTo>
                <a:lnTo>
                  <a:pt x="405143" y="754315"/>
                </a:lnTo>
                <a:close/>
              </a:path>
              <a:path w="767080" h="1115695">
                <a:moveTo>
                  <a:pt x="405143" y="1115683"/>
                </a:moveTo>
                <a:lnTo>
                  <a:pt x="395626" y="1115683"/>
                </a:lnTo>
                <a:lnTo>
                  <a:pt x="391048" y="1114772"/>
                </a:lnTo>
                <a:lnTo>
                  <a:pt x="364499" y="1084556"/>
                </a:lnTo>
                <a:lnTo>
                  <a:pt x="364499" y="1075038"/>
                </a:lnTo>
                <a:lnTo>
                  <a:pt x="391049" y="1044822"/>
                </a:lnTo>
                <a:lnTo>
                  <a:pt x="395626" y="1043912"/>
                </a:lnTo>
                <a:lnTo>
                  <a:pt x="405144" y="1043912"/>
                </a:lnTo>
                <a:lnTo>
                  <a:pt x="435360" y="1070461"/>
                </a:lnTo>
                <a:lnTo>
                  <a:pt x="436270" y="1075038"/>
                </a:lnTo>
                <a:lnTo>
                  <a:pt x="436270" y="1084556"/>
                </a:lnTo>
                <a:lnTo>
                  <a:pt x="409721" y="1114772"/>
                </a:lnTo>
                <a:lnTo>
                  <a:pt x="405143" y="1115683"/>
                </a:lnTo>
                <a:close/>
              </a:path>
              <a:path w="767080" h="1115695">
                <a:moveTo>
                  <a:pt x="40665" y="412564"/>
                </a:moveTo>
                <a:lnTo>
                  <a:pt x="31148" y="412564"/>
                </a:lnTo>
                <a:lnTo>
                  <a:pt x="26570" y="411654"/>
                </a:lnTo>
                <a:lnTo>
                  <a:pt x="21" y="381437"/>
                </a:lnTo>
                <a:lnTo>
                  <a:pt x="21" y="371920"/>
                </a:lnTo>
                <a:lnTo>
                  <a:pt x="26570" y="341704"/>
                </a:lnTo>
                <a:lnTo>
                  <a:pt x="31148" y="340793"/>
                </a:lnTo>
                <a:lnTo>
                  <a:pt x="40665" y="340793"/>
                </a:lnTo>
                <a:lnTo>
                  <a:pt x="70882" y="367342"/>
                </a:lnTo>
                <a:lnTo>
                  <a:pt x="71792" y="371920"/>
                </a:lnTo>
                <a:lnTo>
                  <a:pt x="71792" y="381437"/>
                </a:lnTo>
                <a:lnTo>
                  <a:pt x="45243" y="411654"/>
                </a:lnTo>
                <a:lnTo>
                  <a:pt x="40665" y="412564"/>
                </a:lnTo>
                <a:close/>
              </a:path>
              <a:path w="767080" h="1115695">
                <a:moveTo>
                  <a:pt x="40665" y="71771"/>
                </a:moveTo>
                <a:lnTo>
                  <a:pt x="31148" y="71771"/>
                </a:lnTo>
                <a:lnTo>
                  <a:pt x="26570" y="70860"/>
                </a:lnTo>
                <a:lnTo>
                  <a:pt x="21" y="40644"/>
                </a:lnTo>
                <a:lnTo>
                  <a:pt x="21" y="31126"/>
                </a:lnTo>
                <a:lnTo>
                  <a:pt x="26570" y="910"/>
                </a:lnTo>
                <a:lnTo>
                  <a:pt x="31148" y="0"/>
                </a:lnTo>
                <a:lnTo>
                  <a:pt x="40665" y="0"/>
                </a:lnTo>
                <a:lnTo>
                  <a:pt x="70882" y="26549"/>
                </a:lnTo>
                <a:lnTo>
                  <a:pt x="71792" y="31126"/>
                </a:lnTo>
                <a:lnTo>
                  <a:pt x="71792" y="40644"/>
                </a:lnTo>
                <a:lnTo>
                  <a:pt x="45243" y="70860"/>
                </a:lnTo>
                <a:lnTo>
                  <a:pt x="40665" y="71771"/>
                </a:lnTo>
                <a:close/>
              </a:path>
            </a:pathLst>
          </a:custGeom>
          <a:solidFill>
            <a:srgbClr val="F2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143499"/>
            <a:ext cx="10201275" cy="5143500"/>
          </a:xfrm>
          <a:custGeom>
            <a:avLst/>
            <a:gdLst/>
            <a:ahLst/>
            <a:cxnLst/>
            <a:rect l="l" t="t" r="r" b="b"/>
            <a:pathLst>
              <a:path w="10201275" h="5143500">
                <a:moveTo>
                  <a:pt x="10201274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10201274" y="0"/>
                </a:lnTo>
                <a:lnTo>
                  <a:pt x="10201274" y="5143499"/>
                </a:lnTo>
                <a:close/>
              </a:path>
            </a:pathLst>
          </a:custGeom>
          <a:solidFill>
            <a:srgbClr val="FFAC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514229"/>
            <a:ext cx="7839075" cy="9258300"/>
          </a:xfrm>
          <a:custGeom>
            <a:avLst/>
            <a:gdLst/>
            <a:ahLst/>
            <a:cxnLst/>
            <a:rect l="l" t="t" r="r" b="b"/>
            <a:pathLst>
              <a:path w="7839075" h="9258300">
                <a:moveTo>
                  <a:pt x="7839074" y="9258299"/>
                </a:moveTo>
                <a:lnTo>
                  <a:pt x="0" y="9258299"/>
                </a:lnTo>
                <a:lnTo>
                  <a:pt x="0" y="0"/>
                </a:lnTo>
                <a:lnTo>
                  <a:pt x="7839074" y="0"/>
                </a:lnTo>
                <a:lnTo>
                  <a:pt x="7839074" y="92582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212" y="3951255"/>
            <a:ext cx="95250" cy="952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212" y="4522755"/>
            <a:ext cx="95250" cy="952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212" y="5665755"/>
            <a:ext cx="95250" cy="95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1" i="0">
                <a:solidFill>
                  <a:srgbClr val="FFAC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684501"/>
            <a:ext cx="1899285" cy="1569720"/>
          </a:xfrm>
          <a:custGeom>
            <a:avLst/>
            <a:gdLst/>
            <a:ahLst/>
            <a:cxnLst/>
            <a:rect l="l" t="t" r="r" b="b"/>
            <a:pathLst>
              <a:path w="1899285" h="1569720">
                <a:moveTo>
                  <a:pt x="302177" y="1142161"/>
                </a:moveTo>
                <a:lnTo>
                  <a:pt x="234152" y="1142161"/>
                </a:lnTo>
                <a:lnTo>
                  <a:pt x="272731" y="1134592"/>
                </a:lnTo>
                <a:lnTo>
                  <a:pt x="303691" y="1112341"/>
                </a:lnTo>
                <a:lnTo>
                  <a:pt x="332145" y="1076113"/>
                </a:lnTo>
                <a:lnTo>
                  <a:pt x="363224" y="1026603"/>
                </a:lnTo>
                <a:lnTo>
                  <a:pt x="385686" y="990191"/>
                </a:lnTo>
                <a:lnTo>
                  <a:pt x="410616" y="952477"/>
                </a:lnTo>
                <a:lnTo>
                  <a:pt x="438584" y="915358"/>
                </a:lnTo>
                <a:lnTo>
                  <a:pt x="470160" y="880732"/>
                </a:lnTo>
                <a:lnTo>
                  <a:pt x="505918" y="850497"/>
                </a:lnTo>
                <a:lnTo>
                  <a:pt x="546430" y="826550"/>
                </a:lnTo>
                <a:lnTo>
                  <a:pt x="592268" y="810790"/>
                </a:lnTo>
                <a:lnTo>
                  <a:pt x="644005" y="805115"/>
                </a:lnTo>
                <a:lnTo>
                  <a:pt x="695744" y="810770"/>
                </a:lnTo>
                <a:lnTo>
                  <a:pt x="741579" y="826470"/>
                </a:lnTo>
                <a:lnTo>
                  <a:pt x="746445" y="829336"/>
                </a:lnTo>
                <a:lnTo>
                  <a:pt x="643860" y="829336"/>
                </a:lnTo>
                <a:lnTo>
                  <a:pt x="590521" y="836316"/>
                </a:lnTo>
                <a:lnTo>
                  <a:pt x="543730" y="855444"/>
                </a:lnTo>
                <a:lnTo>
                  <a:pt x="502796" y="884007"/>
                </a:lnTo>
                <a:lnTo>
                  <a:pt x="467030" y="919286"/>
                </a:lnTo>
                <a:lnTo>
                  <a:pt x="435737" y="958579"/>
                </a:lnTo>
                <a:lnTo>
                  <a:pt x="408076" y="999412"/>
                </a:lnTo>
                <a:lnTo>
                  <a:pt x="383389" y="1039005"/>
                </a:lnTo>
                <a:lnTo>
                  <a:pt x="350490" y="1090786"/>
                </a:lnTo>
                <a:lnTo>
                  <a:pt x="318085" y="1131054"/>
                </a:lnTo>
                <a:lnTo>
                  <a:pt x="302177" y="1142161"/>
                </a:lnTo>
                <a:close/>
              </a:path>
              <a:path w="1899285" h="1569720">
                <a:moveTo>
                  <a:pt x="1122483" y="1142161"/>
                </a:moveTo>
                <a:lnTo>
                  <a:pt x="1054151" y="1142161"/>
                </a:lnTo>
                <a:lnTo>
                  <a:pt x="1092763" y="1134592"/>
                </a:lnTo>
                <a:lnTo>
                  <a:pt x="1123821" y="1112341"/>
                </a:lnTo>
                <a:lnTo>
                  <a:pt x="1152351" y="1076113"/>
                </a:lnTo>
                <a:lnTo>
                  <a:pt x="1183424" y="1026603"/>
                </a:lnTo>
                <a:lnTo>
                  <a:pt x="1205768" y="990191"/>
                </a:lnTo>
                <a:lnTo>
                  <a:pt x="1230609" y="952477"/>
                </a:lnTo>
                <a:lnTo>
                  <a:pt x="1258518" y="915358"/>
                </a:lnTo>
                <a:lnTo>
                  <a:pt x="1290064" y="880732"/>
                </a:lnTo>
                <a:lnTo>
                  <a:pt x="1325816" y="850497"/>
                </a:lnTo>
                <a:lnTo>
                  <a:pt x="1366344" y="826550"/>
                </a:lnTo>
                <a:lnTo>
                  <a:pt x="1412217" y="810790"/>
                </a:lnTo>
                <a:lnTo>
                  <a:pt x="1464004" y="805115"/>
                </a:lnTo>
                <a:lnTo>
                  <a:pt x="1515791" y="810770"/>
                </a:lnTo>
                <a:lnTo>
                  <a:pt x="1561662" y="826470"/>
                </a:lnTo>
                <a:lnTo>
                  <a:pt x="1566531" y="829336"/>
                </a:lnTo>
                <a:lnTo>
                  <a:pt x="1464004" y="829336"/>
                </a:lnTo>
                <a:lnTo>
                  <a:pt x="1410559" y="836316"/>
                </a:lnTo>
                <a:lnTo>
                  <a:pt x="1363696" y="855444"/>
                </a:lnTo>
                <a:lnTo>
                  <a:pt x="1322726" y="884007"/>
                </a:lnTo>
                <a:lnTo>
                  <a:pt x="1286960" y="919286"/>
                </a:lnTo>
                <a:lnTo>
                  <a:pt x="1255703" y="958579"/>
                </a:lnTo>
                <a:lnTo>
                  <a:pt x="1228114" y="999412"/>
                </a:lnTo>
                <a:lnTo>
                  <a:pt x="1203537" y="1039005"/>
                </a:lnTo>
                <a:lnTo>
                  <a:pt x="1170856" y="1090786"/>
                </a:lnTo>
                <a:lnTo>
                  <a:pt x="1138467" y="1131054"/>
                </a:lnTo>
                <a:lnTo>
                  <a:pt x="1122483" y="1142161"/>
                </a:lnTo>
                <a:close/>
              </a:path>
              <a:path w="1899285" h="1569720">
                <a:moveTo>
                  <a:pt x="1054005" y="1165944"/>
                </a:moveTo>
                <a:lnTo>
                  <a:pt x="1006613" y="1156850"/>
                </a:lnTo>
                <a:lnTo>
                  <a:pt x="969478" y="1131145"/>
                </a:lnTo>
                <a:lnTo>
                  <a:pt x="937092" y="1091032"/>
                </a:lnTo>
                <a:lnTo>
                  <a:pt x="904158" y="1038859"/>
                </a:lnTo>
                <a:lnTo>
                  <a:pt x="879608" y="999136"/>
                </a:lnTo>
                <a:lnTo>
                  <a:pt x="852145" y="958462"/>
                </a:lnTo>
                <a:lnTo>
                  <a:pt x="820805" y="919089"/>
                </a:lnTo>
                <a:lnTo>
                  <a:pt x="784992" y="883823"/>
                </a:lnTo>
                <a:lnTo>
                  <a:pt x="744022" y="855330"/>
                </a:lnTo>
                <a:lnTo>
                  <a:pt x="697206" y="836279"/>
                </a:lnTo>
                <a:lnTo>
                  <a:pt x="643860" y="829336"/>
                </a:lnTo>
                <a:lnTo>
                  <a:pt x="746445" y="829336"/>
                </a:lnTo>
                <a:lnTo>
                  <a:pt x="782075" y="850320"/>
                </a:lnTo>
                <a:lnTo>
                  <a:pt x="817799" y="880422"/>
                </a:lnTo>
                <a:lnTo>
                  <a:pt x="849317" y="914881"/>
                </a:lnTo>
                <a:lnTo>
                  <a:pt x="877195" y="951800"/>
                </a:lnTo>
                <a:lnTo>
                  <a:pt x="901998" y="989284"/>
                </a:lnTo>
                <a:lnTo>
                  <a:pt x="925114" y="1026749"/>
                </a:lnTo>
                <a:lnTo>
                  <a:pt x="955643" y="1075621"/>
                </a:lnTo>
                <a:lnTo>
                  <a:pt x="984352" y="1112195"/>
                </a:lnTo>
                <a:lnTo>
                  <a:pt x="1015497" y="1134572"/>
                </a:lnTo>
                <a:lnTo>
                  <a:pt x="1054151" y="1142161"/>
                </a:lnTo>
                <a:lnTo>
                  <a:pt x="1122483" y="1142161"/>
                </a:lnTo>
                <a:lnTo>
                  <a:pt x="1101345" y="1156850"/>
                </a:lnTo>
                <a:lnTo>
                  <a:pt x="1054005" y="1165944"/>
                </a:lnTo>
                <a:close/>
              </a:path>
              <a:path w="1899285" h="1569720">
                <a:moveTo>
                  <a:pt x="1877213" y="1368513"/>
                </a:moveTo>
                <a:lnTo>
                  <a:pt x="1877213" y="1165944"/>
                </a:lnTo>
                <a:lnTo>
                  <a:pt x="1874295" y="1165944"/>
                </a:lnTo>
                <a:lnTo>
                  <a:pt x="1826965" y="1156850"/>
                </a:lnTo>
                <a:lnTo>
                  <a:pt x="1789823" y="1131145"/>
                </a:lnTo>
                <a:lnTo>
                  <a:pt x="1757403" y="1091032"/>
                </a:lnTo>
                <a:lnTo>
                  <a:pt x="1724449" y="1038859"/>
                </a:lnTo>
                <a:lnTo>
                  <a:pt x="1699906" y="999136"/>
                </a:lnTo>
                <a:lnTo>
                  <a:pt x="1672458" y="958462"/>
                </a:lnTo>
                <a:lnTo>
                  <a:pt x="1641129" y="919089"/>
                </a:lnTo>
                <a:lnTo>
                  <a:pt x="1605317" y="883823"/>
                </a:lnTo>
                <a:lnTo>
                  <a:pt x="1564323" y="855330"/>
                </a:lnTo>
                <a:lnTo>
                  <a:pt x="1517451" y="836279"/>
                </a:lnTo>
                <a:lnTo>
                  <a:pt x="1464004" y="829336"/>
                </a:lnTo>
                <a:lnTo>
                  <a:pt x="1566531" y="829336"/>
                </a:lnTo>
                <a:lnTo>
                  <a:pt x="1602184" y="850320"/>
                </a:lnTo>
                <a:lnTo>
                  <a:pt x="1637926" y="880422"/>
                </a:lnTo>
                <a:lnTo>
                  <a:pt x="1669454" y="914881"/>
                </a:lnTo>
                <a:lnTo>
                  <a:pt x="1697337" y="951800"/>
                </a:lnTo>
                <a:lnTo>
                  <a:pt x="1722142" y="989284"/>
                </a:lnTo>
                <a:lnTo>
                  <a:pt x="1745260" y="1026749"/>
                </a:lnTo>
                <a:lnTo>
                  <a:pt x="1775849" y="1075621"/>
                </a:lnTo>
                <a:lnTo>
                  <a:pt x="1804661" y="1112195"/>
                </a:lnTo>
                <a:lnTo>
                  <a:pt x="1835826" y="1134572"/>
                </a:lnTo>
                <a:lnTo>
                  <a:pt x="1874295" y="1142161"/>
                </a:lnTo>
                <a:lnTo>
                  <a:pt x="1898705" y="1142161"/>
                </a:lnTo>
                <a:lnTo>
                  <a:pt x="1877213" y="1368513"/>
                </a:lnTo>
                <a:close/>
              </a:path>
              <a:path w="1899285" h="1569720">
                <a:moveTo>
                  <a:pt x="234152" y="1165944"/>
                </a:moveTo>
                <a:lnTo>
                  <a:pt x="187097" y="1156850"/>
                </a:lnTo>
                <a:lnTo>
                  <a:pt x="150128" y="1131145"/>
                </a:lnTo>
                <a:lnTo>
                  <a:pt x="117837" y="1091032"/>
                </a:lnTo>
                <a:lnTo>
                  <a:pt x="84945" y="1038859"/>
                </a:lnTo>
                <a:lnTo>
                  <a:pt x="60340" y="999136"/>
                </a:lnTo>
                <a:lnTo>
                  <a:pt x="32940" y="958462"/>
                </a:lnTo>
                <a:lnTo>
                  <a:pt x="1823" y="919177"/>
                </a:lnTo>
                <a:lnTo>
                  <a:pt x="0" y="917372"/>
                </a:lnTo>
                <a:lnTo>
                  <a:pt x="0" y="881902"/>
                </a:lnTo>
                <a:lnTo>
                  <a:pt x="30033" y="914770"/>
                </a:lnTo>
                <a:lnTo>
                  <a:pt x="57968" y="951800"/>
                </a:lnTo>
                <a:lnTo>
                  <a:pt x="82754" y="989284"/>
                </a:lnTo>
                <a:lnTo>
                  <a:pt x="105840" y="1026749"/>
                </a:lnTo>
                <a:lnTo>
                  <a:pt x="136198" y="1075621"/>
                </a:lnTo>
                <a:lnTo>
                  <a:pt x="164664" y="1112195"/>
                </a:lnTo>
                <a:lnTo>
                  <a:pt x="195592" y="1134572"/>
                </a:lnTo>
                <a:lnTo>
                  <a:pt x="234152" y="1142161"/>
                </a:lnTo>
                <a:lnTo>
                  <a:pt x="302177" y="1142161"/>
                </a:lnTo>
                <a:lnTo>
                  <a:pt x="281139" y="1156850"/>
                </a:lnTo>
                <a:lnTo>
                  <a:pt x="234152" y="1165944"/>
                </a:lnTo>
                <a:close/>
              </a:path>
              <a:path w="1899285" h="1569720">
                <a:moveTo>
                  <a:pt x="1898705" y="1142161"/>
                </a:moveTo>
                <a:lnTo>
                  <a:pt x="1874295" y="1142161"/>
                </a:lnTo>
                <a:lnTo>
                  <a:pt x="1878685" y="1142143"/>
                </a:lnTo>
                <a:lnTo>
                  <a:pt x="1883062" y="1141900"/>
                </a:lnTo>
                <a:lnTo>
                  <a:pt x="1887426" y="1141432"/>
                </a:lnTo>
                <a:lnTo>
                  <a:pt x="1898906" y="1140044"/>
                </a:lnTo>
                <a:lnTo>
                  <a:pt x="1898705" y="1142161"/>
                </a:lnTo>
                <a:close/>
              </a:path>
              <a:path w="1899285" h="1569720">
                <a:moveTo>
                  <a:pt x="1157482" y="1545886"/>
                </a:moveTo>
                <a:lnTo>
                  <a:pt x="1054005" y="1545886"/>
                </a:lnTo>
                <a:lnTo>
                  <a:pt x="1107447" y="1538935"/>
                </a:lnTo>
                <a:lnTo>
                  <a:pt x="1154307" y="1519863"/>
                </a:lnTo>
                <a:lnTo>
                  <a:pt x="1195284" y="1491342"/>
                </a:lnTo>
                <a:lnTo>
                  <a:pt x="1230987" y="1456154"/>
                </a:lnTo>
                <a:lnTo>
                  <a:pt x="1262379" y="1416644"/>
                </a:lnTo>
                <a:lnTo>
                  <a:pt x="1289905" y="1375810"/>
                </a:lnTo>
                <a:lnTo>
                  <a:pt x="1314380" y="1336218"/>
                </a:lnTo>
                <a:lnTo>
                  <a:pt x="1347112" y="1284352"/>
                </a:lnTo>
                <a:lnTo>
                  <a:pt x="1379542" y="1244077"/>
                </a:lnTo>
                <a:lnTo>
                  <a:pt x="1416705" y="1218247"/>
                </a:lnTo>
                <a:lnTo>
                  <a:pt x="1464004" y="1209132"/>
                </a:lnTo>
                <a:lnTo>
                  <a:pt x="1511312" y="1218247"/>
                </a:lnTo>
                <a:lnTo>
                  <a:pt x="1534132" y="1234083"/>
                </a:lnTo>
                <a:lnTo>
                  <a:pt x="1464004" y="1234083"/>
                </a:lnTo>
                <a:lnTo>
                  <a:pt x="1425355" y="1241672"/>
                </a:lnTo>
                <a:lnTo>
                  <a:pt x="1394315" y="1263921"/>
                </a:lnTo>
                <a:lnTo>
                  <a:pt x="1365742" y="1300192"/>
                </a:lnTo>
                <a:lnTo>
                  <a:pt x="1334584" y="1349787"/>
                </a:lnTo>
                <a:lnTo>
                  <a:pt x="1312199" y="1386131"/>
                </a:lnTo>
                <a:lnTo>
                  <a:pt x="1287338" y="1423760"/>
                </a:lnTo>
                <a:lnTo>
                  <a:pt x="1259426" y="1460783"/>
                </a:lnTo>
                <a:lnTo>
                  <a:pt x="1227890" y="1495311"/>
                </a:lnTo>
                <a:lnTo>
                  <a:pt x="1192102" y="1525486"/>
                </a:lnTo>
                <a:lnTo>
                  <a:pt x="1157482" y="1545886"/>
                </a:lnTo>
                <a:close/>
              </a:path>
              <a:path w="1899285" h="1569720">
                <a:moveTo>
                  <a:pt x="335311" y="1546616"/>
                </a:moveTo>
                <a:lnTo>
                  <a:pt x="234152" y="1546616"/>
                </a:lnTo>
                <a:lnTo>
                  <a:pt x="287375" y="1539625"/>
                </a:lnTo>
                <a:lnTo>
                  <a:pt x="334084" y="1520490"/>
                </a:lnTo>
                <a:lnTo>
                  <a:pt x="375009" y="1491888"/>
                </a:lnTo>
                <a:lnTo>
                  <a:pt x="410789" y="1456529"/>
                </a:lnTo>
                <a:lnTo>
                  <a:pt x="442085" y="1417118"/>
                </a:lnTo>
                <a:lnTo>
                  <a:pt x="469894" y="1375810"/>
                </a:lnTo>
                <a:lnTo>
                  <a:pt x="494328" y="1336218"/>
                </a:lnTo>
                <a:lnTo>
                  <a:pt x="527133" y="1284352"/>
                </a:lnTo>
                <a:lnTo>
                  <a:pt x="559223" y="1244150"/>
                </a:lnTo>
                <a:lnTo>
                  <a:pt x="596089" y="1218372"/>
                </a:lnTo>
                <a:lnTo>
                  <a:pt x="643568" y="1209278"/>
                </a:lnTo>
                <a:lnTo>
                  <a:pt x="691193" y="1218384"/>
                </a:lnTo>
                <a:lnTo>
                  <a:pt x="713195" y="1233645"/>
                </a:lnTo>
                <a:lnTo>
                  <a:pt x="643860" y="1233645"/>
                </a:lnTo>
                <a:lnTo>
                  <a:pt x="605281" y="1241214"/>
                </a:lnTo>
                <a:lnTo>
                  <a:pt x="574335" y="1263447"/>
                </a:lnTo>
                <a:lnTo>
                  <a:pt x="545906" y="1299632"/>
                </a:lnTo>
                <a:lnTo>
                  <a:pt x="514878" y="1349058"/>
                </a:lnTo>
                <a:lnTo>
                  <a:pt x="492372" y="1385498"/>
                </a:lnTo>
                <a:lnTo>
                  <a:pt x="467383" y="1423199"/>
                </a:lnTo>
                <a:lnTo>
                  <a:pt x="439353" y="1460274"/>
                </a:lnTo>
                <a:lnTo>
                  <a:pt x="407727" y="1494837"/>
                </a:lnTo>
                <a:lnTo>
                  <a:pt x="371885" y="1525041"/>
                </a:lnTo>
                <a:lnTo>
                  <a:pt x="335311" y="1546616"/>
                </a:lnTo>
                <a:close/>
              </a:path>
              <a:path w="1899285" h="1569720">
                <a:moveTo>
                  <a:pt x="1066143" y="1569365"/>
                </a:moveTo>
                <a:lnTo>
                  <a:pt x="1041861" y="1569365"/>
                </a:lnTo>
                <a:lnTo>
                  <a:pt x="1002209" y="1565035"/>
                </a:lnTo>
                <a:lnTo>
                  <a:pt x="956311" y="1549327"/>
                </a:lnTo>
                <a:lnTo>
                  <a:pt x="915750" y="1525456"/>
                </a:lnTo>
                <a:lnTo>
                  <a:pt x="880029" y="1495384"/>
                </a:lnTo>
                <a:lnTo>
                  <a:pt x="848491" y="1460925"/>
                </a:lnTo>
                <a:lnTo>
                  <a:pt x="820610" y="1424006"/>
                </a:lnTo>
                <a:lnTo>
                  <a:pt x="795825" y="1386522"/>
                </a:lnTo>
                <a:lnTo>
                  <a:pt x="773571" y="1350371"/>
                </a:lnTo>
                <a:lnTo>
                  <a:pt x="742244" y="1300185"/>
                </a:lnTo>
                <a:lnTo>
                  <a:pt x="713585" y="1263611"/>
                </a:lnTo>
                <a:lnTo>
                  <a:pt x="682491" y="1241234"/>
                </a:lnTo>
                <a:lnTo>
                  <a:pt x="643860" y="1233645"/>
                </a:lnTo>
                <a:lnTo>
                  <a:pt x="713195" y="1233645"/>
                </a:lnTo>
                <a:lnTo>
                  <a:pt x="728354" y="1244168"/>
                </a:lnTo>
                <a:lnTo>
                  <a:pt x="760563" y="1284252"/>
                </a:lnTo>
                <a:lnTo>
                  <a:pt x="793777" y="1336947"/>
                </a:lnTo>
                <a:lnTo>
                  <a:pt x="818286" y="1376356"/>
                </a:lnTo>
                <a:lnTo>
                  <a:pt x="845702" y="1416856"/>
                </a:lnTo>
                <a:lnTo>
                  <a:pt x="876995" y="1456154"/>
                </a:lnTo>
                <a:lnTo>
                  <a:pt x="912773" y="1491400"/>
                </a:lnTo>
                <a:lnTo>
                  <a:pt x="953734" y="1519892"/>
                </a:lnTo>
                <a:lnTo>
                  <a:pt x="1000573" y="1538943"/>
                </a:lnTo>
                <a:lnTo>
                  <a:pt x="1054005" y="1545886"/>
                </a:lnTo>
                <a:lnTo>
                  <a:pt x="1157482" y="1545886"/>
                </a:lnTo>
                <a:lnTo>
                  <a:pt x="1151617" y="1549336"/>
                </a:lnTo>
                <a:lnTo>
                  <a:pt x="1105775" y="1565036"/>
                </a:lnTo>
                <a:lnTo>
                  <a:pt x="1066143" y="1569365"/>
                </a:lnTo>
                <a:close/>
              </a:path>
              <a:path w="1899285" h="1569720">
                <a:moveTo>
                  <a:pt x="1858142" y="1569365"/>
                </a:moveTo>
                <a:lnTo>
                  <a:pt x="1776617" y="1549773"/>
                </a:lnTo>
                <a:lnTo>
                  <a:pt x="1736077" y="1525924"/>
                </a:lnTo>
                <a:lnTo>
                  <a:pt x="1700319" y="1495822"/>
                </a:lnTo>
                <a:lnTo>
                  <a:pt x="1668781" y="1461363"/>
                </a:lnTo>
                <a:lnTo>
                  <a:pt x="1640900" y="1424444"/>
                </a:lnTo>
                <a:lnTo>
                  <a:pt x="1616115" y="1386960"/>
                </a:lnTo>
                <a:lnTo>
                  <a:pt x="1593861" y="1350808"/>
                </a:lnTo>
                <a:lnTo>
                  <a:pt x="1562450" y="1300623"/>
                </a:lnTo>
                <a:lnTo>
                  <a:pt x="1533748" y="1264048"/>
                </a:lnTo>
                <a:lnTo>
                  <a:pt x="1502637" y="1241672"/>
                </a:lnTo>
                <a:lnTo>
                  <a:pt x="1464004" y="1234083"/>
                </a:lnTo>
                <a:lnTo>
                  <a:pt x="1534132" y="1234083"/>
                </a:lnTo>
                <a:lnTo>
                  <a:pt x="1548430" y="1244004"/>
                </a:lnTo>
                <a:lnTo>
                  <a:pt x="1580773" y="1284106"/>
                </a:lnTo>
                <a:lnTo>
                  <a:pt x="1614155" y="1336947"/>
                </a:lnTo>
                <a:lnTo>
                  <a:pt x="1638523" y="1376356"/>
                </a:lnTo>
                <a:lnTo>
                  <a:pt x="1665868" y="1416856"/>
                </a:lnTo>
                <a:lnTo>
                  <a:pt x="1697035" y="1456045"/>
                </a:lnTo>
                <a:lnTo>
                  <a:pt x="1732864" y="1491342"/>
                </a:lnTo>
                <a:lnTo>
                  <a:pt x="1773884" y="1519863"/>
                </a:lnTo>
                <a:lnTo>
                  <a:pt x="1820794" y="1538935"/>
                </a:lnTo>
                <a:lnTo>
                  <a:pt x="1860541" y="1544099"/>
                </a:lnTo>
                <a:lnTo>
                  <a:pt x="1858142" y="1569365"/>
                </a:lnTo>
                <a:close/>
              </a:path>
              <a:path w="1899285" h="1569720">
                <a:moveTo>
                  <a:pt x="1877213" y="1545886"/>
                </a:moveTo>
                <a:lnTo>
                  <a:pt x="1874295" y="1545886"/>
                </a:lnTo>
                <a:lnTo>
                  <a:pt x="1860541" y="1544099"/>
                </a:lnTo>
                <a:lnTo>
                  <a:pt x="1877213" y="1368513"/>
                </a:lnTo>
                <a:lnTo>
                  <a:pt x="1877213" y="1545886"/>
                </a:lnTo>
                <a:close/>
              </a:path>
              <a:path w="1899285" h="1569720">
                <a:moveTo>
                  <a:pt x="242249" y="1569365"/>
                </a:moveTo>
                <a:lnTo>
                  <a:pt x="226056" y="1569365"/>
                </a:lnTo>
                <a:lnTo>
                  <a:pt x="182596" y="1564596"/>
                </a:lnTo>
                <a:lnTo>
                  <a:pt x="136877" y="1548884"/>
                </a:lnTo>
                <a:lnTo>
                  <a:pt x="96440" y="1525003"/>
                </a:lnTo>
                <a:lnTo>
                  <a:pt x="60814" y="1494928"/>
                </a:lnTo>
                <a:lnTo>
                  <a:pt x="29329" y="1460452"/>
                </a:lnTo>
                <a:lnTo>
                  <a:pt x="1476" y="1423507"/>
                </a:lnTo>
                <a:lnTo>
                  <a:pt x="0" y="1421271"/>
                </a:lnTo>
                <a:lnTo>
                  <a:pt x="0" y="1377802"/>
                </a:lnTo>
                <a:lnTo>
                  <a:pt x="26306" y="1416856"/>
                </a:lnTo>
                <a:lnTo>
                  <a:pt x="57610" y="1456359"/>
                </a:lnTo>
                <a:lnTo>
                  <a:pt x="93375" y="1491796"/>
                </a:lnTo>
                <a:lnTo>
                  <a:pt x="134268" y="1520451"/>
                </a:lnTo>
                <a:lnTo>
                  <a:pt x="180967" y="1539625"/>
                </a:lnTo>
                <a:lnTo>
                  <a:pt x="234152" y="1546616"/>
                </a:lnTo>
                <a:lnTo>
                  <a:pt x="335311" y="1546616"/>
                </a:lnTo>
                <a:lnTo>
                  <a:pt x="331432" y="1548896"/>
                </a:lnTo>
                <a:lnTo>
                  <a:pt x="285705" y="1564598"/>
                </a:lnTo>
                <a:lnTo>
                  <a:pt x="242249" y="1569365"/>
                </a:lnTo>
                <a:close/>
              </a:path>
              <a:path w="1899285" h="1569720">
                <a:moveTo>
                  <a:pt x="302499" y="336607"/>
                </a:moveTo>
                <a:lnTo>
                  <a:pt x="234152" y="336607"/>
                </a:lnTo>
                <a:lnTo>
                  <a:pt x="272731" y="329038"/>
                </a:lnTo>
                <a:lnTo>
                  <a:pt x="303691" y="306788"/>
                </a:lnTo>
                <a:lnTo>
                  <a:pt x="332145" y="270559"/>
                </a:lnTo>
                <a:lnTo>
                  <a:pt x="363224" y="221049"/>
                </a:lnTo>
                <a:lnTo>
                  <a:pt x="385686" y="184656"/>
                </a:lnTo>
                <a:lnTo>
                  <a:pt x="410609" y="146992"/>
                </a:lnTo>
                <a:lnTo>
                  <a:pt x="438561" y="109943"/>
                </a:lnTo>
                <a:lnTo>
                  <a:pt x="470106" y="75397"/>
                </a:lnTo>
                <a:lnTo>
                  <a:pt x="505798" y="45250"/>
                </a:lnTo>
                <a:lnTo>
                  <a:pt x="546239" y="21368"/>
                </a:lnTo>
                <a:lnTo>
                  <a:pt x="592001" y="5653"/>
                </a:lnTo>
                <a:lnTo>
                  <a:pt x="643568" y="0"/>
                </a:lnTo>
                <a:lnTo>
                  <a:pt x="695201" y="5656"/>
                </a:lnTo>
                <a:lnTo>
                  <a:pt x="741039" y="21368"/>
                </a:lnTo>
                <a:lnTo>
                  <a:pt x="745146" y="23782"/>
                </a:lnTo>
                <a:lnTo>
                  <a:pt x="643568" y="23782"/>
                </a:lnTo>
                <a:lnTo>
                  <a:pt x="590338" y="30734"/>
                </a:lnTo>
                <a:lnTo>
                  <a:pt x="543623" y="49806"/>
                </a:lnTo>
                <a:lnTo>
                  <a:pt x="502741" y="78327"/>
                </a:lnTo>
                <a:lnTo>
                  <a:pt x="466962" y="113681"/>
                </a:lnTo>
                <a:lnTo>
                  <a:pt x="435737" y="153025"/>
                </a:lnTo>
                <a:lnTo>
                  <a:pt x="408222" y="193899"/>
                </a:lnTo>
                <a:lnTo>
                  <a:pt x="383853" y="233451"/>
                </a:lnTo>
                <a:lnTo>
                  <a:pt x="350791" y="285624"/>
                </a:lnTo>
                <a:lnTo>
                  <a:pt x="318414" y="325591"/>
                </a:lnTo>
                <a:lnTo>
                  <a:pt x="302499" y="336607"/>
                </a:lnTo>
                <a:close/>
              </a:path>
              <a:path w="1899285" h="1569720">
                <a:moveTo>
                  <a:pt x="1122693" y="336607"/>
                </a:moveTo>
                <a:lnTo>
                  <a:pt x="1054151" y="336607"/>
                </a:lnTo>
                <a:lnTo>
                  <a:pt x="1092763" y="329038"/>
                </a:lnTo>
                <a:lnTo>
                  <a:pt x="1123821" y="306788"/>
                </a:lnTo>
                <a:lnTo>
                  <a:pt x="1152351" y="270559"/>
                </a:lnTo>
                <a:lnTo>
                  <a:pt x="1183424" y="221049"/>
                </a:lnTo>
                <a:lnTo>
                  <a:pt x="1205768" y="184656"/>
                </a:lnTo>
                <a:lnTo>
                  <a:pt x="1230609" y="146992"/>
                </a:lnTo>
                <a:lnTo>
                  <a:pt x="1258518" y="109943"/>
                </a:lnTo>
                <a:lnTo>
                  <a:pt x="1290064" y="75397"/>
                </a:lnTo>
                <a:lnTo>
                  <a:pt x="1325807" y="45250"/>
                </a:lnTo>
                <a:lnTo>
                  <a:pt x="1366340" y="21368"/>
                </a:lnTo>
                <a:lnTo>
                  <a:pt x="1412243" y="5653"/>
                </a:lnTo>
                <a:lnTo>
                  <a:pt x="1464004" y="0"/>
                </a:lnTo>
                <a:lnTo>
                  <a:pt x="1515800" y="5656"/>
                </a:lnTo>
                <a:lnTo>
                  <a:pt x="1561704" y="21368"/>
                </a:lnTo>
                <a:lnTo>
                  <a:pt x="1566059" y="23928"/>
                </a:lnTo>
                <a:lnTo>
                  <a:pt x="1464004" y="23928"/>
                </a:lnTo>
                <a:lnTo>
                  <a:pt x="1410559" y="30908"/>
                </a:lnTo>
                <a:lnTo>
                  <a:pt x="1363696" y="50037"/>
                </a:lnTo>
                <a:lnTo>
                  <a:pt x="1322726" y="78599"/>
                </a:lnTo>
                <a:lnTo>
                  <a:pt x="1286935" y="113911"/>
                </a:lnTo>
                <a:lnTo>
                  <a:pt x="1255703" y="153170"/>
                </a:lnTo>
                <a:lnTo>
                  <a:pt x="1228180" y="193899"/>
                </a:lnTo>
                <a:lnTo>
                  <a:pt x="1203997" y="232867"/>
                </a:lnTo>
                <a:lnTo>
                  <a:pt x="1170856" y="285378"/>
                </a:lnTo>
                <a:lnTo>
                  <a:pt x="1138467" y="325646"/>
                </a:lnTo>
                <a:lnTo>
                  <a:pt x="1122693" y="336607"/>
                </a:lnTo>
                <a:close/>
              </a:path>
              <a:path w="1899285" h="1569720">
                <a:moveTo>
                  <a:pt x="1054005" y="360536"/>
                </a:moveTo>
                <a:lnTo>
                  <a:pt x="1006613" y="351442"/>
                </a:lnTo>
                <a:lnTo>
                  <a:pt x="969451" y="325719"/>
                </a:lnTo>
                <a:lnTo>
                  <a:pt x="937039" y="285540"/>
                </a:lnTo>
                <a:lnTo>
                  <a:pt x="904158" y="233451"/>
                </a:lnTo>
                <a:lnTo>
                  <a:pt x="879582" y="193729"/>
                </a:lnTo>
                <a:lnTo>
                  <a:pt x="852036" y="153025"/>
                </a:lnTo>
                <a:lnTo>
                  <a:pt x="820598" y="113624"/>
                </a:lnTo>
                <a:lnTo>
                  <a:pt x="784693" y="78327"/>
                </a:lnTo>
                <a:lnTo>
                  <a:pt x="743660" y="49806"/>
                </a:lnTo>
                <a:lnTo>
                  <a:pt x="696839" y="30734"/>
                </a:lnTo>
                <a:lnTo>
                  <a:pt x="643568" y="23782"/>
                </a:lnTo>
                <a:lnTo>
                  <a:pt x="745146" y="23782"/>
                </a:lnTo>
                <a:lnTo>
                  <a:pt x="781519" y="45165"/>
                </a:lnTo>
                <a:lnTo>
                  <a:pt x="817361" y="75251"/>
                </a:lnTo>
                <a:lnTo>
                  <a:pt x="848999" y="109658"/>
                </a:lnTo>
                <a:lnTo>
                  <a:pt x="877003" y="146499"/>
                </a:lnTo>
                <a:lnTo>
                  <a:pt x="901920" y="183874"/>
                </a:lnTo>
                <a:lnTo>
                  <a:pt x="925113" y="221195"/>
                </a:lnTo>
                <a:lnTo>
                  <a:pt x="955643" y="270067"/>
                </a:lnTo>
                <a:lnTo>
                  <a:pt x="984352" y="306642"/>
                </a:lnTo>
                <a:lnTo>
                  <a:pt x="1015497" y="329018"/>
                </a:lnTo>
                <a:lnTo>
                  <a:pt x="1054151" y="336607"/>
                </a:lnTo>
                <a:lnTo>
                  <a:pt x="1122693" y="336607"/>
                </a:lnTo>
                <a:lnTo>
                  <a:pt x="1101345" y="351442"/>
                </a:lnTo>
                <a:lnTo>
                  <a:pt x="1054005" y="360536"/>
                </a:lnTo>
                <a:close/>
              </a:path>
              <a:path w="1899285" h="1569720">
                <a:moveTo>
                  <a:pt x="1898906" y="740041"/>
                </a:moveTo>
                <a:lnTo>
                  <a:pt x="1877213" y="740041"/>
                </a:lnTo>
                <a:lnTo>
                  <a:pt x="1877213" y="360536"/>
                </a:lnTo>
                <a:lnTo>
                  <a:pt x="1874295" y="360536"/>
                </a:lnTo>
                <a:lnTo>
                  <a:pt x="1826965" y="351442"/>
                </a:lnTo>
                <a:lnTo>
                  <a:pt x="1789797" y="325719"/>
                </a:lnTo>
                <a:lnTo>
                  <a:pt x="1757350" y="285540"/>
                </a:lnTo>
                <a:lnTo>
                  <a:pt x="1724448" y="233451"/>
                </a:lnTo>
                <a:lnTo>
                  <a:pt x="1699905" y="193729"/>
                </a:lnTo>
                <a:lnTo>
                  <a:pt x="1672435" y="153025"/>
                </a:lnTo>
                <a:lnTo>
                  <a:pt x="1641071" y="113624"/>
                </a:lnTo>
                <a:lnTo>
                  <a:pt x="1605317" y="78415"/>
                </a:lnTo>
                <a:lnTo>
                  <a:pt x="1564323" y="49923"/>
                </a:lnTo>
                <a:lnTo>
                  <a:pt x="1517451" y="30871"/>
                </a:lnTo>
                <a:lnTo>
                  <a:pt x="1464004" y="23928"/>
                </a:lnTo>
                <a:lnTo>
                  <a:pt x="1566059" y="23928"/>
                </a:lnTo>
                <a:lnTo>
                  <a:pt x="1602184" y="45165"/>
                </a:lnTo>
                <a:lnTo>
                  <a:pt x="1637959" y="75251"/>
                </a:lnTo>
                <a:lnTo>
                  <a:pt x="1669508" y="109658"/>
                </a:lnTo>
                <a:lnTo>
                  <a:pt x="1697419" y="146499"/>
                </a:lnTo>
                <a:lnTo>
                  <a:pt x="1722264" y="183874"/>
                </a:lnTo>
                <a:lnTo>
                  <a:pt x="1745442" y="221195"/>
                </a:lnTo>
                <a:lnTo>
                  <a:pt x="1775849" y="269775"/>
                </a:lnTo>
                <a:lnTo>
                  <a:pt x="1804661" y="306350"/>
                </a:lnTo>
                <a:lnTo>
                  <a:pt x="1835826" y="328726"/>
                </a:lnTo>
                <a:lnTo>
                  <a:pt x="1874295" y="336316"/>
                </a:lnTo>
                <a:lnTo>
                  <a:pt x="1898906" y="336316"/>
                </a:lnTo>
                <a:lnTo>
                  <a:pt x="1898906" y="740041"/>
                </a:lnTo>
                <a:close/>
              </a:path>
              <a:path w="1899285" h="1569720">
                <a:moveTo>
                  <a:pt x="234152" y="360390"/>
                </a:moveTo>
                <a:lnTo>
                  <a:pt x="187113" y="351308"/>
                </a:lnTo>
                <a:lnTo>
                  <a:pt x="150128" y="325591"/>
                </a:lnTo>
                <a:lnTo>
                  <a:pt x="117875" y="285540"/>
                </a:lnTo>
                <a:lnTo>
                  <a:pt x="85035" y="233451"/>
                </a:lnTo>
                <a:lnTo>
                  <a:pt x="60411" y="193729"/>
                </a:lnTo>
                <a:lnTo>
                  <a:pt x="33032" y="153170"/>
                </a:lnTo>
                <a:lnTo>
                  <a:pt x="1790" y="113879"/>
                </a:lnTo>
                <a:lnTo>
                  <a:pt x="0" y="112114"/>
                </a:lnTo>
                <a:lnTo>
                  <a:pt x="0" y="76856"/>
                </a:lnTo>
                <a:lnTo>
                  <a:pt x="30033" y="109658"/>
                </a:lnTo>
                <a:lnTo>
                  <a:pt x="57912" y="146499"/>
                </a:lnTo>
                <a:lnTo>
                  <a:pt x="82724" y="183874"/>
                </a:lnTo>
                <a:lnTo>
                  <a:pt x="105840" y="221195"/>
                </a:lnTo>
                <a:lnTo>
                  <a:pt x="136198" y="270067"/>
                </a:lnTo>
                <a:lnTo>
                  <a:pt x="164664" y="306642"/>
                </a:lnTo>
                <a:lnTo>
                  <a:pt x="195592" y="329018"/>
                </a:lnTo>
                <a:lnTo>
                  <a:pt x="234152" y="336607"/>
                </a:lnTo>
                <a:lnTo>
                  <a:pt x="302499" y="336607"/>
                </a:lnTo>
                <a:lnTo>
                  <a:pt x="281262" y="351308"/>
                </a:lnTo>
                <a:lnTo>
                  <a:pt x="234152" y="360390"/>
                </a:lnTo>
                <a:close/>
              </a:path>
              <a:path w="1899285" h="1569720">
                <a:moveTo>
                  <a:pt x="1898906" y="336316"/>
                </a:moveTo>
                <a:lnTo>
                  <a:pt x="1874295" y="336316"/>
                </a:lnTo>
                <a:lnTo>
                  <a:pt x="1878733" y="336303"/>
                </a:lnTo>
                <a:lnTo>
                  <a:pt x="1883159" y="336060"/>
                </a:lnTo>
                <a:lnTo>
                  <a:pt x="1898906" y="334414"/>
                </a:lnTo>
                <a:lnTo>
                  <a:pt x="1898906" y="336316"/>
                </a:lnTo>
                <a:close/>
              </a:path>
              <a:path w="1899285" h="1569720">
                <a:moveTo>
                  <a:pt x="1156695" y="740041"/>
                </a:moveTo>
                <a:lnTo>
                  <a:pt x="1054005" y="740041"/>
                </a:lnTo>
                <a:lnTo>
                  <a:pt x="1107442" y="733053"/>
                </a:lnTo>
                <a:lnTo>
                  <a:pt x="1154288" y="713903"/>
                </a:lnTo>
                <a:lnTo>
                  <a:pt x="1195237" y="685313"/>
                </a:lnTo>
                <a:lnTo>
                  <a:pt x="1230987" y="650002"/>
                </a:lnTo>
                <a:lnTo>
                  <a:pt x="1262235" y="610692"/>
                </a:lnTo>
                <a:lnTo>
                  <a:pt x="1289763" y="569965"/>
                </a:lnTo>
                <a:lnTo>
                  <a:pt x="1314103" y="530810"/>
                </a:lnTo>
                <a:lnTo>
                  <a:pt x="1347112" y="478507"/>
                </a:lnTo>
                <a:lnTo>
                  <a:pt x="1379542" y="438232"/>
                </a:lnTo>
                <a:lnTo>
                  <a:pt x="1416705" y="412402"/>
                </a:lnTo>
                <a:lnTo>
                  <a:pt x="1464004" y="403287"/>
                </a:lnTo>
                <a:lnTo>
                  <a:pt x="1511311" y="412402"/>
                </a:lnTo>
                <a:lnTo>
                  <a:pt x="1533711" y="427945"/>
                </a:lnTo>
                <a:lnTo>
                  <a:pt x="1463712" y="427945"/>
                </a:lnTo>
                <a:lnTo>
                  <a:pt x="1425063" y="435535"/>
                </a:lnTo>
                <a:lnTo>
                  <a:pt x="1394023" y="457783"/>
                </a:lnTo>
                <a:lnTo>
                  <a:pt x="1365450" y="494055"/>
                </a:lnTo>
                <a:lnTo>
                  <a:pt x="1334292" y="543650"/>
                </a:lnTo>
                <a:lnTo>
                  <a:pt x="1311907" y="579994"/>
                </a:lnTo>
                <a:lnTo>
                  <a:pt x="1287046" y="617622"/>
                </a:lnTo>
                <a:lnTo>
                  <a:pt x="1259134" y="654646"/>
                </a:lnTo>
                <a:lnTo>
                  <a:pt x="1227598" y="689174"/>
                </a:lnTo>
                <a:lnTo>
                  <a:pt x="1191810" y="719349"/>
                </a:lnTo>
                <a:lnTo>
                  <a:pt x="1156695" y="740041"/>
                </a:lnTo>
                <a:close/>
              </a:path>
              <a:path w="1899285" h="1569720">
                <a:moveTo>
                  <a:pt x="335002" y="740479"/>
                </a:moveTo>
                <a:lnTo>
                  <a:pt x="233860" y="740479"/>
                </a:lnTo>
                <a:lnTo>
                  <a:pt x="287206" y="733491"/>
                </a:lnTo>
                <a:lnTo>
                  <a:pt x="334016" y="714341"/>
                </a:lnTo>
                <a:lnTo>
                  <a:pt x="374970" y="685751"/>
                </a:lnTo>
                <a:lnTo>
                  <a:pt x="410751" y="650440"/>
                </a:lnTo>
                <a:lnTo>
                  <a:pt x="442040" y="611129"/>
                </a:lnTo>
                <a:lnTo>
                  <a:pt x="469876" y="569965"/>
                </a:lnTo>
                <a:lnTo>
                  <a:pt x="494236" y="530810"/>
                </a:lnTo>
                <a:lnTo>
                  <a:pt x="527065" y="478883"/>
                </a:lnTo>
                <a:lnTo>
                  <a:pt x="559223" y="438597"/>
                </a:lnTo>
                <a:lnTo>
                  <a:pt x="596089" y="412819"/>
                </a:lnTo>
                <a:lnTo>
                  <a:pt x="643568" y="403725"/>
                </a:lnTo>
                <a:lnTo>
                  <a:pt x="691193" y="412830"/>
                </a:lnTo>
                <a:lnTo>
                  <a:pt x="712353" y="427508"/>
                </a:lnTo>
                <a:lnTo>
                  <a:pt x="643568" y="427508"/>
                </a:lnTo>
                <a:lnTo>
                  <a:pt x="605219" y="435077"/>
                </a:lnTo>
                <a:lnTo>
                  <a:pt x="574353" y="457309"/>
                </a:lnTo>
                <a:lnTo>
                  <a:pt x="545922" y="493494"/>
                </a:lnTo>
                <a:lnTo>
                  <a:pt x="514878" y="542920"/>
                </a:lnTo>
                <a:lnTo>
                  <a:pt x="492342" y="579361"/>
                </a:lnTo>
                <a:lnTo>
                  <a:pt x="467280" y="617062"/>
                </a:lnTo>
                <a:lnTo>
                  <a:pt x="439160" y="654137"/>
                </a:lnTo>
                <a:lnTo>
                  <a:pt x="407453" y="688700"/>
                </a:lnTo>
                <a:lnTo>
                  <a:pt x="371629" y="718865"/>
                </a:lnTo>
                <a:lnTo>
                  <a:pt x="335002" y="740479"/>
                </a:lnTo>
                <a:close/>
              </a:path>
              <a:path w="1899285" h="1569720">
                <a:moveTo>
                  <a:pt x="1053713" y="764553"/>
                </a:moveTo>
                <a:lnTo>
                  <a:pt x="1001917" y="758897"/>
                </a:lnTo>
                <a:lnTo>
                  <a:pt x="956019" y="743189"/>
                </a:lnTo>
                <a:lnTo>
                  <a:pt x="915458" y="719318"/>
                </a:lnTo>
                <a:lnTo>
                  <a:pt x="879737" y="689247"/>
                </a:lnTo>
                <a:lnTo>
                  <a:pt x="848199" y="654788"/>
                </a:lnTo>
                <a:lnTo>
                  <a:pt x="820318" y="617869"/>
                </a:lnTo>
                <a:lnTo>
                  <a:pt x="795533" y="580385"/>
                </a:lnTo>
                <a:lnTo>
                  <a:pt x="773279" y="544233"/>
                </a:lnTo>
                <a:lnTo>
                  <a:pt x="741891" y="494048"/>
                </a:lnTo>
                <a:lnTo>
                  <a:pt x="713129" y="457473"/>
                </a:lnTo>
                <a:lnTo>
                  <a:pt x="682014" y="435097"/>
                </a:lnTo>
                <a:lnTo>
                  <a:pt x="643568" y="427508"/>
                </a:lnTo>
                <a:lnTo>
                  <a:pt x="712353" y="427508"/>
                </a:lnTo>
                <a:lnTo>
                  <a:pt x="728354" y="438615"/>
                </a:lnTo>
                <a:lnTo>
                  <a:pt x="760563" y="478698"/>
                </a:lnTo>
                <a:lnTo>
                  <a:pt x="793505" y="530956"/>
                </a:lnTo>
                <a:lnTo>
                  <a:pt x="818120" y="570540"/>
                </a:lnTo>
                <a:lnTo>
                  <a:pt x="845644" y="611172"/>
                </a:lnTo>
                <a:lnTo>
                  <a:pt x="876975" y="650465"/>
                </a:lnTo>
                <a:lnTo>
                  <a:pt x="912772" y="685669"/>
                </a:lnTo>
                <a:lnTo>
                  <a:pt x="953734" y="714104"/>
                </a:lnTo>
                <a:lnTo>
                  <a:pt x="1000573" y="733114"/>
                </a:lnTo>
                <a:lnTo>
                  <a:pt x="1054005" y="740041"/>
                </a:lnTo>
                <a:lnTo>
                  <a:pt x="1156695" y="740041"/>
                </a:lnTo>
                <a:lnTo>
                  <a:pt x="1151326" y="743198"/>
                </a:lnTo>
                <a:lnTo>
                  <a:pt x="1105484" y="758899"/>
                </a:lnTo>
                <a:lnTo>
                  <a:pt x="1053713" y="764553"/>
                </a:lnTo>
                <a:close/>
              </a:path>
              <a:path w="1899285" h="1569720">
                <a:moveTo>
                  <a:pt x="1885676" y="764991"/>
                </a:moveTo>
                <a:lnTo>
                  <a:pt x="1874003" y="764991"/>
                </a:lnTo>
                <a:lnTo>
                  <a:pt x="1822210" y="759336"/>
                </a:lnTo>
                <a:lnTo>
                  <a:pt x="1776325" y="743636"/>
                </a:lnTo>
                <a:lnTo>
                  <a:pt x="1735785" y="719787"/>
                </a:lnTo>
                <a:lnTo>
                  <a:pt x="1700027" y="689685"/>
                </a:lnTo>
                <a:lnTo>
                  <a:pt x="1668489" y="655226"/>
                </a:lnTo>
                <a:lnTo>
                  <a:pt x="1640608" y="618306"/>
                </a:lnTo>
                <a:lnTo>
                  <a:pt x="1615823" y="580823"/>
                </a:lnTo>
                <a:lnTo>
                  <a:pt x="1593569" y="544671"/>
                </a:lnTo>
                <a:lnTo>
                  <a:pt x="1562158" y="494486"/>
                </a:lnTo>
                <a:lnTo>
                  <a:pt x="1533456" y="457911"/>
                </a:lnTo>
                <a:lnTo>
                  <a:pt x="1502345" y="435535"/>
                </a:lnTo>
                <a:lnTo>
                  <a:pt x="1463712" y="427945"/>
                </a:lnTo>
                <a:lnTo>
                  <a:pt x="1533711" y="427945"/>
                </a:lnTo>
                <a:lnTo>
                  <a:pt x="1548429" y="438159"/>
                </a:lnTo>
                <a:lnTo>
                  <a:pt x="1580773" y="478261"/>
                </a:lnTo>
                <a:lnTo>
                  <a:pt x="1614065" y="530956"/>
                </a:lnTo>
                <a:lnTo>
                  <a:pt x="1638248" y="570103"/>
                </a:lnTo>
                <a:lnTo>
                  <a:pt x="1665699" y="610798"/>
                </a:lnTo>
                <a:lnTo>
                  <a:pt x="1697035" y="650199"/>
                </a:lnTo>
                <a:lnTo>
                  <a:pt x="1732864" y="685497"/>
                </a:lnTo>
                <a:lnTo>
                  <a:pt x="1773884" y="714017"/>
                </a:lnTo>
                <a:lnTo>
                  <a:pt x="1820794" y="733090"/>
                </a:lnTo>
                <a:lnTo>
                  <a:pt x="1874295" y="740041"/>
                </a:lnTo>
                <a:lnTo>
                  <a:pt x="1898906" y="740041"/>
                </a:lnTo>
                <a:lnTo>
                  <a:pt x="1898906" y="764197"/>
                </a:lnTo>
                <a:lnTo>
                  <a:pt x="1885676" y="764991"/>
                </a:lnTo>
                <a:close/>
              </a:path>
              <a:path w="1899285" h="1569720">
                <a:moveTo>
                  <a:pt x="234152" y="764116"/>
                </a:moveTo>
                <a:lnTo>
                  <a:pt x="182802" y="758459"/>
                </a:lnTo>
                <a:lnTo>
                  <a:pt x="137169" y="742747"/>
                </a:lnTo>
                <a:lnTo>
                  <a:pt x="96806" y="718934"/>
                </a:lnTo>
                <a:lnTo>
                  <a:pt x="61088" y="688864"/>
                </a:lnTo>
                <a:lnTo>
                  <a:pt x="29522" y="654457"/>
                </a:lnTo>
                <a:lnTo>
                  <a:pt x="1578" y="617616"/>
                </a:lnTo>
                <a:lnTo>
                  <a:pt x="0" y="615241"/>
                </a:lnTo>
                <a:lnTo>
                  <a:pt x="0" y="572277"/>
                </a:lnTo>
                <a:lnTo>
                  <a:pt x="26160" y="611172"/>
                </a:lnTo>
                <a:lnTo>
                  <a:pt x="57358" y="650576"/>
                </a:lnTo>
                <a:lnTo>
                  <a:pt x="93015" y="685888"/>
                </a:lnTo>
                <a:lnTo>
                  <a:pt x="133843" y="714430"/>
                </a:lnTo>
                <a:lnTo>
                  <a:pt x="180554" y="733520"/>
                </a:lnTo>
                <a:lnTo>
                  <a:pt x="233860" y="740479"/>
                </a:lnTo>
                <a:lnTo>
                  <a:pt x="335002" y="740479"/>
                </a:lnTo>
                <a:lnTo>
                  <a:pt x="331098" y="742767"/>
                </a:lnTo>
                <a:lnTo>
                  <a:pt x="285485" y="758462"/>
                </a:lnTo>
                <a:lnTo>
                  <a:pt x="234152" y="764116"/>
                </a:lnTo>
                <a:close/>
              </a:path>
            </a:pathLst>
          </a:custGeom>
          <a:solidFill>
            <a:srgbClr val="FFAC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1" i="0">
                <a:solidFill>
                  <a:srgbClr val="FFAC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2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620" y="4265471"/>
            <a:ext cx="7624758" cy="163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1" i="0">
                <a:solidFill>
                  <a:srgbClr val="FFAC2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4993" y="3300428"/>
            <a:ext cx="8011795" cy="311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56210"/>
              <a:ext cx="5580176" cy="5321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0435" y="0"/>
              <a:ext cx="9977563" cy="10286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191" y="1508759"/>
              <a:ext cx="8537447" cy="43068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" y="9025127"/>
              <a:ext cx="7571231" cy="5608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7047" y="9631679"/>
              <a:ext cx="3304031" cy="4846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" y="8415527"/>
              <a:ext cx="6342887" cy="5608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T</a:t>
            </a:r>
            <a:r>
              <a:rPr dirty="0" spc="50"/>
              <a:t>h</a:t>
            </a:r>
            <a:r>
              <a:rPr dirty="0" spc="-229"/>
              <a:t>a</a:t>
            </a:r>
            <a:r>
              <a:rPr dirty="0" spc="50"/>
              <a:t>n</a:t>
            </a:r>
            <a:r>
              <a:rPr dirty="0" spc="880"/>
              <a:t>k</a:t>
            </a:r>
            <a:r>
              <a:rPr dirty="0" spc="-1100"/>
              <a:t> </a:t>
            </a:r>
            <a:r>
              <a:rPr dirty="0" spc="-305"/>
              <a:t>Y</a:t>
            </a:r>
            <a:r>
              <a:rPr dirty="0" spc="-25"/>
              <a:t>o</a:t>
            </a:r>
            <a:r>
              <a:rPr dirty="0" spc="545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086" y="0"/>
            <a:ext cx="2540" cy="10287000"/>
          </a:xfrm>
          <a:custGeom>
            <a:avLst/>
            <a:gdLst/>
            <a:ahLst/>
            <a:cxnLst/>
            <a:rect l="l" t="t" r="r" b="b"/>
            <a:pathLst>
              <a:path w="2540" h="10287000">
                <a:moveTo>
                  <a:pt x="0" y="10286999"/>
                </a:moveTo>
                <a:lnTo>
                  <a:pt x="1911" y="10286999"/>
                </a:lnTo>
                <a:lnTo>
                  <a:pt x="191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2F6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1837670" cy="10287000"/>
          </a:xfrm>
          <a:custGeom>
            <a:avLst/>
            <a:gdLst/>
            <a:ahLst/>
            <a:cxnLst/>
            <a:rect l="l" t="t" r="r" b="b"/>
            <a:pathLst>
              <a:path w="11837670" h="10287000">
                <a:moveTo>
                  <a:pt x="0" y="10286999"/>
                </a:moveTo>
                <a:lnTo>
                  <a:pt x="11837662" y="10286999"/>
                </a:lnTo>
                <a:lnTo>
                  <a:pt x="11837662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2F6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034936" y="0"/>
            <a:ext cx="7251700" cy="10287000"/>
            <a:chOff x="11034936" y="0"/>
            <a:chExt cx="7251700" cy="10287000"/>
          </a:xfrm>
        </p:grpSpPr>
        <p:sp>
          <p:nvSpPr>
            <p:cNvPr id="5" name="object 5"/>
            <p:cNvSpPr/>
            <p:nvPr/>
          </p:nvSpPr>
          <p:spPr>
            <a:xfrm>
              <a:off x="11837661" y="0"/>
              <a:ext cx="6448425" cy="10287000"/>
            </a:xfrm>
            <a:custGeom>
              <a:avLst/>
              <a:gdLst/>
              <a:ahLst/>
              <a:cxnLst/>
              <a:rect l="l" t="t" r="r" b="b"/>
              <a:pathLst>
                <a:path w="6448425" h="10287000">
                  <a:moveTo>
                    <a:pt x="64484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6448424" y="0"/>
                  </a:lnTo>
                  <a:lnTo>
                    <a:pt x="6448424" y="10286999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4936" y="1028700"/>
              <a:ext cx="6353174" cy="78200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595621"/>
            <a:ext cx="7873365" cy="12363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950" spc="-265"/>
              <a:t>INTRODUCTION</a:t>
            </a:r>
            <a:endParaRPr sz="795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100"/>
              </a:spcBef>
            </a:pPr>
            <a:r>
              <a:rPr dirty="0" spc="-35"/>
              <a:t>Steel </a:t>
            </a:r>
            <a:r>
              <a:rPr dirty="0" spc="60"/>
              <a:t>manufacturing </a:t>
            </a:r>
            <a:r>
              <a:rPr dirty="0" spc="-60"/>
              <a:t>is </a:t>
            </a:r>
            <a:r>
              <a:rPr dirty="0" spc="35"/>
              <a:t>highly </a:t>
            </a:r>
            <a:r>
              <a:rPr dirty="0" spc="30"/>
              <a:t>susceptible </a:t>
            </a:r>
            <a:r>
              <a:rPr dirty="0" spc="35"/>
              <a:t> </a:t>
            </a:r>
            <a:r>
              <a:rPr dirty="0" spc="40"/>
              <a:t>to</a:t>
            </a:r>
            <a:r>
              <a:rPr dirty="0" spc="45"/>
              <a:t> </a:t>
            </a:r>
            <a:r>
              <a:rPr dirty="0" spc="-5"/>
              <a:t>surface</a:t>
            </a:r>
            <a:r>
              <a:rPr dirty="0"/>
              <a:t> </a:t>
            </a:r>
            <a:r>
              <a:rPr dirty="0" spc="25"/>
              <a:t>defects</a:t>
            </a:r>
            <a:r>
              <a:rPr dirty="0" spc="30"/>
              <a:t> </a:t>
            </a:r>
            <a:r>
              <a:rPr dirty="0" spc="60"/>
              <a:t>such</a:t>
            </a:r>
            <a:r>
              <a:rPr dirty="0" spc="65"/>
              <a:t> </a:t>
            </a:r>
            <a:r>
              <a:rPr dirty="0" spc="-70"/>
              <a:t>as</a:t>
            </a:r>
            <a:r>
              <a:rPr dirty="0" spc="-65"/>
              <a:t> </a:t>
            </a:r>
            <a:r>
              <a:rPr dirty="0" spc="-40"/>
              <a:t>scratches, </a:t>
            </a:r>
            <a:r>
              <a:rPr dirty="0" spc="-35"/>
              <a:t> </a:t>
            </a:r>
            <a:r>
              <a:rPr dirty="0" spc="-60"/>
              <a:t>cracks, </a:t>
            </a:r>
            <a:r>
              <a:rPr dirty="0" spc="80"/>
              <a:t>and </a:t>
            </a:r>
            <a:r>
              <a:rPr dirty="0"/>
              <a:t>pitting, </a:t>
            </a:r>
            <a:r>
              <a:rPr dirty="0" spc="100"/>
              <a:t>which </a:t>
            </a:r>
            <a:r>
              <a:rPr dirty="0" spc="5"/>
              <a:t>affect </a:t>
            </a:r>
            <a:r>
              <a:rPr dirty="0" spc="85"/>
              <a:t>both </a:t>
            </a:r>
            <a:r>
              <a:rPr dirty="0" spc="55"/>
              <a:t>the </a:t>
            </a:r>
            <a:r>
              <a:rPr dirty="0" spc="60"/>
              <a:t> </a:t>
            </a:r>
            <a:r>
              <a:rPr dirty="0" spc="25"/>
              <a:t>product's </a:t>
            </a:r>
            <a:r>
              <a:rPr dirty="0" spc="5"/>
              <a:t>quality </a:t>
            </a:r>
            <a:r>
              <a:rPr dirty="0" spc="80"/>
              <a:t>and </a:t>
            </a:r>
            <a:r>
              <a:rPr dirty="0" spc="5"/>
              <a:t>structural </a:t>
            </a:r>
            <a:r>
              <a:rPr dirty="0" spc="-35"/>
              <a:t>integrity. </a:t>
            </a:r>
            <a:r>
              <a:rPr dirty="0" spc="-30"/>
              <a:t> </a:t>
            </a:r>
            <a:r>
              <a:rPr dirty="0"/>
              <a:t>Traditional</a:t>
            </a:r>
            <a:r>
              <a:rPr dirty="0" spc="-225"/>
              <a:t> </a:t>
            </a:r>
            <a:r>
              <a:rPr dirty="0" spc="60"/>
              <a:t>manual</a:t>
            </a:r>
            <a:r>
              <a:rPr dirty="0" spc="-225"/>
              <a:t> </a:t>
            </a:r>
            <a:r>
              <a:rPr dirty="0" spc="45"/>
              <a:t>inspection</a:t>
            </a:r>
            <a:r>
              <a:rPr dirty="0" spc="-220"/>
              <a:t> </a:t>
            </a:r>
            <a:r>
              <a:rPr dirty="0" spc="70"/>
              <a:t>methods</a:t>
            </a:r>
            <a:r>
              <a:rPr dirty="0" spc="-225"/>
              <a:t> </a:t>
            </a:r>
            <a:r>
              <a:rPr dirty="0" spc="-35"/>
              <a:t>are </a:t>
            </a:r>
            <a:r>
              <a:rPr dirty="0" spc="-1005"/>
              <a:t> </a:t>
            </a:r>
            <a:r>
              <a:rPr dirty="0" spc="-10"/>
              <a:t>labor-intensive</a:t>
            </a:r>
            <a:r>
              <a:rPr dirty="0" spc="520"/>
              <a:t> </a:t>
            </a:r>
            <a:r>
              <a:rPr dirty="0" spc="80"/>
              <a:t>and</a:t>
            </a:r>
            <a:r>
              <a:rPr dirty="0" spc="430"/>
              <a:t> </a:t>
            </a:r>
            <a:r>
              <a:rPr dirty="0" spc="50"/>
              <a:t>prone</a:t>
            </a:r>
            <a:r>
              <a:rPr dirty="0" spc="459"/>
              <a:t> </a:t>
            </a:r>
            <a:r>
              <a:rPr dirty="0" spc="40"/>
              <a:t>to</a:t>
            </a:r>
            <a:r>
              <a:rPr dirty="0" spc="470"/>
              <a:t> </a:t>
            </a:r>
            <a:r>
              <a:rPr dirty="0" spc="-105"/>
              <a:t>error.</a:t>
            </a:r>
            <a:r>
              <a:rPr dirty="0" spc="615"/>
              <a:t> </a:t>
            </a:r>
            <a:r>
              <a:rPr dirty="0" spc="-40"/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4993" y="6386528"/>
            <a:ext cx="308546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  <a:tabLst>
                <a:tab pos="1822450" algn="l"/>
                <a:tab pos="2606040" algn="l"/>
              </a:tabLst>
            </a:pP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address	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these </a:t>
            </a:r>
            <a:r>
              <a:rPr dirty="0" sz="2900" spc="2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900" spc="24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900" spc="15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24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-9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	</a:t>
            </a:r>
            <a:r>
              <a:rPr dirty="0" sz="2900" spc="-4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900" spc="1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2817" y="6386528"/>
            <a:ext cx="481393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804" marR="5080" indent="-205740">
              <a:lnSpc>
                <a:spcPct val="116399"/>
              </a:lnSpc>
              <a:spcBef>
                <a:spcPts val="100"/>
              </a:spcBef>
              <a:tabLst>
                <a:tab pos="2451735" algn="l"/>
                <a:tab pos="2633345" algn="l"/>
                <a:tab pos="3493770" algn="l"/>
                <a:tab pos="4297680" algn="l"/>
              </a:tabLst>
            </a:pPr>
            <a:r>
              <a:rPr dirty="0" sz="2900" spc="11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900" spc="-4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ll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-10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 spc="-445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	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900" spc="-9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	</a:t>
            </a:r>
            <a:r>
              <a:rPr dirty="0" sz="2900" spc="15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900" spc="-8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900" spc="5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900" spc="-210">
                <a:solidFill>
                  <a:srgbClr val="171717"/>
                </a:solidFill>
                <a:latin typeface="Verdana"/>
                <a:cs typeface="Verdana"/>
              </a:rPr>
              <a:t>j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1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900" spc="30">
                <a:solidFill>
                  <a:srgbClr val="171717"/>
                </a:solidFill>
                <a:latin typeface="Verdana"/>
                <a:cs typeface="Verdana"/>
              </a:rPr>
              <a:t>t  </a:t>
            </a:r>
            <a:r>
              <a:rPr dirty="0" sz="2900" spc="-4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900" spc="10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5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900" spc="24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900" spc="-4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5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		</a:t>
            </a:r>
            <a:r>
              <a:rPr dirty="0" sz="2900" spc="-10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 spc="-15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900" spc="-10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25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900">
                <a:solidFill>
                  <a:srgbClr val="171717"/>
                </a:solidFill>
                <a:latin typeface="Verdana"/>
                <a:cs typeface="Verdana"/>
              </a:rPr>
              <a:t>	</a:t>
            </a:r>
            <a:r>
              <a:rPr dirty="0" sz="2900" spc="-4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900" spc="5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900" spc="-8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993" y="7488151"/>
            <a:ext cx="694626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5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-4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1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900" spc="3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-26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900" spc="15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11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9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900" spc="50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900" spc="12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-26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900" spc="10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900" spc="-10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18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900" spc="-26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900" spc="15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ee</a:t>
            </a:r>
            <a:r>
              <a:rPr dirty="0" sz="2900" spc="15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900" spc="-26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9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900" spc="-4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900" spc="-8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-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900" spc="12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900" spc="-445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137" y="0"/>
            <a:ext cx="16656050" cy="10287000"/>
            <a:chOff x="604137" y="0"/>
            <a:chExt cx="16656050" cy="10287000"/>
          </a:xfrm>
        </p:grpSpPr>
        <p:sp>
          <p:nvSpPr>
            <p:cNvPr id="3" name="object 3"/>
            <p:cNvSpPr/>
            <p:nvPr/>
          </p:nvSpPr>
          <p:spPr>
            <a:xfrm>
              <a:off x="604137" y="0"/>
              <a:ext cx="9915525" cy="10287000"/>
            </a:xfrm>
            <a:custGeom>
              <a:avLst/>
              <a:gdLst/>
              <a:ahLst/>
              <a:cxnLst/>
              <a:rect l="l" t="t" r="r" b="b"/>
              <a:pathLst>
                <a:path w="9915525" h="10287000">
                  <a:moveTo>
                    <a:pt x="99155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915524" y="0"/>
                  </a:lnTo>
                  <a:lnTo>
                    <a:pt x="9915524" y="10286999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528" y="1028700"/>
              <a:ext cx="7115174" cy="822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4839" y="501470"/>
            <a:ext cx="4221480" cy="5619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0" spc="70"/>
              <a:t>P</a:t>
            </a:r>
            <a:r>
              <a:rPr dirty="0" sz="3500" spc="-220"/>
              <a:t>r</a:t>
            </a:r>
            <a:r>
              <a:rPr dirty="0" sz="3500" spc="-75"/>
              <a:t>o</a:t>
            </a:r>
            <a:r>
              <a:rPr dirty="0" sz="3500" spc="20"/>
              <a:t>b</a:t>
            </a:r>
            <a:r>
              <a:rPr dirty="0" sz="3500" spc="-220"/>
              <a:t>l</a:t>
            </a:r>
            <a:r>
              <a:rPr dirty="0" sz="3500" spc="-70"/>
              <a:t>e</a:t>
            </a:r>
            <a:r>
              <a:rPr dirty="0" sz="3500" spc="365"/>
              <a:t>m</a:t>
            </a:r>
            <a:r>
              <a:rPr dirty="0" sz="3500" spc="-415"/>
              <a:t> </a:t>
            </a:r>
            <a:r>
              <a:rPr dirty="0" sz="3500" spc="-185"/>
              <a:t>S</a:t>
            </a:r>
            <a:r>
              <a:rPr dirty="0" sz="3500" spc="-145"/>
              <a:t>t</a:t>
            </a:r>
            <a:r>
              <a:rPr dirty="0" sz="3500" spc="-140"/>
              <a:t>a</a:t>
            </a:r>
            <a:r>
              <a:rPr dirty="0" sz="3500" spc="-145"/>
              <a:t>t</a:t>
            </a:r>
            <a:r>
              <a:rPr dirty="0" sz="3500" spc="-70"/>
              <a:t>e</a:t>
            </a:r>
            <a:r>
              <a:rPr dirty="0" sz="3500" spc="185"/>
              <a:t>m</a:t>
            </a:r>
            <a:r>
              <a:rPr dirty="0" sz="3500" spc="-70"/>
              <a:t>e</a:t>
            </a:r>
            <a:r>
              <a:rPr dirty="0" sz="3500" spc="-15"/>
              <a:t>n</a:t>
            </a:r>
            <a:r>
              <a:rPr dirty="0" sz="3500" spc="35"/>
              <a:t>t</a:t>
            </a:r>
            <a:endParaRPr sz="3500"/>
          </a:p>
        </p:txBody>
      </p:sp>
      <p:grpSp>
        <p:nvGrpSpPr>
          <p:cNvPr id="6" name="object 6"/>
          <p:cNvGrpSpPr/>
          <p:nvPr/>
        </p:nvGrpSpPr>
        <p:grpSpPr>
          <a:xfrm>
            <a:off x="1889914" y="5137223"/>
            <a:ext cx="107314" cy="1510665"/>
            <a:chOff x="1889914" y="5137223"/>
            <a:chExt cx="107314" cy="151066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9914" y="5137223"/>
              <a:ext cx="107204" cy="1072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914" y="6540623"/>
              <a:ext cx="107204" cy="1072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84839" y="1182129"/>
            <a:ext cx="7338695" cy="606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2650" spc="10">
                <a:solidFill>
                  <a:srgbClr val="F2F6F0"/>
                </a:solidFill>
                <a:latin typeface="Verdana"/>
                <a:cs typeface="Verdana"/>
              </a:rPr>
              <a:t>The </a:t>
            </a:r>
            <a:r>
              <a:rPr dirty="0" sz="2650" spc="65">
                <a:solidFill>
                  <a:srgbClr val="F2F6F0"/>
                </a:solidFill>
                <a:latin typeface="Verdana"/>
                <a:cs typeface="Verdana"/>
              </a:rPr>
              <a:t>manual </a:t>
            </a:r>
            <a:r>
              <a:rPr dirty="0" sz="2650" spc="45">
                <a:solidFill>
                  <a:srgbClr val="F2F6F0"/>
                </a:solidFill>
                <a:latin typeface="Verdana"/>
                <a:cs typeface="Verdana"/>
              </a:rPr>
              <a:t>inspection </a:t>
            </a:r>
            <a:r>
              <a:rPr dirty="0" sz="2650" spc="10">
                <a:solidFill>
                  <a:srgbClr val="F2F6F0"/>
                </a:solidFill>
                <a:latin typeface="Verdana"/>
                <a:cs typeface="Verdana"/>
              </a:rPr>
              <a:t>of </a:t>
            </a:r>
            <a:r>
              <a:rPr dirty="0" sz="2650" spc="-5">
                <a:solidFill>
                  <a:srgbClr val="F2F6F0"/>
                </a:solidFill>
                <a:latin typeface="Verdana"/>
                <a:cs typeface="Verdana"/>
              </a:rPr>
              <a:t>steel </a:t>
            </a:r>
            <a:r>
              <a:rPr dirty="0" sz="2650" spc="-10">
                <a:solidFill>
                  <a:srgbClr val="F2F6F0"/>
                </a:solidFill>
                <a:latin typeface="Verdana"/>
                <a:cs typeface="Verdana"/>
              </a:rPr>
              <a:t>surfaces </a:t>
            </a:r>
            <a:r>
              <a:rPr dirty="0" sz="2650" spc="-50">
                <a:solidFill>
                  <a:srgbClr val="F2F6F0"/>
                </a:solidFill>
                <a:latin typeface="Verdana"/>
                <a:cs typeface="Verdana"/>
              </a:rPr>
              <a:t>is </a:t>
            </a:r>
            <a:r>
              <a:rPr dirty="0" sz="2650" spc="-4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2F6F0"/>
                </a:solidFill>
                <a:latin typeface="Verdana"/>
                <a:cs typeface="Verdana"/>
              </a:rPr>
              <a:t>prone </a:t>
            </a:r>
            <a:r>
              <a:rPr dirty="0" sz="2650" spc="45">
                <a:solidFill>
                  <a:srgbClr val="F2F6F0"/>
                </a:solidFill>
                <a:latin typeface="Verdana"/>
                <a:cs typeface="Verdana"/>
              </a:rPr>
              <a:t>to </a:t>
            </a:r>
            <a:r>
              <a:rPr dirty="0" sz="2650" spc="-90">
                <a:solidFill>
                  <a:srgbClr val="F2F6F0"/>
                </a:solidFill>
                <a:latin typeface="Verdana"/>
                <a:cs typeface="Verdana"/>
              </a:rPr>
              <a:t>error, </a:t>
            </a:r>
            <a:r>
              <a:rPr dirty="0" sz="2650" spc="-10">
                <a:solidFill>
                  <a:srgbClr val="F2F6F0"/>
                </a:solidFill>
                <a:latin typeface="Verdana"/>
                <a:cs typeface="Verdana"/>
              </a:rPr>
              <a:t>inefficient, </a:t>
            </a:r>
            <a:r>
              <a:rPr dirty="0" sz="2650" spc="80">
                <a:solidFill>
                  <a:srgbClr val="F2F6F0"/>
                </a:solidFill>
                <a:latin typeface="Verdana"/>
                <a:cs typeface="Verdana"/>
              </a:rPr>
              <a:t>and </a:t>
            </a:r>
            <a:r>
              <a:rPr dirty="0" sz="2650" spc="35">
                <a:solidFill>
                  <a:srgbClr val="F2F6F0"/>
                </a:solidFill>
                <a:latin typeface="Verdana"/>
                <a:cs typeface="Verdana"/>
              </a:rPr>
              <a:t>unsuitable </a:t>
            </a:r>
            <a:r>
              <a:rPr dirty="0" sz="2650" spc="4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for</a:t>
            </a:r>
            <a:r>
              <a:rPr dirty="0" sz="2650" spc="-10">
                <a:solidFill>
                  <a:srgbClr val="F2F6F0"/>
                </a:solidFill>
                <a:latin typeface="Verdana"/>
                <a:cs typeface="Verdana"/>
              </a:rPr>
              <a:t> large-scale</a:t>
            </a:r>
            <a:r>
              <a:rPr dirty="0" sz="2650" spc="-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F2F6F0"/>
                </a:solidFill>
                <a:latin typeface="Verdana"/>
                <a:cs typeface="Verdana"/>
              </a:rPr>
              <a:t>production</a:t>
            </a:r>
            <a:r>
              <a:rPr dirty="0" sz="2650" spc="7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F2F6F0"/>
                </a:solidFill>
                <a:latin typeface="Verdana"/>
                <a:cs typeface="Verdana"/>
              </a:rPr>
              <a:t>lines. </a:t>
            </a:r>
            <a:r>
              <a:rPr dirty="0" sz="2650" spc="-6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9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23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17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50" spc="-229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229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-229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-8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50" spc="-229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-85">
                <a:solidFill>
                  <a:srgbClr val="F2F6F0"/>
                </a:solidFill>
                <a:latin typeface="Verdana"/>
                <a:cs typeface="Verdana"/>
              </a:rPr>
              <a:t>ss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50" spc="-229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40">
                <a:solidFill>
                  <a:srgbClr val="F2F6F0"/>
                </a:solidFill>
                <a:latin typeface="Verdana"/>
                <a:cs typeface="Verdana"/>
              </a:rPr>
              <a:t>o  </a:t>
            </a:r>
            <a:r>
              <a:rPr dirty="0" sz="2650" spc="23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6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50" spc="-195">
                <a:solidFill>
                  <a:srgbClr val="F2F6F0"/>
                </a:solidFill>
                <a:latin typeface="Verdana"/>
                <a:cs typeface="Verdana"/>
              </a:rPr>
              <a:t>-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q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130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65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-8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endParaRPr sz="2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400" spc="-95" b="1">
                <a:solidFill>
                  <a:srgbClr val="FFAC2F"/>
                </a:solidFill>
                <a:latin typeface="Tahoma"/>
                <a:cs typeface="Tahoma"/>
              </a:rPr>
              <a:t>Objectives</a:t>
            </a:r>
            <a:endParaRPr sz="3400">
              <a:latin typeface="Tahoma"/>
              <a:cs typeface="Tahoma"/>
            </a:endParaRPr>
          </a:p>
          <a:p>
            <a:pPr algn="just" marL="586740" marR="5080">
              <a:lnSpc>
                <a:spcPct val="115799"/>
              </a:lnSpc>
              <a:spcBef>
                <a:spcPts val="1620"/>
              </a:spcBef>
            </a:pPr>
            <a:r>
              <a:rPr dirty="0" sz="2650" spc="35">
                <a:solidFill>
                  <a:srgbClr val="F2F6F0"/>
                </a:solidFill>
                <a:latin typeface="Verdana"/>
                <a:cs typeface="Verdana"/>
              </a:rPr>
              <a:t>Develop</a:t>
            </a:r>
            <a:r>
              <a:rPr dirty="0" sz="2650" spc="4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85">
                <a:solidFill>
                  <a:srgbClr val="F2F6F0"/>
                </a:solidFill>
                <a:latin typeface="Verdana"/>
                <a:cs typeface="Verdana"/>
              </a:rPr>
              <a:t>deep</a:t>
            </a:r>
            <a:r>
              <a:rPr dirty="0" sz="2650" spc="9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35">
                <a:solidFill>
                  <a:srgbClr val="F2F6F0"/>
                </a:solidFill>
                <a:latin typeface="Verdana"/>
                <a:cs typeface="Verdana"/>
              </a:rPr>
              <a:t>learning</a:t>
            </a:r>
            <a:r>
              <a:rPr dirty="0" sz="2650" spc="4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90">
                <a:solidFill>
                  <a:srgbClr val="F2F6F0"/>
                </a:solidFill>
                <a:latin typeface="Verdana"/>
                <a:cs typeface="Verdana"/>
              </a:rPr>
              <a:t>model</a:t>
            </a:r>
            <a:r>
              <a:rPr dirty="0" sz="2650" spc="9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45">
                <a:solidFill>
                  <a:srgbClr val="F2F6F0"/>
                </a:solidFill>
                <a:latin typeface="Verdana"/>
                <a:cs typeface="Verdana"/>
              </a:rPr>
              <a:t>to 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F2F6F0"/>
                </a:solidFill>
                <a:latin typeface="Verdana"/>
                <a:cs typeface="Verdana"/>
              </a:rPr>
              <a:t>detect </a:t>
            </a:r>
            <a:r>
              <a:rPr dirty="0" sz="2650" spc="80">
                <a:solidFill>
                  <a:srgbClr val="F2F6F0"/>
                </a:solidFill>
                <a:latin typeface="Verdana"/>
                <a:cs typeface="Verdana"/>
              </a:rPr>
              <a:t>and </a:t>
            </a:r>
            <a:r>
              <a:rPr dirty="0" sz="2650" spc="-40">
                <a:solidFill>
                  <a:srgbClr val="F2F6F0"/>
                </a:solidFill>
                <a:latin typeface="Verdana"/>
                <a:cs typeface="Verdana"/>
              </a:rPr>
              <a:t>classify </a:t>
            </a:r>
            <a:r>
              <a:rPr dirty="0" sz="2650" spc="-85">
                <a:solidFill>
                  <a:srgbClr val="F2F6F0"/>
                </a:solidFill>
                <a:latin typeface="Verdana"/>
                <a:cs typeface="Verdana"/>
              </a:rPr>
              <a:t>six</a:t>
            </a:r>
            <a:r>
              <a:rPr dirty="0" sz="2650" spc="-8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2F6F0"/>
                </a:solidFill>
                <a:latin typeface="Verdana"/>
                <a:cs typeface="Verdana"/>
              </a:rPr>
              <a:t>types </a:t>
            </a:r>
            <a:r>
              <a:rPr dirty="0" sz="2650" spc="10">
                <a:solidFill>
                  <a:srgbClr val="F2F6F0"/>
                </a:solidFill>
                <a:latin typeface="Verdana"/>
                <a:cs typeface="Verdana"/>
              </a:rPr>
              <a:t>of </a:t>
            </a:r>
            <a:r>
              <a:rPr dirty="0" sz="2650" spc="-5">
                <a:solidFill>
                  <a:srgbClr val="F2F6F0"/>
                </a:solidFill>
                <a:latin typeface="Verdana"/>
                <a:cs typeface="Verdana"/>
              </a:rPr>
              <a:t>steel 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2F6F0"/>
                </a:solidFill>
                <a:latin typeface="Verdana"/>
                <a:cs typeface="Verdana"/>
              </a:rPr>
              <a:t>defects.</a:t>
            </a:r>
            <a:endParaRPr sz="2650">
              <a:latin typeface="Verdana"/>
              <a:cs typeface="Verdana"/>
            </a:endParaRPr>
          </a:p>
          <a:p>
            <a:pPr algn="just" marL="586740" marR="5080">
              <a:lnSpc>
                <a:spcPct val="115799"/>
              </a:lnSpc>
              <a:spcBef>
                <a:spcPts val="5"/>
              </a:spcBef>
            </a:pPr>
            <a:r>
              <a:rPr dirty="0" sz="2650" spc="35">
                <a:solidFill>
                  <a:srgbClr val="F2F6F0"/>
                </a:solidFill>
                <a:latin typeface="Verdana"/>
                <a:cs typeface="Verdana"/>
              </a:rPr>
              <a:t>Deploy</a:t>
            </a:r>
            <a:r>
              <a:rPr dirty="0" sz="2650" spc="4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55">
                <a:solidFill>
                  <a:srgbClr val="F2F6F0"/>
                </a:solidFill>
                <a:latin typeface="Verdana"/>
                <a:cs typeface="Verdana"/>
              </a:rPr>
              <a:t>the</a:t>
            </a:r>
            <a:r>
              <a:rPr dirty="0" sz="2650" spc="6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90">
                <a:solidFill>
                  <a:srgbClr val="F2F6F0"/>
                </a:solidFill>
                <a:latin typeface="Verdana"/>
                <a:cs typeface="Verdana"/>
              </a:rPr>
              <a:t>model 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in</a:t>
            </a:r>
            <a:r>
              <a:rPr dirty="0" sz="2650" spc="5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user-friendly </a:t>
            </a:r>
            <a:r>
              <a:rPr dirty="0" sz="2650" spc="-1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web</a:t>
            </a:r>
            <a:r>
              <a:rPr dirty="0" sz="2650" spc="81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2F6F0"/>
                </a:solidFill>
                <a:latin typeface="Verdana"/>
                <a:cs typeface="Verdana"/>
              </a:rPr>
              <a:t>interface</a:t>
            </a:r>
            <a:r>
              <a:rPr dirty="0" sz="2650" spc="90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for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5">
                <a:solidFill>
                  <a:srgbClr val="F2F6F0"/>
                </a:solidFill>
                <a:latin typeface="Verdana"/>
                <a:cs typeface="Verdana"/>
              </a:rPr>
              <a:t>real-time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defect</a:t>
            </a:r>
            <a:endParaRPr sz="26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9914" y="7944022"/>
            <a:ext cx="107204" cy="1072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59082" y="7219214"/>
            <a:ext cx="3064510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1893570" algn="l"/>
              </a:tabLst>
            </a:pPr>
            <a:r>
              <a:rPr dirty="0" sz="2650" spc="10">
                <a:solidFill>
                  <a:srgbClr val="F2F6F0"/>
                </a:solidFill>
                <a:latin typeface="Verdana"/>
                <a:cs typeface="Verdana"/>
              </a:rPr>
              <a:t>detection. </a:t>
            </a:r>
            <a:r>
              <a:rPr dirty="0" sz="2650" spc="1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50" spc="-3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23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5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-135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650" spc="2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	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q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130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5372" y="7687014"/>
            <a:ext cx="3397885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0175">
              <a:lnSpc>
                <a:spcPct val="115799"/>
              </a:lnSpc>
              <a:spcBef>
                <a:spcPts val="100"/>
              </a:spcBef>
              <a:tabLst>
                <a:tab pos="1805939" algn="l"/>
                <a:tab pos="2080895" algn="l"/>
                <a:tab pos="2583815" algn="l"/>
              </a:tabLst>
            </a:pP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	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2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	</a:t>
            </a:r>
            <a:r>
              <a:rPr dirty="0" sz="26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ee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l  </a:t>
            </a:r>
            <a:r>
              <a:rPr dirty="0" sz="265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17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		</a:t>
            </a:r>
            <a:r>
              <a:rPr dirty="0" sz="2650" spc="23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114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5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9082" y="8154814"/>
            <a:ext cx="2860675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2435225" algn="l"/>
              </a:tabLst>
            </a:pP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5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50" spc="10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50" spc="11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5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5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50" spc="12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50">
                <a:solidFill>
                  <a:srgbClr val="F2F6F0"/>
                </a:solidFill>
                <a:latin typeface="Verdana"/>
                <a:cs typeface="Verdana"/>
              </a:rPr>
              <a:t>	</a:t>
            </a:r>
            <a:r>
              <a:rPr dirty="0" sz="2650" spc="145">
                <a:solidFill>
                  <a:srgbClr val="F2F6F0"/>
                </a:solidFill>
                <a:latin typeface="Verdana"/>
                <a:cs typeface="Verdana"/>
              </a:rPr>
              <a:t>b</a:t>
            </a:r>
            <a:r>
              <a:rPr dirty="0" sz="2650" spc="-95">
                <a:solidFill>
                  <a:srgbClr val="F2F6F0"/>
                </a:solidFill>
                <a:latin typeface="Verdana"/>
                <a:cs typeface="Verdana"/>
              </a:rPr>
              <a:t>y  </a:t>
            </a:r>
            <a:r>
              <a:rPr dirty="0" sz="2650" spc="20">
                <a:solidFill>
                  <a:srgbClr val="F2F6F0"/>
                </a:solidFill>
                <a:latin typeface="Verdana"/>
                <a:cs typeface="Verdana"/>
              </a:rPr>
              <a:t>intervention</a:t>
            </a:r>
            <a:endParaRPr sz="2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029449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551248" y="0"/>
            <a:ext cx="733425" cy="10287000"/>
          </a:xfrm>
          <a:custGeom>
            <a:avLst/>
            <a:gdLst/>
            <a:ahLst/>
            <a:cxnLst/>
            <a:rect l="l" t="t" r="r" b="b"/>
            <a:pathLst>
              <a:path w="733425" h="10287000">
                <a:moveTo>
                  <a:pt x="7334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33424" y="0"/>
                </a:lnTo>
                <a:lnTo>
                  <a:pt x="733424" y="10286999"/>
                </a:lnTo>
                <a:close/>
              </a:path>
            </a:pathLst>
          </a:custGeom>
          <a:solidFill>
            <a:srgbClr val="FFAC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14843" y="742302"/>
            <a:ext cx="5859145" cy="901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750" spc="20"/>
              <a:t>METHODOLOGY</a:t>
            </a:r>
            <a:endParaRPr sz="5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182" y="644647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182" y="6903675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182" y="7360875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8182" y="7818075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89732" y="1908381"/>
            <a:ext cx="9398635" cy="6141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This</a:t>
            </a:r>
            <a:r>
              <a:rPr dirty="0" sz="2600" spc="-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project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follows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-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structured</a:t>
            </a:r>
            <a:r>
              <a:rPr dirty="0" sz="2600" spc="3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171717"/>
                </a:solidFill>
                <a:latin typeface="Verdana"/>
                <a:cs typeface="Verdana"/>
              </a:rPr>
              <a:t>methodology</a:t>
            </a:r>
            <a:r>
              <a:rPr dirty="0" sz="2600" spc="6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171717"/>
                </a:solidFill>
                <a:latin typeface="Verdana"/>
                <a:cs typeface="Verdana"/>
              </a:rPr>
              <a:t>that </a:t>
            </a:r>
            <a:r>
              <a:rPr dirty="0" sz="2600" spc="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involves</a:t>
            </a:r>
            <a:r>
              <a:rPr dirty="0" sz="2600" spc="-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data</a:t>
            </a:r>
            <a:r>
              <a:rPr dirty="0" sz="2600" spc="3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171717"/>
                </a:solidFill>
                <a:latin typeface="Verdana"/>
                <a:cs typeface="Verdana"/>
              </a:rPr>
              <a:t>collection,</a:t>
            </a:r>
            <a:r>
              <a:rPr dirty="0" sz="2600" spc="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1717"/>
                </a:solidFill>
                <a:latin typeface="Verdana"/>
                <a:cs typeface="Verdana"/>
              </a:rPr>
              <a:t>preprocessing,</a:t>
            </a:r>
            <a:r>
              <a:rPr dirty="0" sz="260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171717"/>
                </a:solidFill>
                <a:latin typeface="Verdana"/>
                <a:cs typeface="Verdana"/>
              </a:rPr>
              <a:t>model </a:t>
            </a:r>
            <a:r>
              <a:rPr dirty="0" sz="2600" spc="8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development, </a:t>
            </a:r>
            <a:r>
              <a:rPr dirty="0" sz="2600" spc="-15">
                <a:solidFill>
                  <a:srgbClr val="171717"/>
                </a:solidFill>
                <a:latin typeface="Verdana"/>
                <a:cs typeface="Verdana"/>
              </a:rPr>
              <a:t>training, </a:t>
            </a:r>
            <a:r>
              <a:rPr dirty="0" sz="2600" spc="70">
                <a:solidFill>
                  <a:srgbClr val="171717"/>
                </a:solidFill>
                <a:latin typeface="Verdana"/>
                <a:cs typeface="Verdana"/>
              </a:rPr>
              <a:t>and 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deployment. </a:t>
            </a:r>
            <a:r>
              <a:rPr dirty="0" sz="2600" spc="5">
                <a:solidFill>
                  <a:srgbClr val="171717"/>
                </a:solidFill>
                <a:latin typeface="Verdana"/>
                <a:cs typeface="Verdana"/>
              </a:rPr>
              <a:t>The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ResNet50 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171717"/>
                </a:solidFill>
                <a:latin typeface="Verdana"/>
                <a:cs typeface="Verdana"/>
              </a:rPr>
              <a:t>model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was 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selected 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for </a:t>
            </a: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its </a:t>
            </a:r>
            <a:r>
              <a:rPr dirty="0" sz="2600" spc="-10">
                <a:solidFill>
                  <a:srgbClr val="171717"/>
                </a:solidFill>
                <a:latin typeface="Verdana"/>
                <a:cs typeface="Verdana"/>
              </a:rPr>
              <a:t>ability </a:t>
            </a:r>
            <a:r>
              <a:rPr dirty="0" sz="2600" spc="35">
                <a:solidFill>
                  <a:srgbClr val="171717"/>
                </a:solidFill>
                <a:latin typeface="Verdana"/>
                <a:cs typeface="Verdana"/>
              </a:rPr>
              <a:t>to </a:t>
            </a:r>
            <a:r>
              <a:rPr dirty="0" sz="2600" spc="50">
                <a:solidFill>
                  <a:srgbClr val="171717"/>
                </a:solidFill>
                <a:latin typeface="Verdana"/>
                <a:cs typeface="Verdana"/>
              </a:rPr>
              <a:t>handle complex </a:t>
            </a:r>
            <a:r>
              <a:rPr dirty="0" sz="2600" spc="5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visual </a:t>
            </a:r>
            <a:r>
              <a:rPr dirty="0" sz="2600" spc="-55">
                <a:solidFill>
                  <a:srgbClr val="171717"/>
                </a:solidFill>
                <a:latin typeface="Verdana"/>
                <a:cs typeface="Verdana"/>
              </a:rPr>
              <a:t>features. </a:t>
            </a:r>
            <a:r>
              <a:rPr dirty="0" sz="2600" spc="5">
                <a:solidFill>
                  <a:srgbClr val="171717"/>
                </a:solidFill>
                <a:latin typeface="Verdana"/>
                <a:cs typeface="Verdana"/>
              </a:rPr>
              <a:t>The </a:t>
            </a:r>
            <a:r>
              <a:rPr dirty="0" sz="2600" spc="80">
                <a:solidFill>
                  <a:srgbClr val="171717"/>
                </a:solidFill>
                <a:latin typeface="Verdana"/>
                <a:cs typeface="Verdana"/>
              </a:rPr>
              <a:t>model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was </a:t>
            </a:r>
            <a:r>
              <a:rPr dirty="0" sz="2600" spc="20">
                <a:solidFill>
                  <a:srgbClr val="171717"/>
                </a:solidFill>
                <a:latin typeface="Verdana"/>
                <a:cs typeface="Verdana"/>
              </a:rPr>
              <a:t>trained </a:t>
            </a:r>
            <a:r>
              <a:rPr dirty="0" sz="2600" spc="50">
                <a:solidFill>
                  <a:srgbClr val="171717"/>
                </a:solidFill>
                <a:latin typeface="Verdana"/>
                <a:cs typeface="Verdana"/>
              </a:rPr>
              <a:t>using 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transfer </a:t>
            </a:r>
            <a:r>
              <a:rPr dirty="0" sz="2600" spc="-1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learning, </a:t>
            </a:r>
            <a:r>
              <a:rPr dirty="0" sz="2600" spc="70">
                <a:solidFill>
                  <a:srgbClr val="171717"/>
                </a:solidFill>
                <a:latin typeface="Verdana"/>
                <a:cs typeface="Verdana"/>
              </a:rPr>
              <a:t>and </a:t>
            </a:r>
            <a:r>
              <a:rPr dirty="0" sz="2600" spc="40">
                <a:solidFill>
                  <a:srgbClr val="171717"/>
                </a:solidFill>
                <a:latin typeface="Verdana"/>
                <a:cs typeface="Verdana"/>
              </a:rPr>
              <a:t>deployed </a:t>
            </a:r>
            <a:r>
              <a:rPr dirty="0" sz="2600" spc="-65">
                <a:solidFill>
                  <a:srgbClr val="171717"/>
                </a:solidFill>
                <a:latin typeface="Verdana"/>
                <a:cs typeface="Verdana"/>
              </a:rPr>
              <a:t>via </a:t>
            </a: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a </a:t>
            </a:r>
            <a:r>
              <a:rPr dirty="0" sz="2600" spc="100">
                <a:solidFill>
                  <a:srgbClr val="171717"/>
                </a:solidFill>
                <a:latin typeface="Verdana"/>
                <a:cs typeface="Verdana"/>
              </a:rPr>
              <a:t>web </a:t>
            </a:r>
            <a:r>
              <a:rPr dirty="0" sz="2600" spc="10">
                <a:solidFill>
                  <a:srgbClr val="171717"/>
                </a:solidFill>
                <a:latin typeface="Verdana"/>
                <a:cs typeface="Verdana"/>
              </a:rPr>
              <a:t>interface 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built </a:t>
            </a:r>
            <a:r>
              <a:rPr dirty="0" sz="2600" spc="65">
                <a:solidFill>
                  <a:srgbClr val="171717"/>
                </a:solidFill>
                <a:latin typeface="Verdana"/>
                <a:cs typeface="Verdana"/>
              </a:rPr>
              <a:t>with </a:t>
            </a:r>
            <a:r>
              <a:rPr dirty="0" sz="2600" spc="7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1717"/>
                </a:solidFill>
                <a:latin typeface="Verdana"/>
                <a:cs typeface="Verdana"/>
              </a:rPr>
              <a:t>Streamlit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for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171717"/>
                </a:solidFill>
                <a:latin typeface="Verdana"/>
                <a:cs typeface="Verdana"/>
              </a:rPr>
              <a:t>real-time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5">
                <a:solidFill>
                  <a:srgbClr val="171717"/>
                </a:solidFill>
                <a:latin typeface="Verdana"/>
                <a:cs typeface="Verdana"/>
              </a:rPr>
              <a:t>predictions.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95"/>
              </a:spcBef>
            </a:pPr>
            <a:r>
              <a:rPr dirty="0" sz="3200" spc="-145" b="1">
                <a:solidFill>
                  <a:srgbClr val="FFAC2F"/>
                </a:solidFill>
                <a:latin typeface="Tahoma"/>
                <a:cs typeface="Tahoma"/>
              </a:rPr>
              <a:t>Steps:</a:t>
            </a:r>
            <a:endParaRPr sz="3200">
              <a:latin typeface="Tahoma"/>
              <a:cs typeface="Tahoma"/>
            </a:endParaRPr>
          </a:p>
          <a:p>
            <a:pPr marL="573405">
              <a:lnSpc>
                <a:spcPct val="100000"/>
              </a:lnSpc>
              <a:spcBef>
                <a:spcPts val="2595"/>
              </a:spcBef>
            </a:pPr>
            <a:r>
              <a:rPr dirty="0" sz="26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3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ll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573405" marR="1929130">
              <a:lnSpc>
                <a:spcPct val="115399"/>
              </a:lnSpc>
            </a:pPr>
            <a:r>
              <a:rPr dirty="0" sz="2600" spc="29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600" spc="-7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600" spc="-7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171717"/>
                </a:solidFill>
                <a:latin typeface="Verdana"/>
                <a:cs typeface="Verdana"/>
              </a:rPr>
              <a:t>ss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16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35">
                <a:solidFill>
                  <a:srgbClr val="171717"/>
                </a:solidFill>
                <a:latin typeface="Verdana"/>
                <a:cs typeface="Verdana"/>
              </a:rPr>
              <a:t>(</a:t>
            </a:r>
            <a:r>
              <a:rPr dirty="0" sz="2600" spc="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6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15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600" spc="-395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8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600" spc="15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600" spc="22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-280">
                <a:solidFill>
                  <a:srgbClr val="171717"/>
                </a:solidFill>
                <a:latin typeface="Verdana"/>
                <a:cs typeface="Verdana"/>
              </a:rPr>
              <a:t>)  </a:t>
            </a:r>
            <a:r>
              <a:rPr dirty="0" sz="2600" spc="28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7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16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35">
                <a:solidFill>
                  <a:srgbClr val="171717"/>
                </a:solidFill>
                <a:latin typeface="Verdana"/>
                <a:cs typeface="Verdana"/>
              </a:rPr>
              <a:t>(</a:t>
            </a:r>
            <a:r>
              <a:rPr dirty="0" sz="2600" spc="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600" spc="16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190">
                <a:solidFill>
                  <a:srgbClr val="171717"/>
                </a:solidFill>
                <a:latin typeface="Verdana"/>
                <a:cs typeface="Verdana"/>
              </a:rPr>
              <a:t>5</a:t>
            </a:r>
            <a:r>
              <a:rPr dirty="0" sz="2600" spc="60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r>
              <a:rPr dirty="0" sz="2600" spc="-330">
                <a:solidFill>
                  <a:srgbClr val="171717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573405">
              <a:lnSpc>
                <a:spcPct val="100000"/>
              </a:lnSpc>
              <a:spcBef>
                <a:spcPts val="480"/>
              </a:spcBef>
            </a:pPr>
            <a:r>
              <a:rPr dirty="0" sz="26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6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600" spc="-13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600" spc="22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600" spc="3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23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600" spc="-335">
                <a:solidFill>
                  <a:srgbClr val="171717"/>
                </a:solidFill>
                <a:latin typeface="Verdana"/>
                <a:cs typeface="Verdana"/>
              </a:rPr>
              <a:t>(</a:t>
            </a:r>
            <a:r>
              <a:rPr dirty="0" sz="2600" spc="-1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7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6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600" spc="22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600" spc="-20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6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600" spc="-330">
                <a:solidFill>
                  <a:srgbClr val="171717"/>
                </a:solidFill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489902" y="0"/>
            <a:ext cx="800100" cy="10287000"/>
          </a:xfrm>
          <a:custGeom>
            <a:avLst/>
            <a:gdLst/>
            <a:ahLst/>
            <a:cxnLst/>
            <a:rect l="l" t="t" r="r" b="b"/>
            <a:pathLst>
              <a:path w="800100" h="10287000">
                <a:moveTo>
                  <a:pt x="8000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00099" y="0"/>
                </a:lnTo>
                <a:lnTo>
                  <a:pt x="800099" y="10286999"/>
                </a:lnTo>
                <a:close/>
              </a:path>
            </a:pathLst>
          </a:custGeom>
          <a:solidFill>
            <a:srgbClr val="FFAC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8264525" cy="10287000"/>
            <a:chOff x="0" y="0"/>
            <a:chExt cx="8264525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562225" cy="10287000"/>
            </a:xfrm>
            <a:custGeom>
              <a:avLst/>
              <a:gdLst/>
              <a:ahLst/>
              <a:cxnLst/>
              <a:rect l="l" t="t" r="r" b="b"/>
              <a:pathLst>
                <a:path w="2562225" h="10287000">
                  <a:moveTo>
                    <a:pt x="25622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562224" y="0"/>
                  </a:lnTo>
                  <a:lnTo>
                    <a:pt x="2562224" y="10286999"/>
                  </a:lnTo>
                  <a:close/>
                </a:path>
              </a:pathLst>
            </a:custGeom>
            <a:solidFill>
              <a:srgbClr val="FFAC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588" y="381776"/>
              <a:ext cx="7953374" cy="4619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588" y="5284763"/>
              <a:ext cx="7953374" cy="47243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26988" y="427837"/>
            <a:ext cx="6242685" cy="1835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5100" spc="80"/>
              <a:t>D</a:t>
            </a:r>
            <a:r>
              <a:rPr dirty="0" sz="5100" spc="-120"/>
              <a:t>a</a:t>
            </a:r>
            <a:r>
              <a:rPr dirty="0" sz="5100" spc="-110"/>
              <a:t>t</a:t>
            </a:r>
            <a:r>
              <a:rPr dirty="0" sz="5100" spc="145"/>
              <a:t>a</a:t>
            </a:r>
            <a:r>
              <a:rPr dirty="0" sz="5100" spc="-535"/>
              <a:t> </a:t>
            </a:r>
            <a:r>
              <a:rPr dirty="0" sz="5100" spc="90"/>
              <a:t>C</a:t>
            </a:r>
            <a:r>
              <a:rPr dirty="0" sz="5100" spc="-20"/>
              <a:t>o</a:t>
            </a:r>
            <a:r>
              <a:rPr dirty="0" sz="5100" spc="-210"/>
              <a:t>ll</a:t>
            </a:r>
            <a:r>
              <a:rPr dirty="0" sz="5100" spc="-25"/>
              <a:t>e</a:t>
            </a:r>
            <a:r>
              <a:rPr dirty="0" sz="5100" spc="114"/>
              <a:t>c</a:t>
            </a:r>
            <a:r>
              <a:rPr dirty="0" sz="5100" spc="-110"/>
              <a:t>t</a:t>
            </a:r>
            <a:r>
              <a:rPr dirty="0" sz="5100" spc="-210"/>
              <a:t>i</a:t>
            </a:r>
            <a:r>
              <a:rPr dirty="0" sz="5100" spc="-20"/>
              <a:t>o</a:t>
            </a:r>
            <a:r>
              <a:rPr dirty="0" sz="5100" spc="280"/>
              <a:t>n</a:t>
            </a:r>
            <a:r>
              <a:rPr dirty="0" sz="5100" spc="-535"/>
              <a:t> </a:t>
            </a:r>
            <a:r>
              <a:rPr dirty="0" sz="5100" spc="-120"/>
              <a:t>a</a:t>
            </a:r>
            <a:r>
              <a:rPr dirty="0" sz="5100" spc="15"/>
              <a:t>n</a:t>
            </a:r>
            <a:r>
              <a:rPr dirty="0" sz="5100" spc="220"/>
              <a:t>d  </a:t>
            </a:r>
            <a:r>
              <a:rPr dirty="0" sz="5100" spc="-20"/>
              <a:t>Preprocessing</a:t>
            </a:r>
            <a:endParaRPr sz="51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0715" y="2752438"/>
            <a:ext cx="114300" cy="1142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544165" y="2546762"/>
            <a:ext cx="7412355" cy="72923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631825" marR="258445">
              <a:lnSpc>
                <a:spcPct val="103099"/>
              </a:lnSpc>
              <a:spcBef>
                <a:spcPts val="10"/>
              </a:spcBef>
            </a:pPr>
            <a:r>
              <a:rPr dirty="0" sz="2850" spc="-114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4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ee</a:t>
            </a:r>
            <a:r>
              <a:rPr dirty="0" sz="285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2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140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b</a:t>
            </a:r>
            <a:r>
              <a:rPr dirty="0" sz="2850" spc="-135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1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9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114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2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-40">
                <a:solidFill>
                  <a:srgbClr val="F2F6F0"/>
                </a:solidFill>
                <a:latin typeface="Verdana"/>
                <a:cs typeface="Verdana"/>
              </a:rPr>
              <a:t>z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6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-114">
                <a:solidFill>
                  <a:srgbClr val="F2F6F0"/>
                </a:solidFill>
                <a:latin typeface="Verdana"/>
                <a:cs typeface="Verdana"/>
              </a:rPr>
              <a:t>x  </a:t>
            </a:r>
            <a:r>
              <a:rPr dirty="0" sz="2850" spc="55">
                <a:solidFill>
                  <a:srgbClr val="F2F6F0"/>
                </a:solidFill>
                <a:latin typeface="Verdana"/>
                <a:cs typeface="Verdana"/>
              </a:rPr>
              <a:t>defect </a:t>
            </a:r>
            <a:r>
              <a:rPr dirty="0" sz="2850" spc="-114">
                <a:solidFill>
                  <a:srgbClr val="F2F6F0"/>
                </a:solidFill>
                <a:latin typeface="Verdana"/>
                <a:cs typeface="Verdana"/>
              </a:rPr>
              <a:t>types: 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Crazing, </a:t>
            </a:r>
            <a:r>
              <a:rPr dirty="0" sz="2850" spc="-35">
                <a:solidFill>
                  <a:srgbClr val="F2F6F0"/>
                </a:solidFill>
                <a:latin typeface="Verdana"/>
                <a:cs typeface="Verdana"/>
              </a:rPr>
              <a:t>Inclusion, </a:t>
            </a:r>
            <a:r>
              <a:rPr dirty="0" sz="2850" spc="-30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tt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8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ll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04">
                <a:solidFill>
                  <a:srgbClr val="F2F6F0"/>
                </a:solidFill>
                <a:latin typeface="Verdana"/>
                <a:cs typeface="Verdana"/>
              </a:rPr>
              <a:t>-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95">
                <a:solidFill>
                  <a:srgbClr val="F2F6F0"/>
                </a:solidFill>
                <a:latin typeface="Verdana"/>
                <a:cs typeface="Verdana"/>
              </a:rPr>
              <a:t>n  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dirty="0" sz="2850" spc="3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ss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9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690">
                <a:solidFill>
                  <a:srgbClr val="F2F6F0"/>
                </a:solidFill>
                <a:latin typeface="Verdana"/>
                <a:cs typeface="Verdana"/>
              </a:rPr>
              <a:t>:</a:t>
            </a:r>
            <a:endParaRPr sz="2850">
              <a:latin typeface="Verdana"/>
              <a:cs typeface="Verdana"/>
            </a:endParaRPr>
          </a:p>
          <a:p>
            <a:pPr marL="631825" marR="677545" indent="-245745">
              <a:lnSpc>
                <a:spcPct val="116199"/>
              </a:lnSpc>
              <a:spcBef>
                <a:spcPts val="2330"/>
              </a:spcBef>
              <a:buClr>
                <a:srgbClr val="F2F6F0"/>
              </a:buClr>
              <a:buFont typeface="Verdana"/>
              <a:buAutoNum type="arabicPeriod"/>
              <a:tabLst>
                <a:tab pos="727710" algn="l"/>
              </a:tabLst>
            </a:pPr>
            <a:r>
              <a:rPr dirty="0"/>
              <a:t>	</a:t>
            </a:r>
            <a:r>
              <a:rPr dirty="0" sz="2850" spc="8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9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6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22</a:t>
            </a:r>
            <a:r>
              <a:rPr dirty="0" sz="2850" spc="75">
                <a:solidFill>
                  <a:srgbClr val="F2F6F0"/>
                </a:solidFill>
                <a:latin typeface="Verdana"/>
                <a:cs typeface="Verdana"/>
              </a:rPr>
              <a:t>4</a:t>
            </a:r>
            <a:r>
              <a:rPr dirty="0" sz="2850" spc="-160">
                <a:solidFill>
                  <a:srgbClr val="F2F6F0"/>
                </a:solidFill>
                <a:latin typeface="Verdana"/>
                <a:cs typeface="Verdana"/>
              </a:rPr>
              <a:t>x</a:t>
            </a:r>
            <a:r>
              <a:rPr dirty="0" sz="2850" spc="-190">
                <a:solidFill>
                  <a:srgbClr val="F2F6F0"/>
                </a:solidFill>
                <a:latin typeface="Verdana"/>
                <a:cs typeface="Verdana"/>
              </a:rPr>
              <a:t>22</a:t>
            </a:r>
            <a:r>
              <a:rPr dirty="0" sz="2850" spc="55">
                <a:solidFill>
                  <a:srgbClr val="F2F6F0"/>
                </a:solidFill>
                <a:latin typeface="Verdana"/>
                <a:cs typeface="Verdana"/>
              </a:rPr>
              <a:t>4  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pixels.</a:t>
            </a:r>
            <a:endParaRPr sz="2850">
              <a:latin typeface="Verdana"/>
              <a:cs typeface="Verdana"/>
            </a:endParaRPr>
          </a:p>
          <a:p>
            <a:pPr marL="631825" marR="170815" indent="-320675">
              <a:lnSpc>
                <a:spcPct val="116199"/>
              </a:lnSpc>
              <a:buClr>
                <a:srgbClr val="F2F6F0"/>
              </a:buClr>
              <a:buFont typeface="Verdana"/>
              <a:buAutoNum type="arabicPeriod"/>
              <a:tabLst>
                <a:tab pos="727710" algn="l"/>
              </a:tabLst>
            </a:pPr>
            <a:r>
              <a:rPr dirty="0"/>
              <a:t>	</a:t>
            </a:r>
            <a:r>
              <a:rPr dirty="0" sz="2850" spc="19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850" spc="-40">
                <a:solidFill>
                  <a:srgbClr val="F2F6F0"/>
                </a:solidFill>
                <a:latin typeface="Verdana"/>
                <a:cs typeface="Verdana"/>
              </a:rPr>
              <a:t>z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9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-160">
                <a:solidFill>
                  <a:srgbClr val="F2F6F0"/>
                </a:solidFill>
                <a:latin typeface="Verdana"/>
                <a:cs typeface="Verdana"/>
              </a:rPr>
              <a:t>x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140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b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ee</a:t>
            </a:r>
            <a:r>
              <a:rPr dirty="0" sz="2850" spc="13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0  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785">
                <a:solidFill>
                  <a:srgbClr val="F2F6F0"/>
                </a:solidFill>
                <a:latin typeface="Verdana"/>
                <a:cs typeface="Verdana"/>
              </a:rPr>
              <a:t>1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  <a:p>
            <a:pPr marL="631825" marR="5080" indent="-319405">
              <a:lnSpc>
                <a:spcPct val="116199"/>
              </a:lnSpc>
              <a:buClr>
                <a:srgbClr val="F2F6F0"/>
              </a:buClr>
              <a:buFont typeface="Verdana"/>
              <a:buAutoNum type="arabicPeriod"/>
              <a:tabLst>
                <a:tab pos="727710" algn="l"/>
              </a:tabLst>
            </a:pPr>
            <a:r>
              <a:rPr dirty="0"/>
              <a:t>	</a:t>
            </a:r>
            <a:r>
              <a:rPr dirty="0" sz="2850" spc="10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13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hn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q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13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65">
                <a:solidFill>
                  <a:srgbClr val="F2F6F0"/>
                </a:solidFill>
                <a:latin typeface="Verdana"/>
                <a:cs typeface="Verdana"/>
              </a:rPr>
              <a:t>s  </a:t>
            </a:r>
            <a:r>
              <a:rPr dirty="0" sz="285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pp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8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850" spc="16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F2F6F0"/>
                </a:solidFill>
                <a:latin typeface="Verdana"/>
                <a:cs typeface="Verdana"/>
              </a:rPr>
              <a:t>z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oo</a:t>
            </a:r>
            <a:r>
              <a:rPr dirty="0" sz="2850" spc="27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6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125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2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3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2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b</a:t>
            </a:r>
            <a:r>
              <a:rPr dirty="0" sz="2850" spc="120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85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850" spc="4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850" spc="-254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850" spc="26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850" spc="6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850" spc="16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850" spc="3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85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850" spc="-430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89902" y="0"/>
            <a:ext cx="800100" cy="10287000"/>
          </a:xfrm>
          <a:custGeom>
            <a:avLst/>
            <a:gdLst/>
            <a:ahLst/>
            <a:cxnLst/>
            <a:rect l="l" t="t" r="r" b="b"/>
            <a:pathLst>
              <a:path w="800100" h="10287000">
                <a:moveTo>
                  <a:pt x="8000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00099" y="0"/>
                </a:lnTo>
                <a:lnTo>
                  <a:pt x="800099" y="10286999"/>
                </a:lnTo>
                <a:close/>
              </a:path>
            </a:pathLst>
          </a:custGeom>
          <a:solidFill>
            <a:srgbClr val="FFAC2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994650" cy="10287000"/>
            <a:chOff x="0" y="0"/>
            <a:chExt cx="79946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562225" cy="10287000"/>
            </a:xfrm>
            <a:custGeom>
              <a:avLst/>
              <a:gdLst/>
              <a:ahLst/>
              <a:cxnLst/>
              <a:rect l="l" t="t" r="r" b="b"/>
              <a:pathLst>
                <a:path w="2562225" h="10287000">
                  <a:moveTo>
                    <a:pt x="25622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2562224" y="0"/>
                  </a:lnTo>
                  <a:lnTo>
                    <a:pt x="2562224" y="10286999"/>
                  </a:lnTo>
                  <a:close/>
                </a:path>
              </a:pathLst>
            </a:custGeom>
            <a:solidFill>
              <a:srgbClr val="FFAC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970" y="1386951"/>
              <a:ext cx="6715124" cy="67151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26988" y="203152"/>
            <a:ext cx="6155690" cy="8039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100" spc="50"/>
              <a:t>M</a:t>
            </a:r>
            <a:r>
              <a:rPr dirty="0" sz="5100" spc="-15"/>
              <a:t>o</a:t>
            </a:r>
            <a:r>
              <a:rPr dirty="0" sz="5100" spc="85"/>
              <a:t>d</a:t>
            </a:r>
            <a:r>
              <a:rPr dirty="0" sz="5100" spc="-15"/>
              <a:t>e</a:t>
            </a:r>
            <a:r>
              <a:rPr dirty="0" sz="5100" spc="55"/>
              <a:t>l</a:t>
            </a:r>
            <a:r>
              <a:rPr dirty="0" sz="5100" spc="-530"/>
              <a:t> </a:t>
            </a:r>
            <a:r>
              <a:rPr dirty="0" sz="5100" spc="254"/>
              <a:t>A</a:t>
            </a:r>
            <a:r>
              <a:rPr dirty="0" sz="5100" spc="-215"/>
              <a:t>r</a:t>
            </a:r>
            <a:r>
              <a:rPr dirty="0" sz="5100" spc="120"/>
              <a:t>c</a:t>
            </a:r>
            <a:r>
              <a:rPr dirty="0" sz="5100" spc="20"/>
              <a:t>h</a:t>
            </a:r>
            <a:r>
              <a:rPr dirty="0" sz="5100" spc="-210"/>
              <a:t>i</a:t>
            </a:r>
            <a:r>
              <a:rPr dirty="0" sz="5100" spc="-105"/>
              <a:t>t</a:t>
            </a:r>
            <a:r>
              <a:rPr dirty="0" sz="5100" spc="-15"/>
              <a:t>e</a:t>
            </a:r>
            <a:r>
              <a:rPr dirty="0" sz="5100" spc="120"/>
              <a:t>c</a:t>
            </a:r>
            <a:r>
              <a:rPr dirty="0" sz="5100" spc="-105"/>
              <a:t>t</a:t>
            </a:r>
            <a:r>
              <a:rPr dirty="0" sz="5100"/>
              <a:t>u</a:t>
            </a:r>
            <a:r>
              <a:rPr dirty="0" sz="5100" spc="-215"/>
              <a:t>r</a:t>
            </a:r>
            <a:r>
              <a:rPr dirty="0" sz="5100" spc="250"/>
              <a:t>e</a:t>
            </a:r>
            <a:endParaRPr sz="51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1323579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4066779"/>
            <a:ext cx="114299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6741625"/>
            <a:ext cx="114299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7979875"/>
            <a:ext cx="114299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8599000"/>
            <a:ext cx="114299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3321" y="9218125"/>
            <a:ext cx="114299" cy="1142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26988" y="1097043"/>
            <a:ext cx="7476490" cy="837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23265" marR="5080">
              <a:lnSpc>
                <a:spcPct val="107100"/>
              </a:lnSpc>
              <a:spcBef>
                <a:spcPts val="95"/>
              </a:spcBef>
            </a:pPr>
            <a:r>
              <a:rPr dirty="0" sz="2800" spc="-10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0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204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180">
                <a:solidFill>
                  <a:srgbClr val="171717"/>
                </a:solidFill>
                <a:latin typeface="Verdana"/>
                <a:cs typeface="Verdana"/>
              </a:rPr>
              <a:t>5</a:t>
            </a:r>
            <a:r>
              <a:rPr dirty="0" sz="2800" spc="90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420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171717"/>
                </a:solidFill>
                <a:latin typeface="Verdana"/>
                <a:cs typeface="Verdana"/>
              </a:rPr>
              <a:t>5</a:t>
            </a:r>
            <a:r>
              <a:rPr dirty="0" sz="2800" spc="90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r>
              <a:rPr dirty="0" sz="28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55">
                <a:solidFill>
                  <a:srgbClr val="171717"/>
                </a:solidFill>
                <a:latin typeface="Verdana"/>
                <a:cs typeface="Verdana"/>
              </a:rPr>
              <a:t>r  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30">
                <a:solidFill>
                  <a:srgbClr val="171717"/>
                </a:solidFill>
                <a:latin typeface="Verdana"/>
                <a:cs typeface="Verdana"/>
              </a:rPr>
              <a:t>k  </a:t>
            </a:r>
            <a:r>
              <a:rPr dirty="0" sz="2800" spc="-340">
                <a:solidFill>
                  <a:srgbClr val="171717"/>
                </a:solidFill>
                <a:latin typeface="Verdana"/>
                <a:cs typeface="Verdana"/>
              </a:rPr>
              <a:t>(</a:t>
            </a:r>
            <a:r>
              <a:rPr dirty="0" sz="2800" spc="8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204">
                <a:solidFill>
                  <a:srgbClr val="171717"/>
                </a:solidFill>
                <a:latin typeface="Verdana"/>
                <a:cs typeface="Verdana"/>
              </a:rPr>
              <a:t>NN</a:t>
            </a:r>
            <a:r>
              <a:rPr dirty="0" sz="2800" spc="-340">
                <a:solidFill>
                  <a:srgbClr val="171717"/>
                </a:solidFill>
                <a:latin typeface="Verdana"/>
                <a:cs typeface="Verdana"/>
              </a:rPr>
              <a:t>)</a:t>
            </a:r>
            <a:r>
              <a:rPr dirty="0" sz="2800" spc="-420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ss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30">
                <a:solidFill>
                  <a:srgbClr val="171717"/>
                </a:solidFill>
                <a:latin typeface="Verdana"/>
                <a:cs typeface="Verdana"/>
              </a:rPr>
              <a:t>e  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420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s  </a:t>
            </a:r>
            <a:r>
              <a:rPr dirty="0" sz="2800" spc="60">
                <a:solidFill>
                  <a:srgbClr val="171717"/>
                </a:solidFill>
                <a:latin typeface="Verdana"/>
                <a:cs typeface="Verdana"/>
              </a:rPr>
              <a:t>to </a:t>
            </a:r>
            <a:r>
              <a:rPr dirty="0" sz="2800" spc="50">
                <a:solidFill>
                  <a:srgbClr val="171717"/>
                </a:solidFill>
                <a:latin typeface="Verdana"/>
                <a:cs typeface="Verdana"/>
              </a:rPr>
              <a:t>improve </a:t>
            </a:r>
            <a:r>
              <a:rPr dirty="0" sz="2800" spc="55">
                <a:solidFill>
                  <a:srgbClr val="171717"/>
                </a:solidFill>
                <a:latin typeface="Verdana"/>
                <a:cs typeface="Verdana"/>
              </a:rPr>
              <a:t>training </a:t>
            </a:r>
            <a:r>
              <a:rPr dirty="0" sz="2800">
                <a:solidFill>
                  <a:srgbClr val="171717"/>
                </a:solidFill>
                <a:latin typeface="Verdana"/>
                <a:cs typeface="Verdana"/>
              </a:rPr>
              <a:t>stability </a:t>
            </a:r>
            <a:r>
              <a:rPr dirty="0" sz="2800" spc="100">
                <a:solidFill>
                  <a:srgbClr val="171717"/>
                </a:solidFill>
                <a:latin typeface="Verdana"/>
                <a:cs typeface="Verdana"/>
              </a:rPr>
              <a:t>and </a:t>
            </a:r>
            <a:r>
              <a:rPr dirty="0" sz="2800" spc="10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25">
                <a:solidFill>
                  <a:srgbClr val="171717"/>
                </a:solidFill>
                <a:latin typeface="Verdana"/>
                <a:cs typeface="Verdana"/>
              </a:rPr>
              <a:t>performance.</a:t>
            </a:r>
            <a:endParaRPr sz="2800">
              <a:latin typeface="Verdana"/>
              <a:cs typeface="Verdana"/>
            </a:endParaRPr>
          </a:p>
          <a:p>
            <a:pPr marL="723265" marR="52069">
              <a:lnSpc>
                <a:spcPct val="107100"/>
              </a:lnSpc>
            </a:pPr>
            <a:r>
              <a:rPr dirty="0" sz="2800" spc="37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00" spc="-420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30">
                <a:solidFill>
                  <a:srgbClr val="171717"/>
                </a:solidFill>
                <a:latin typeface="Verdana"/>
                <a:cs typeface="Verdana"/>
              </a:rPr>
              <a:t>e  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mode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28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204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t  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ee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t  </a:t>
            </a:r>
            <a:r>
              <a:rPr dirty="0" sz="2800" spc="30">
                <a:solidFill>
                  <a:srgbClr val="171717"/>
                </a:solidFill>
                <a:latin typeface="Verdana"/>
                <a:cs typeface="Verdana"/>
              </a:rPr>
              <a:t>dataset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3400" spc="55" b="1">
                <a:solidFill>
                  <a:srgbClr val="FFAC2F"/>
                </a:solidFill>
                <a:latin typeface="Tahoma"/>
                <a:cs typeface="Tahoma"/>
              </a:rPr>
              <a:t>A</a:t>
            </a:r>
            <a:r>
              <a:rPr dirty="0" sz="3400" spc="-215" b="1">
                <a:solidFill>
                  <a:srgbClr val="FFAC2F"/>
                </a:solidFill>
                <a:latin typeface="Tahoma"/>
                <a:cs typeface="Tahoma"/>
              </a:rPr>
              <a:t>r</a:t>
            </a:r>
            <a:r>
              <a:rPr dirty="0" sz="3400" spc="15" b="1">
                <a:solidFill>
                  <a:srgbClr val="FFAC2F"/>
                </a:solidFill>
                <a:latin typeface="Tahoma"/>
                <a:cs typeface="Tahoma"/>
              </a:rPr>
              <a:t>c</a:t>
            </a:r>
            <a:r>
              <a:rPr dirty="0" sz="3400" spc="-15" b="1">
                <a:solidFill>
                  <a:srgbClr val="FFAC2F"/>
                </a:solidFill>
                <a:latin typeface="Tahoma"/>
                <a:cs typeface="Tahoma"/>
              </a:rPr>
              <a:t>h</a:t>
            </a:r>
            <a:r>
              <a:rPr dirty="0" sz="3400" spc="-215" b="1">
                <a:solidFill>
                  <a:srgbClr val="FFAC2F"/>
                </a:solidFill>
                <a:latin typeface="Tahoma"/>
                <a:cs typeface="Tahoma"/>
              </a:rPr>
              <a:t>i</a:t>
            </a:r>
            <a:r>
              <a:rPr dirty="0" sz="3400" spc="-140" b="1">
                <a:solidFill>
                  <a:srgbClr val="FFAC2F"/>
                </a:solidFill>
                <a:latin typeface="Tahoma"/>
                <a:cs typeface="Tahoma"/>
              </a:rPr>
              <a:t>t</a:t>
            </a:r>
            <a:r>
              <a:rPr dirty="0" sz="3400" spc="-70" b="1">
                <a:solidFill>
                  <a:srgbClr val="FFAC2F"/>
                </a:solidFill>
                <a:latin typeface="Tahoma"/>
                <a:cs typeface="Tahoma"/>
              </a:rPr>
              <a:t>e</a:t>
            </a:r>
            <a:r>
              <a:rPr dirty="0" sz="3400" spc="15" b="1">
                <a:solidFill>
                  <a:srgbClr val="FFAC2F"/>
                </a:solidFill>
                <a:latin typeface="Tahoma"/>
                <a:cs typeface="Tahoma"/>
              </a:rPr>
              <a:t>c</a:t>
            </a:r>
            <a:r>
              <a:rPr dirty="0" sz="3400" spc="-140" b="1">
                <a:solidFill>
                  <a:srgbClr val="FFAC2F"/>
                </a:solidFill>
                <a:latin typeface="Tahoma"/>
                <a:cs typeface="Tahoma"/>
              </a:rPr>
              <a:t>t</a:t>
            </a:r>
            <a:r>
              <a:rPr dirty="0" sz="3400" spc="-25" b="1">
                <a:solidFill>
                  <a:srgbClr val="FFAC2F"/>
                </a:solidFill>
                <a:latin typeface="Tahoma"/>
                <a:cs typeface="Tahoma"/>
              </a:rPr>
              <a:t>u</a:t>
            </a:r>
            <a:r>
              <a:rPr dirty="0" sz="3400" spc="-215" b="1">
                <a:solidFill>
                  <a:srgbClr val="FFAC2F"/>
                </a:solidFill>
                <a:latin typeface="Tahoma"/>
                <a:cs typeface="Tahoma"/>
              </a:rPr>
              <a:t>r</a:t>
            </a:r>
            <a:r>
              <a:rPr dirty="0" sz="3400" spc="105" b="1">
                <a:solidFill>
                  <a:srgbClr val="FFAC2F"/>
                </a:solidFill>
                <a:latin typeface="Tahoma"/>
                <a:cs typeface="Tahoma"/>
              </a:rPr>
              <a:t>e</a:t>
            </a:r>
            <a:r>
              <a:rPr dirty="0" sz="3400" spc="-405" b="1">
                <a:solidFill>
                  <a:srgbClr val="FFAC2F"/>
                </a:solidFill>
                <a:latin typeface="Tahoma"/>
                <a:cs typeface="Tahoma"/>
              </a:rPr>
              <a:t> </a:t>
            </a:r>
            <a:r>
              <a:rPr dirty="0" sz="3400" spc="-75" b="1">
                <a:solidFill>
                  <a:srgbClr val="FFAC2F"/>
                </a:solidFill>
                <a:latin typeface="Tahoma"/>
                <a:cs typeface="Tahoma"/>
              </a:rPr>
              <a:t>L</a:t>
            </a:r>
            <a:r>
              <a:rPr dirty="0" sz="3400" spc="-140" b="1">
                <a:solidFill>
                  <a:srgbClr val="FFAC2F"/>
                </a:solidFill>
                <a:latin typeface="Tahoma"/>
                <a:cs typeface="Tahoma"/>
              </a:rPr>
              <a:t>a</a:t>
            </a:r>
            <a:r>
              <a:rPr dirty="0" sz="3400" spc="-160" b="1">
                <a:solidFill>
                  <a:srgbClr val="FFAC2F"/>
                </a:solidFill>
                <a:latin typeface="Tahoma"/>
                <a:cs typeface="Tahoma"/>
              </a:rPr>
              <a:t>y</a:t>
            </a:r>
            <a:r>
              <a:rPr dirty="0" sz="3400" spc="-70" b="1">
                <a:solidFill>
                  <a:srgbClr val="FFAC2F"/>
                </a:solidFill>
                <a:latin typeface="Tahoma"/>
                <a:cs typeface="Tahoma"/>
              </a:rPr>
              <a:t>e</a:t>
            </a:r>
            <a:r>
              <a:rPr dirty="0" sz="3400" spc="-215" b="1">
                <a:solidFill>
                  <a:srgbClr val="FFAC2F"/>
                </a:solidFill>
                <a:latin typeface="Tahoma"/>
                <a:cs typeface="Tahoma"/>
              </a:rPr>
              <a:t>r</a:t>
            </a:r>
            <a:r>
              <a:rPr dirty="0" sz="3400" spc="-165" b="1">
                <a:solidFill>
                  <a:srgbClr val="FFAC2F"/>
                </a:solidFill>
                <a:latin typeface="Tahoma"/>
                <a:cs typeface="Tahoma"/>
              </a:rPr>
              <a:t>s</a:t>
            </a:r>
            <a:r>
              <a:rPr dirty="0" sz="3400" spc="-405" b="1">
                <a:solidFill>
                  <a:srgbClr val="FFAC2F"/>
                </a:solidFill>
                <a:latin typeface="Tahoma"/>
                <a:cs typeface="Tahoma"/>
              </a:rPr>
              <a:t>:</a:t>
            </a:r>
            <a:endParaRPr sz="3400">
              <a:latin typeface="Tahoma"/>
              <a:cs typeface="Tahoma"/>
            </a:endParaRPr>
          </a:p>
          <a:p>
            <a:pPr marL="723265" marR="71755">
              <a:lnSpc>
                <a:spcPts val="4880"/>
              </a:lnSpc>
              <a:spcBef>
                <a:spcPts val="400"/>
              </a:spcBef>
            </a:pPr>
            <a:r>
              <a:rPr dirty="0" sz="2800" spc="34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0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204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180">
                <a:solidFill>
                  <a:srgbClr val="171717"/>
                </a:solidFill>
                <a:latin typeface="Verdana"/>
                <a:cs typeface="Verdana"/>
              </a:rPr>
              <a:t>5</a:t>
            </a:r>
            <a:r>
              <a:rPr dirty="0" sz="2800" spc="90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28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t  t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723265">
              <a:lnSpc>
                <a:spcPct val="100000"/>
              </a:lnSpc>
              <a:spcBef>
                <a:spcPts val="1090"/>
              </a:spcBef>
            </a:pPr>
            <a:r>
              <a:rPr dirty="0" sz="2800" spc="1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b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14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114">
                <a:solidFill>
                  <a:srgbClr val="171717"/>
                </a:solidFill>
                <a:latin typeface="Verdana"/>
                <a:cs typeface="Verdana"/>
              </a:rPr>
              <a:t>ge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34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oo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19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  <a:p>
            <a:pPr marL="723265">
              <a:lnSpc>
                <a:spcPct val="100000"/>
              </a:lnSpc>
              <a:spcBef>
                <a:spcPts val="1515"/>
              </a:spcBef>
            </a:pPr>
            <a:r>
              <a:rPr dirty="0" sz="2800" spc="18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  <a:p>
            <a:pPr marL="723265">
              <a:lnSpc>
                <a:spcPct val="100000"/>
              </a:lnSpc>
              <a:spcBef>
                <a:spcPts val="1515"/>
              </a:spcBef>
            </a:pPr>
            <a:r>
              <a:rPr dirty="0" sz="2800" spc="-1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ma</a:t>
            </a:r>
            <a:r>
              <a:rPr dirty="0" sz="2800" spc="-150">
                <a:solidFill>
                  <a:srgbClr val="171717"/>
                </a:solidFill>
                <a:latin typeface="Verdana"/>
                <a:cs typeface="Verdana"/>
              </a:rPr>
              <a:t>x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175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00" spc="130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0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00" spc="7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00" spc="-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00" spc="-150">
                <a:solidFill>
                  <a:srgbClr val="171717"/>
                </a:solidFill>
                <a:latin typeface="Verdana"/>
                <a:cs typeface="Verdana"/>
              </a:rPr>
              <a:t>x</a:t>
            </a:r>
            <a:r>
              <a:rPr dirty="0" sz="2800" spc="-24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00" spc="135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0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00" spc="-1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ss</a:t>
            </a:r>
            <a:r>
              <a:rPr dirty="0" sz="280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00" spc="-7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00" spc="-420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0762" y="2327790"/>
            <a:ext cx="6360160" cy="3557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71800">
              <a:lnSpc>
                <a:spcPct val="117200"/>
              </a:lnSpc>
              <a:spcBef>
                <a:spcPts val="95"/>
              </a:spcBef>
            </a:pPr>
            <a:r>
              <a:rPr dirty="0" sz="3200" spc="-50" b="1">
                <a:solidFill>
                  <a:srgbClr val="FFAC2F"/>
                </a:solidFill>
                <a:latin typeface="Tahoma"/>
                <a:cs typeface="Tahoma"/>
              </a:rPr>
              <a:t>K</a:t>
            </a:r>
            <a:r>
              <a:rPr dirty="0" sz="3200" spc="-65" b="1">
                <a:solidFill>
                  <a:srgbClr val="FFAC2F"/>
                </a:solidFill>
                <a:latin typeface="Tahoma"/>
                <a:cs typeface="Tahoma"/>
              </a:rPr>
              <a:t>e</a:t>
            </a:r>
            <a:r>
              <a:rPr dirty="0" sz="3200" spc="15" b="1">
                <a:solidFill>
                  <a:srgbClr val="FFAC2F"/>
                </a:solidFill>
                <a:latin typeface="Tahoma"/>
                <a:cs typeface="Tahoma"/>
              </a:rPr>
              <a:t>y</a:t>
            </a:r>
            <a:r>
              <a:rPr dirty="0" sz="3200" spc="-380" b="1">
                <a:solidFill>
                  <a:srgbClr val="FFAC2F"/>
                </a:solidFill>
                <a:latin typeface="Tahoma"/>
                <a:cs typeface="Tahoma"/>
              </a:rPr>
              <a:t> </a:t>
            </a:r>
            <a:r>
              <a:rPr dirty="0" sz="3200" spc="65" b="1">
                <a:solidFill>
                  <a:srgbClr val="FFAC2F"/>
                </a:solidFill>
                <a:latin typeface="Tahoma"/>
                <a:cs typeface="Tahoma"/>
              </a:rPr>
              <a:t>P</a:t>
            </a:r>
            <a:r>
              <a:rPr dirty="0" sz="3200" spc="-65" b="1">
                <a:solidFill>
                  <a:srgbClr val="FFAC2F"/>
                </a:solidFill>
                <a:latin typeface="Tahoma"/>
                <a:cs typeface="Tahoma"/>
              </a:rPr>
              <a:t>e</a:t>
            </a:r>
            <a:r>
              <a:rPr dirty="0" sz="3200" spc="-204" b="1">
                <a:solidFill>
                  <a:srgbClr val="FFAC2F"/>
                </a:solidFill>
                <a:latin typeface="Tahoma"/>
                <a:cs typeface="Tahoma"/>
              </a:rPr>
              <a:t>r</a:t>
            </a:r>
            <a:r>
              <a:rPr dirty="0" sz="3200" spc="-204" b="1">
                <a:solidFill>
                  <a:srgbClr val="FFAC2F"/>
                </a:solidFill>
                <a:latin typeface="Tahoma"/>
                <a:cs typeface="Tahoma"/>
              </a:rPr>
              <a:t>f</a:t>
            </a:r>
            <a:r>
              <a:rPr dirty="0" sz="3200" spc="-65" b="1">
                <a:solidFill>
                  <a:srgbClr val="FFAC2F"/>
                </a:solidFill>
                <a:latin typeface="Tahoma"/>
                <a:cs typeface="Tahoma"/>
              </a:rPr>
              <a:t>o</a:t>
            </a:r>
            <a:r>
              <a:rPr dirty="0" sz="3200" spc="-204" b="1">
                <a:solidFill>
                  <a:srgbClr val="FFAC2F"/>
                </a:solidFill>
                <a:latin typeface="Tahoma"/>
                <a:cs typeface="Tahoma"/>
              </a:rPr>
              <a:t>r</a:t>
            </a:r>
            <a:r>
              <a:rPr dirty="0" sz="3200" spc="170" b="1">
                <a:solidFill>
                  <a:srgbClr val="FFAC2F"/>
                </a:solidFill>
                <a:latin typeface="Tahoma"/>
                <a:cs typeface="Tahoma"/>
              </a:rPr>
              <a:t>m</a:t>
            </a:r>
            <a:r>
              <a:rPr dirty="0" sz="3200" spc="-130" b="1">
                <a:solidFill>
                  <a:srgbClr val="FFAC2F"/>
                </a:solidFill>
                <a:latin typeface="Tahoma"/>
                <a:cs typeface="Tahoma"/>
              </a:rPr>
              <a:t>a</a:t>
            </a:r>
            <a:r>
              <a:rPr dirty="0" sz="3200" spc="-10" b="1">
                <a:solidFill>
                  <a:srgbClr val="FFAC2F"/>
                </a:solidFill>
                <a:latin typeface="Tahoma"/>
                <a:cs typeface="Tahoma"/>
              </a:rPr>
              <a:t>n</a:t>
            </a:r>
            <a:r>
              <a:rPr dirty="0" sz="3200" spc="15" b="1">
                <a:solidFill>
                  <a:srgbClr val="FFAC2F"/>
                </a:solidFill>
                <a:latin typeface="Tahoma"/>
                <a:cs typeface="Tahoma"/>
              </a:rPr>
              <a:t>c</a:t>
            </a:r>
            <a:r>
              <a:rPr dirty="0" sz="3200" spc="65" b="1">
                <a:solidFill>
                  <a:srgbClr val="FFAC2F"/>
                </a:solidFill>
                <a:latin typeface="Tahoma"/>
                <a:cs typeface="Tahoma"/>
              </a:rPr>
              <a:t>e  </a:t>
            </a:r>
            <a:r>
              <a:rPr dirty="0" sz="3200" spc="-75" b="1">
                <a:solidFill>
                  <a:srgbClr val="FFAC2F"/>
                </a:solidFill>
                <a:latin typeface="Tahoma"/>
                <a:cs typeface="Tahoma"/>
              </a:rPr>
              <a:t>Metrics</a:t>
            </a:r>
            <a:endParaRPr sz="3200">
              <a:latin typeface="Tahoma"/>
              <a:cs typeface="Tahoma"/>
            </a:endParaRPr>
          </a:p>
          <a:p>
            <a:pPr marL="551815">
              <a:lnSpc>
                <a:spcPct val="100000"/>
              </a:lnSpc>
              <a:spcBef>
                <a:spcPts val="2310"/>
              </a:spcBef>
            </a:pPr>
            <a:r>
              <a:rPr dirty="0" sz="2500" spc="7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cc</a:t>
            </a:r>
            <a:r>
              <a:rPr dirty="0" sz="25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-130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500" spc="-610">
                <a:solidFill>
                  <a:srgbClr val="F2F6F0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F2F6F0"/>
                </a:solidFill>
                <a:latin typeface="Verdana"/>
                <a:cs typeface="Verdana"/>
              </a:rPr>
              <a:t>8</a:t>
            </a:r>
            <a:r>
              <a:rPr dirty="0" sz="2500" spc="-185">
                <a:solidFill>
                  <a:srgbClr val="F2F6F0"/>
                </a:solidFill>
                <a:latin typeface="Verdana"/>
                <a:cs typeface="Verdana"/>
              </a:rPr>
              <a:t>3</a:t>
            </a:r>
            <a:r>
              <a:rPr dirty="0" sz="2500" spc="-620">
                <a:solidFill>
                  <a:srgbClr val="F2F6F0"/>
                </a:solidFill>
                <a:latin typeface="Verdana"/>
                <a:cs typeface="Verdana"/>
              </a:rPr>
              <a:t>%</a:t>
            </a:r>
            <a:endParaRPr sz="2500">
              <a:latin typeface="Verdana"/>
              <a:cs typeface="Verdana"/>
            </a:endParaRPr>
          </a:p>
          <a:p>
            <a:pPr marL="551815" marR="5080">
              <a:lnSpc>
                <a:spcPct val="150000"/>
              </a:lnSpc>
            </a:pPr>
            <a:r>
              <a:rPr dirty="0" sz="2500" spc="28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-15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5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500" spc="-610">
                <a:solidFill>
                  <a:srgbClr val="F2F6F0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18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5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5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220">
                <a:solidFill>
                  <a:srgbClr val="F2F6F0"/>
                </a:solidFill>
                <a:latin typeface="Verdana"/>
                <a:cs typeface="Verdana"/>
              </a:rPr>
              <a:t>"</a:t>
            </a:r>
            <a:r>
              <a:rPr dirty="0" sz="2500" spc="-18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500" spc="-215">
                <a:solidFill>
                  <a:srgbClr val="F2F6F0"/>
                </a:solidFill>
                <a:latin typeface="Verdana"/>
                <a:cs typeface="Verdana"/>
              </a:rPr>
              <a:t>"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500" spc="95">
                <a:solidFill>
                  <a:srgbClr val="F2F6F0"/>
                </a:solidFill>
                <a:latin typeface="Verdana"/>
                <a:cs typeface="Verdana"/>
              </a:rPr>
              <a:t>d  </a:t>
            </a:r>
            <a:r>
              <a:rPr dirty="0" sz="2500" spc="-5">
                <a:solidFill>
                  <a:srgbClr val="F2F6F0"/>
                </a:solidFill>
                <a:latin typeface="Verdana"/>
                <a:cs typeface="Verdana"/>
              </a:rPr>
              <a:t>"Patches"</a:t>
            </a:r>
            <a:endParaRPr sz="2500">
              <a:latin typeface="Verdana"/>
              <a:cs typeface="Verdana"/>
            </a:endParaRPr>
          </a:p>
          <a:p>
            <a:pPr marL="551815">
              <a:lnSpc>
                <a:spcPct val="100000"/>
              </a:lnSpc>
              <a:spcBef>
                <a:spcPts val="1500"/>
              </a:spcBef>
            </a:pPr>
            <a:r>
              <a:rPr dirty="0" sz="2500" spc="6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F2F6F0"/>
                </a:solidFill>
                <a:latin typeface="Verdana"/>
                <a:cs typeface="Verdana"/>
              </a:rPr>
              <a:t>ll</a:t>
            </a:r>
            <a:r>
              <a:rPr dirty="0" sz="2500" spc="-610">
                <a:solidFill>
                  <a:srgbClr val="F2F6F0"/>
                </a:solidFill>
                <a:latin typeface="Verdana"/>
                <a:cs typeface="Verdana"/>
              </a:rPr>
              <a:t>: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27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5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5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220">
                <a:solidFill>
                  <a:srgbClr val="F2F6F0"/>
                </a:solidFill>
                <a:latin typeface="Verdana"/>
                <a:cs typeface="Verdana"/>
              </a:rPr>
              <a:t>"</a:t>
            </a:r>
            <a:r>
              <a:rPr dirty="0" sz="2500" spc="280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tt</a:t>
            </a:r>
            <a:r>
              <a:rPr dirty="0" sz="25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500" spc="-18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5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5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58337" y="439154"/>
            <a:ext cx="5015865" cy="2131695"/>
          </a:xfrm>
          <a:custGeom>
            <a:avLst/>
            <a:gdLst/>
            <a:ahLst/>
            <a:cxnLst/>
            <a:rect l="l" t="t" r="r" b="b"/>
            <a:pathLst>
              <a:path w="5015865" h="2131695">
                <a:moveTo>
                  <a:pt x="4729549" y="2131307"/>
                </a:moveTo>
                <a:lnTo>
                  <a:pt x="286110" y="2131307"/>
                </a:lnTo>
                <a:lnTo>
                  <a:pt x="239702" y="2127562"/>
                </a:lnTo>
                <a:lnTo>
                  <a:pt x="195677" y="2116721"/>
                </a:lnTo>
                <a:lnTo>
                  <a:pt x="154626" y="2099372"/>
                </a:lnTo>
                <a:lnTo>
                  <a:pt x="117137" y="2076104"/>
                </a:lnTo>
                <a:lnTo>
                  <a:pt x="83799" y="2047507"/>
                </a:lnTo>
                <a:lnTo>
                  <a:pt x="55202" y="2014170"/>
                </a:lnTo>
                <a:lnTo>
                  <a:pt x="31935" y="1976681"/>
                </a:lnTo>
                <a:lnTo>
                  <a:pt x="14586" y="1935629"/>
                </a:lnTo>
                <a:lnTo>
                  <a:pt x="3744" y="1891605"/>
                </a:lnTo>
                <a:lnTo>
                  <a:pt x="0" y="1845196"/>
                </a:lnTo>
                <a:lnTo>
                  <a:pt x="0" y="286110"/>
                </a:lnTo>
                <a:lnTo>
                  <a:pt x="3744" y="239702"/>
                </a:lnTo>
                <a:lnTo>
                  <a:pt x="14586" y="195677"/>
                </a:lnTo>
                <a:lnTo>
                  <a:pt x="31935" y="154626"/>
                </a:lnTo>
                <a:lnTo>
                  <a:pt x="55202" y="117137"/>
                </a:lnTo>
                <a:lnTo>
                  <a:pt x="83799" y="83799"/>
                </a:lnTo>
                <a:lnTo>
                  <a:pt x="117137" y="55202"/>
                </a:lnTo>
                <a:lnTo>
                  <a:pt x="154626" y="31935"/>
                </a:lnTo>
                <a:lnTo>
                  <a:pt x="195677" y="14586"/>
                </a:lnTo>
                <a:lnTo>
                  <a:pt x="239702" y="3744"/>
                </a:lnTo>
                <a:lnTo>
                  <a:pt x="286110" y="0"/>
                </a:lnTo>
                <a:lnTo>
                  <a:pt x="3057486" y="0"/>
                </a:lnTo>
                <a:lnTo>
                  <a:pt x="3103895" y="3744"/>
                </a:lnTo>
                <a:lnTo>
                  <a:pt x="3147919" y="14586"/>
                </a:lnTo>
                <a:lnTo>
                  <a:pt x="3188971" y="31935"/>
                </a:lnTo>
                <a:lnTo>
                  <a:pt x="3226460" y="55202"/>
                </a:lnTo>
                <a:lnTo>
                  <a:pt x="3259797" y="83799"/>
                </a:lnTo>
                <a:lnTo>
                  <a:pt x="3288394" y="117137"/>
                </a:lnTo>
                <a:lnTo>
                  <a:pt x="3311662" y="154626"/>
                </a:lnTo>
                <a:lnTo>
                  <a:pt x="3329011" y="195677"/>
                </a:lnTo>
                <a:lnTo>
                  <a:pt x="3339852" y="239702"/>
                </a:lnTo>
                <a:lnTo>
                  <a:pt x="3343597" y="286110"/>
                </a:lnTo>
                <a:lnTo>
                  <a:pt x="3343597" y="700753"/>
                </a:lnTo>
                <a:lnTo>
                  <a:pt x="3347342" y="747162"/>
                </a:lnTo>
                <a:lnTo>
                  <a:pt x="3358183" y="791187"/>
                </a:lnTo>
                <a:lnTo>
                  <a:pt x="3375532" y="832238"/>
                </a:lnTo>
                <a:lnTo>
                  <a:pt x="3398800" y="869727"/>
                </a:lnTo>
                <a:lnTo>
                  <a:pt x="3427397" y="903064"/>
                </a:lnTo>
                <a:lnTo>
                  <a:pt x="3460734" y="931661"/>
                </a:lnTo>
                <a:lnTo>
                  <a:pt x="3498223" y="954929"/>
                </a:lnTo>
                <a:lnTo>
                  <a:pt x="3539275" y="972278"/>
                </a:lnTo>
                <a:lnTo>
                  <a:pt x="3583299" y="983119"/>
                </a:lnTo>
                <a:lnTo>
                  <a:pt x="3629708" y="986864"/>
                </a:lnTo>
                <a:lnTo>
                  <a:pt x="4729549" y="986864"/>
                </a:lnTo>
                <a:lnTo>
                  <a:pt x="4775958" y="990609"/>
                </a:lnTo>
                <a:lnTo>
                  <a:pt x="4819982" y="1001450"/>
                </a:lnTo>
                <a:lnTo>
                  <a:pt x="4861033" y="1018799"/>
                </a:lnTo>
                <a:lnTo>
                  <a:pt x="4898522" y="1042067"/>
                </a:lnTo>
                <a:lnTo>
                  <a:pt x="4931860" y="1070664"/>
                </a:lnTo>
                <a:lnTo>
                  <a:pt x="4960457" y="1104002"/>
                </a:lnTo>
                <a:lnTo>
                  <a:pt x="4983725" y="1141491"/>
                </a:lnTo>
                <a:lnTo>
                  <a:pt x="5001074" y="1182542"/>
                </a:lnTo>
                <a:lnTo>
                  <a:pt x="5011915" y="1226566"/>
                </a:lnTo>
                <a:lnTo>
                  <a:pt x="5015660" y="1272975"/>
                </a:lnTo>
                <a:lnTo>
                  <a:pt x="5015660" y="1845196"/>
                </a:lnTo>
                <a:lnTo>
                  <a:pt x="5011915" y="1891605"/>
                </a:lnTo>
                <a:lnTo>
                  <a:pt x="5001074" y="1935629"/>
                </a:lnTo>
                <a:lnTo>
                  <a:pt x="4983725" y="1976681"/>
                </a:lnTo>
                <a:lnTo>
                  <a:pt x="4960457" y="2014170"/>
                </a:lnTo>
                <a:lnTo>
                  <a:pt x="4931860" y="2047507"/>
                </a:lnTo>
                <a:lnTo>
                  <a:pt x="4898522" y="2076104"/>
                </a:lnTo>
                <a:lnTo>
                  <a:pt x="4861033" y="2099372"/>
                </a:lnTo>
                <a:lnTo>
                  <a:pt x="4819982" y="2116721"/>
                </a:lnTo>
                <a:lnTo>
                  <a:pt x="4775958" y="2127562"/>
                </a:lnTo>
                <a:lnTo>
                  <a:pt x="4729549" y="2131307"/>
                </a:lnTo>
                <a:close/>
              </a:path>
            </a:pathLst>
          </a:custGeom>
          <a:solidFill>
            <a:srgbClr val="FFF6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28817" y="404601"/>
            <a:ext cx="4511040" cy="199961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dirty="0" sz="5550" spc="-530">
                <a:latin typeface="Verdana"/>
                <a:cs typeface="Verdana"/>
              </a:rPr>
              <a:t>R</a:t>
            </a:r>
            <a:r>
              <a:rPr dirty="0" sz="5550" spc="-455">
                <a:latin typeface="Verdana"/>
                <a:cs typeface="Verdana"/>
              </a:rPr>
              <a:t>e</a:t>
            </a:r>
            <a:r>
              <a:rPr dirty="0" sz="5550" spc="-620">
                <a:latin typeface="Verdana"/>
                <a:cs typeface="Verdana"/>
              </a:rPr>
              <a:t>s</a:t>
            </a:r>
            <a:r>
              <a:rPr dirty="0" sz="5550" spc="-409">
                <a:latin typeface="Verdana"/>
                <a:cs typeface="Verdana"/>
              </a:rPr>
              <a:t>u</a:t>
            </a:r>
            <a:r>
              <a:rPr dirty="0" sz="5550" spc="-505">
                <a:latin typeface="Verdana"/>
                <a:cs typeface="Verdana"/>
              </a:rPr>
              <a:t>l</a:t>
            </a:r>
            <a:r>
              <a:rPr dirty="0" sz="5550" spc="-105">
                <a:latin typeface="Verdana"/>
                <a:cs typeface="Verdana"/>
              </a:rPr>
              <a:t>t</a:t>
            </a:r>
            <a:r>
              <a:rPr dirty="0" sz="5550" spc="-890">
                <a:latin typeface="Verdana"/>
                <a:cs typeface="Verdana"/>
              </a:rPr>
              <a:t> </a:t>
            </a:r>
            <a:r>
              <a:rPr dirty="0" sz="5550" spc="-434">
                <a:latin typeface="Verdana"/>
                <a:cs typeface="Verdana"/>
              </a:rPr>
              <a:t>&amp;  </a:t>
            </a:r>
            <a:r>
              <a:rPr dirty="0" sz="5550" spc="-275">
                <a:latin typeface="Verdana"/>
                <a:cs typeface="Verdana"/>
              </a:rPr>
              <a:t>P</a:t>
            </a:r>
            <a:r>
              <a:rPr dirty="0" sz="5550" spc="-455">
                <a:latin typeface="Verdana"/>
                <a:cs typeface="Verdana"/>
              </a:rPr>
              <a:t>e</a:t>
            </a:r>
            <a:r>
              <a:rPr dirty="0" sz="5550" spc="-645">
                <a:latin typeface="Verdana"/>
                <a:cs typeface="Verdana"/>
              </a:rPr>
              <a:t>r</a:t>
            </a:r>
            <a:r>
              <a:rPr dirty="0" sz="5550" spc="-475">
                <a:latin typeface="Verdana"/>
                <a:cs typeface="Verdana"/>
              </a:rPr>
              <a:t>f</a:t>
            </a:r>
            <a:r>
              <a:rPr dirty="0" sz="5550" spc="-445">
                <a:latin typeface="Verdana"/>
                <a:cs typeface="Verdana"/>
              </a:rPr>
              <a:t>o</a:t>
            </a:r>
            <a:r>
              <a:rPr dirty="0" sz="5550" spc="-645">
                <a:latin typeface="Verdana"/>
                <a:cs typeface="Verdana"/>
              </a:rPr>
              <a:t>r</a:t>
            </a:r>
            <a:r>
              <a:rPr dirty="0" sz="5550" spc="-310">
                <a:latin typeface="Verdana"/>
                <a:cs typeface="Verdana"/>
              </a:rPr>
              <a:t>m</a:t>
            </a:r>
            <a:r>
              <a:rPr dirty="0" sz="5550" spc="-555">
                <a:latin typeface="Verdana"/>
                <a:cs typeface="Verdana"/>
              </a:rPr>
              <a:t>a</a:t>
            </a:r>
            <a:r>
              <a:rPr dirty="0" sz="5550" spc="-390">
                <a:latin typeface="Verdana"/>
                <a:cs typeface="Verdana"/>
              </a:rPr>
              <a:t>n</a:t>
            </a:r>
            <a:r>
              <a:rPr dirty="0" sz="5550" spc="-260">
                <a:latin typeface="Verdana"/>
                <a:cs typeface="Verdana"/>
              </a:rPr>
              <a:t>c</a:t>
            </a:r>
            <a:r>
              <a:rPr dirty="0" sz="5550" spc="-170">
                <a:latin typeface="Verdana"/>
                <a:cs typeface="Verdana"/>
              </a:rPr>
              <a:t>e</a:t>
            </a:r>
            <a:endParaRPr sz="5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86654" y="2498226"/>
            <a:ext cx="7820659" cy="2654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5"/>
              </a:spcBef>
            </a:pPr>
            <a:r>
              <a:rPr dirty="0" sz="2850" spc="-11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27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90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135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20">
                <a:solidFill>
                  <a:srgbClr val="171717"/>
                </a:solidFill>
                <a:latin typeface="Verdana"/>
                <a:cs typeface="Verdana"/>
              </a:rPr>
              <a:t>d  </a:t>
            </a:r>
            <a:r>
              <a:rPr dirty="0" sz="2850" spc="70">
                <a:solidFill>
                  <a:srgbClr val="171717"/>
                </a:solidFill>
                <a:latin typeface="Verdana"/>
                <a:cs typeface="Verdana"/>
              </a:rPr>
              <a:t>using </a:t>
            </a:r>
            <a:r>
              <a:rPr dirty="0" sz="2850" spc="60">
                <a:solidFill>
                  <a:srgbClr val="171717"/>
                </a:solidFill>
                <a:latin typeface="Verdana"/>
                <a:cs typeface="Verdana"/>
              </a:rPr>
              <a:t>an </a:t>
            </a:r>
            <a:r>
              <a:rPr dirty="0" sz="2850" spc="-145">
                <a:solidFill>
                  <a:srgbClr val="171717"/>
                </a:solidFill>
                <a:latin typeface="Verdana"/>
                <a:cs typeface="Verdana"/>
              </a:rPr>
              <a:t>80-20% 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data </a:t>
            </a:r>
            <a:r>
              <a:rPr dirty="0" sz="2850" spc="-55">
                <a:solidFill>
                  <a:srgbClr val="171717"/>
                </a:solidFill>
                <a:latin typeface="Verdana"/>
                <a:cs typeface="Verdana"/>
              </a:rPr>
              <a:t>split. </a:t>
            </a:r>
            <a:r>
              <a:rPr dirty="0" sz="2850" spc="-150">
                <a:solidFill>
                  <a:srgbClr val="171717"/>
                </a:solidFill>
                <a:latin typeface="Verdana"/>
                <a:cs typeface="Verdana"/>
              </a:rPr>
              <a:t>It 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achieved </a:t>
            </a:r>
            <a:r>
              <a:rPr dirty="0" sz="2850" spc="60">
                <a:solidFill>
                  <a:srgbClr val="171717"/>
                </a:solidFill>
                <a:latin typeface="Verdana"/>
                <a:cs typeface="Verdana"/>
              </a:rPr>
              <a:t>an </a:t>
            </a:r>
            <a:r>
              <a:rPr dirty="0" sz="2850" spc="-99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cc</a:t>
            </a:r>
            <a:r>
              <a:rPr dirty="0" sz="2850" spc="12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-130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-30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5">
                <a:solidFill>
                  <a:srgbClr val="171717"/>
                </a:solidFill>
                <a:latin typeface="Verdana"/>
                <a:cs typeface="Verdana"/>
              </a:rPr>
              <a:t>8</a:t>
            </a:r>
            <a:r>
              <a:rPr dirty="0" sz="2850" spc="-195">
                <a:solidFill>
                  <a:srgbClr val="171717"/>
                </a:solidFill>
                <a:latin typeface="Verdana"/>
                <a:cs typeface="Verdana"/>
              </a:rPr>
              <a:t>3</a:t>
            </a:r>
            <a:r>
              <a:rPr dirty="0" sz="2850" spc="-685">
                <a:solidFill>
                  <a:srgbClr val="171717"/>
                </a:solidFill>
                <a:latin typeface="Verdana"/>
                <a:cs typeface="Verdana"/>
              </a:rPr>
              <a:t>%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20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12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9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50" spc="-430">
                <a:solidFill>
                  <a:srgbClr val="171717"/>
                </a:solidFill>
                <a:latin typeface="Verdana"/>
                <a:cs typeface="Verdana"/>
              </a:rPr>
              <a:t>,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90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100">
                <a:solidFill>
                  <a:srgbClr val="171717"/>
                </a:solidFill>
                <a:latin typeface="Verdana"/>
                <a:cs typeface="Verdana"/>
              </a:rPr>
              <a:t>h  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50" spc="-10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27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190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40">
                <a:solidFill>
                  <a:srgbClr val="171717"/>
                </a:solidFill>
                <a:latin typeface="Verdana"/>
                <a:cs typeface="Verdana"/>
              </a:rPr>
              <a:t>g  </a:t>
            </a:r>
            <a:r>
              <a:rPr dirty="0" sz="285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9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27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4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9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275">
                <a:solidFill>
                  <a:srgbClr val="171717"/>
                </a:solidFill>
                <a:latin typeface="Verdana"/>
                <a:cs typeface="Verdana"/>
              </a:rPr>
              <a:t>mm</a:t>
            </a:r>
            <a:r>
              <a:rPr dirty="0" sz="2850" spc="6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850" spc="100">
                <a:solidFill>
                  <a:srgbClr val="171717"/>
                </a:solidFill>
                <a:latin typeface="Verdana"/>
                <a:cs typeface="Verdana"/>
              </a:rPr>
              <a:t>n  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4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-13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850" spc="17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12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140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1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4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850" spc="13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850" spc="3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85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850" spc="-25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850" spc="-20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850" spc="13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6654" y="5127126"/>
            <a:ext cx="15043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80">
                <a:solidFill>
                  <a:srgbClr val="171717"/>
                </a:solidFill>
                <a:latin typeface="Verdana"/>
                <a:cs typeface="Verdana"/>
              </a:rPr>
              <a:t>Patches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4229"/>
            <a:ext cx="10201275" cy="9773285"/>
            <a:chOff x="0" y="514229"/>
            <a:chExt cx="10201275" cy="9773285"/>
          </a:xfrm>
        </p:grpSpPr>
        <p:sp>
          <p:nvSpPr>
            <p:cNvPr id="3" name="object 3"/>
            <p:cNvSpPr/>
            <p:nvPr/>
          </p:nvSpPr>
          <p:spPr>
            <a:xfrm>
              <a:off x="0" y="5143499"/>
              <a:ext cx="10201275" cy="5143500"/>
            </a:xfrm>
            <a:custGeom>
              <a:avLst/>
              <a:gdLst/>
              <a:ahLst/>
              <a:cxnLst/>
              <a:rect l="l" t="t" r="r" b="b"/>
              <a:pathLst>
                <a:path w="10201275" h="5143500">
                  <a:moveTo>
                    <a:pt x="10201274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10201274" y="0"/>
                  </a:lnTo>
                  <a:lnTo>
                    <a:pt x="10201274" y="5143499"/>
                  </a:lnTo>
                  <a:close/>
                </a:path>
              </a:pathLst>
            </a:custGeom>
            <a:solidFill>
              <a:srgbClr val="FFAC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28700" y="514229"/>
              <a:ext cx="7839075" cy="9258300"/>
            </a:xfrm>
            <a:custGeom>
              <a:avLst/>
              <a:gdLst/>
              <a:ahLst/>
              <a:cxnLst/>
              <a:rect l="l" t="t" r="r" b="b"/>
              <a:pathLst>
                <a:path w="7839075" h="9258300">
                  <a:moveTo>
                    <a:pt x="7839074" y="9258299"/>
                  </a:moveTo>
                  <a:lnTo>
                    <a:pt x="0" y="9258299"/>
                  </a:lnTo>
                  <a:lnTo>
                    <a:pt x="0" y="0"/>
                  </a:lnTo>
                  <a:lnTo>
                    <a:pt x="7839074" y="0"/>
                  </a:lnTo>
                  <a:lnTo>
                    <a:pt x="7839074" y="9258299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9467898" y="0"/>
            <a:ext cx="8820785" cy="10287000"/>
            <a:chOff x="9467898" y="0"/>
            <a:chExt cx="8820785" cy="10287000"/>
          </a:xfrm>
        </p:grpSpPr>
        <p:sp>
          <p:nvSpPr>
            <p:cNvPr id="6" name="object 6"/>
            <p:cNvSpPr/>
            <p:nvPr/>
          </p:nvSpPr>
          <p:spPr>
            <a:xfrm>
              <a:off x="16831342" y="0"/>
              <a:ext cx="1457325" cy="10287000"/>
            </a:xfrm>
            <a:custGeom>
              <a:avLst/>
              <a:gdLst/>
              <a:ahLst/>
              <a:cxnLst/>
              <a:rect l="l" t="t" r="r" b="b"/>
              <a:pathLst>
                <a:path w="1457325" h="10287000">
                  <a:moveTo>
                    <a:pt x="14573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457324" y="0"/>
                  </a:lnTo>
                  <a:lnTo>
                    <a:pt x="1457324" y="10286999"/>
                  </a:lnTo>
                  <a:close/>
                </a:path>
              </a:pathLst>
            </a:custGeom>
            <a:solidFill>
              <a:srgbClr val="FFAC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67898" y="192217"/>
              <a:ext cx="8496298" cy="48291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7898" y="5143500"/>
              <a:ext cx="8496299" cy="48386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6725" y="983604"/>
            <a:ext cx="4285615" cy="8820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600" spc="-440">
                <a:latin typeface="Verdana"/>
                <a:cs typeface="Verdana"/>
              </a:rPr>
              <a:t>Deployment</a:t>
            </a:r>
            <a:endParaRPr sz="5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671" y="2439460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4671" y="7621059"/>
            <a:ext cx="104775" cy="104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37452" y="2249023"/>
            <a:ext cx="5652770" cy="689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14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14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6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endParaRPr sz="2600">
              <a:latin typeface="Verdana"/>
              <a:cs typeface="Verdana"/>
            </a:endParaRPr>
          </a:p>
          <a:p>
            <a:pPr marL="12700" marR="222885">
              <a:lnSpc>
                <a:spcPts val="5100"/>
              </a:lnSpc>
              <a:spcBef>
                <a:spcPts val="500"/>
              </a:spcBef>
            </a:pPr>
            <a:r>
              <a:rPr dirty="0" sz="2600" spc="-1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li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395">
                <a:solidFill>
                  <a:srgbClr val="F2F6F0"/>
                </a:solidFill>
                <a:latin typeface="Verdana"/>
                <a:cs typeface="Verdana"/>
              </a:rPr>
              <a:t>,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60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1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40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40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70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d  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ee</a:t>
            </a:r>
            <a:r>
              <a:rPr dirty="0" sz="260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40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5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4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600" spc="-10">
                <a:solidFill>
                  <a:srgbClr val="F2F6F0"/>
                </a:solidFill>
                <a:latin typeface="Verdana"/>
                <a:cs typeface="Verdana"/>
              </a:rPr>
              <a:t>real-time </a:t>
            </a:r>
            <a:r>
              <a:rPr dirty="0" sz="2600" spc="40">
                <a:solidFill>
                  <a:srgbClr val="F2F6F0"/>
                </a:solidFill>
                <a:latin typeface="Verdana"/>
                <a:cs typeface="Verdana"/>
              </a:rPr>
              <a:t>defect </a:t>
            </a:r>
            <a:r>
              <a:rPr dirty="0" sz="2600">
                <a:solidFill>
                  <a:srgbClr val="F2F6F0"/>
                </a:solidFill>
                <a:latin typeface="Verdana"/>
                <a:cs typeface="Verdana"/>
              </a:rPr>
              <a:t>classification </a:t>
            </a:r>
            <a:r>
              <a:rPr dirty="0" sz="2600" spc="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395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40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ll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150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-160">
                <a:solidFill>
                  <a:srgbClr val="F2F6F0"/>
                </a:solidFill>
                <a:latin typeface="Verdana"/>
                <a:cs typeface="Verdana"/>
              </a:rPr>
              <a:t>-  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hn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15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50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il</a:t>
            </a:r>
            <a:r>
              <a:rPr dirty="0" sz="2600" spc="-130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  </a:t>
            </a:r>
            <a:r>
              <a:rPr dirty="0" sz="2600" spc="150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10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-395">
                <a:solidFill>
                  <a:srgbClr val="F2F6F0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algn="just" marL="12700" marR="5080">
              <a:lnSpc>
                <a:spcPts val="5100"/>
              </a:lnSpc>
            </a:pPr>
            <a:r>
              <a:rPr dirty="0" sz="2600" spc="-114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y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225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cc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F2F6F0"/>
                </a:solidFill>
                <a:latin typeface="Verdana"/>
                <a:cs typeface="Verdana"/>
              </a:rPr>
              <a:t>ss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b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2F6F0"/>
                </a:solidFill>
                <a:latin typeface="Verdana"/>
                <a:cs typeface="Verdana"/>
              </a:rPr>
              <a:t>v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0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F2F6F0"/>
                </a:solidFill>
                <a:latin typeface="Verdana"/>
                <a:cs typeface="Verdana"/>
              </a:rPr>
              <a:t>w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b 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F2F6F0"/>
                </a:solidFill>
                <a:latin typeface="Verdana"/>
                <a:cs typeface="Verdana"/>
              </a:rPr>
              <a:t>r</a:t>
            </a:r>
            <a:r>
              <a:rPr dirty="0" sz="2600" spc="-40">
                <a:solidFill>
                  <a:srgbClr val="F2F6F0"/>
                </a:solidFill>
                <a:latin typeface="Verdana"/>
                <a:cs typeface="Verdana"/>
              </a:rPr>
              <a:t>f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40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10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h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d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95">
                <a:solidFill>
                  <a:srgbClr val="F2F6F0"/>
                </a:solidFill>
                <a:latin typeface="Verdana"/>
                <a:cs typeface="Verdana"/>
              </a:rPr>
              <a:t>u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25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135">
                <a:solidFill>
                  <a:srgbClr val="F2F6F0"/>
                </a:solidFill>
                <a:latin typeface="Verdana"/>
                <a:cs typeface="Verdana"/>
              </a:rPr>
              <a:t>p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l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  </a:t>
            </a:r>
            <a:r>
              <a:rPr dirty="0" sz="2600" spc="-20">
                <a:solidFill>
                  <a:srgbClr val="F2F6F0"/>
                </a:solidFill>
                <a:latin typeface="Verdana"/>
                <a:cs typeface="Verdana"/>
              </a:rPr>
              <a:t>i</a:t>
            </a:r>
            <a:r>
              <a:rPr dirty="0" sz="2600" spc="220">
                <a:solidFill>
                  <a:srgbClr val="F2F6F0"/>
                </a:solidFill>
                <a:latin typeface="Verdana"/>
                <a:cs typeface="Verdana"/>
              </a:rPr>
              <a:t>m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155">
                <a:solidFill>
                  <a:srgbClr val="F2F6F0"/>
                </a:solidFill>
                <a:latin typeface="Verdana"/>
                <a:cs typeface="Verdana"/>
              </a:rPr>
              <a:t>g</a:t>
            </a:r>
            <a:r>
              <a:rPr dirty="0" sz="2600" spc="15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r>
              <a:rPr dirty="0" sz="2600" spc="-85">
                <a:solidFill>
                  <a:srgbClr val="F2F6F0"/>
                </a:solidFill>
                <a:latin typeface="Verdana"/>
                <a:cs typeface="Verdana"/>
              </a:rPr>
              <a:t>s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2F6F0"/>
                </a:solidFill>
                <a:latin typeface="Verdana"/>
                <a:cs typeface="Verdana"/>
              </a:rPr>
              <a:t>a</a:t>
            </a:r>
            <a:r>
              <a:rPr dirty="0" sz="2600" spc="30">
                <a:solidFill>
                  <a:srgbClr val="F2F6F0"/>
                </a:solidFill>
                <a:latin typeface="Verdana"/>
                <a:cs typeface="Verdana"/>
              </a:rPr>
              <a:t>t</a:t>
            </a:r>
            <a:r>
              <a:rPr dirty="0" sz="2600" spc="-235">
                <a:solidFill>
                  <a:srgbClr val="F2F6F0"/>
                </a:solidFill>
                <a:latin typeface="Verdana"/>
                <a:cs typeface="Verdana"/>
              </a:rPr>
              <a:t> </a:t>
            </a:r>
            <a:r>
              <a:rPr dirty="0" sz="2600" spc="45">
                <a:solidFill>
                  <a:srgbClr val="F2F6F0"/>
                </a:solidFill>
                <a:latin typeface="Verdana"/>
                <a:cs typeface="Verdana"/>
              </a:rPr>
              <a:t>o</a:t>
            </a:r>
            <a:r>
              <a:rPr dirty="0" sz="2600" spc="105">
                <a:solidFill>
                  <a:srgbClr val="F2F6F0"/>
                </a:solidFill>
                <a:latin typeface="Verdana"/>
                <a:cs typeface="Verdana"/>
              </a:rPr>
              <a:t>n</a:t>
            </a:r>
            <a:r>
              <a:rPr dirty="0" sz="2600" spc="100">
                <a:solidFill>
                  <a:srgbClr val="F2F6F0"/>
                </a:solidFill>
                <a:latin typeface="Verdana"/>
                <a:cs typeface="Verdana"/>
              </a:rPr>
              <a:t>c</a:t>
            </a:r>
            <a:r>
              <a:rPr dirty="0" sz="2600" spc="20">
                <a:solidFill>
                  <a:srgbClr val="F2F6F0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7365" cy="10287000"/>
            <a:chOff x="0" y="0"/>
            <a:chExt cx="1828736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18287365" cy="10287000"/>
            </a:xfrm>
            <a:custGeom>
              <a:avLst/>
              <a:gdLst/>
              <a:ahLst/>
              <a:cxnLst/>
              <a:rect l="l" t="t" r="r" b="b"/>
              <a:pathLst>
                <a:path w="18287365" h="10287000">
                  <a:moveTo>
                    <a:pt x="18287327" y="0"/>
                  </a:moveTo>
                  <a:lnTo>
                    <a:pt x="1457312" y="0"/>
                  </a:lnTo>
                  <a:lnTo>
                    <a:pt x="1456651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1457312" y="10286987"/>
                  </a:lnTo>
                  <a:lnTo>
                    <a:pt x="1457312" y="5143487"/>
                  </a:lnTo>
                  <a:lnTo>
                    <a:pt x="18287327" y="5143487"/>
                  </a:lnTo>
                  <a:lnTo>
                    <a:pt x="18287327" y="0"/>
                  </a:lnTo>
                  <a:close/>
                </a:path>
              </a:pathLst>
            </a:custGeom>
            <a:solidFill>
              <a:srgbClr val="FFAC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56289" y="1028700"/>
              <a:ext cx="14706600" cy="8229600"/>
            </a:xfrm>
            <a:custGeom>
              <a:avLst/>
              <a:gdLst/>
              <a:ahLst/>
              <a:cxnLst/>
              <a:rect l="l" t="t" r="r" b="b"/>
              <a:pathLst>
                <a:path w="14706600" h="8229600">
                  <a:moveTo>
                    <a:pt x="14706598" y="8229599"/>
                  </a:moveTo>
                  <a:lnTo>
                    <a:pt x="0" y="8229599"/>
                  </a:lnTo>
                  <a:lnTo>
                    <a:pt x="0" y="0"/>
                  </a:lnTo>
                  <a:lnTo>
                    <a:pt x="14706598" y="0"/>
                  </a:lnTo>
                  <a:lnTo>
                    <a:pt x="14706598" y="8229599"/>
                  </a:lnTo>
                  <a:close/>
                </a:path>
              </a:pathLst>
            </a:custGeom>
            <a:solidFill>
              <a:srgbClr val="F2F6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6909" y="1738809"/>
              <a:ext cx="6153149" cy="68103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3577" y="1027143"/>
            <a:ext cx="470408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5600" spc="100"/>
              <a:t>C</a:t>
            </a:r>
            <a:r>
              <a:rPr dirty="0" sz="5600" spc="-25"/>
              <a:t>o</a:t>
            </a:r>
            <a:r>
              <a:rPr dirty="0" sz="5600" spc="15"/>
              <a:t>n</a:t>
            </a:r>
            <a:r>
              <a:rPr dirty="0" sz="5600" spc="125"/>
              <a:t>c</a:t>
            </a:r>
            <a:r>
              <a:rPr dirty="0" sz="5600" spc="-229"/>
              <a:t>l</a:t>
            </a:r>
            <a:r>
              <a:rPr dirty="0" sz="5600" spc="-5"/>
              <a:t>u</a:t>
            </a:r>
            <a:r>
              <a:rPr dirty="0" sz="5600" spc="-114"/>
              <a:t>s</a:t>
            </a:r>
            <a:r>
              <a:rPr dirty="0" sz="5600" spc="-229"/>
              <a:t>i</a:t>
            </a:r>
            <a:r>
              <a:rPr dirty="0" sz="5600" spc="-25"/>
              <a:t>o</a:t>
            </a:r>
            <a:r>
              <a:rPr dirty="0" sz="5600" spc="305"/>
              <a:t>n</a:t>
            </a:r>
            <a:r>
              <a:rPr dirty="0" sz="5600" spc="-585"/>
              <a:t> </a:t>
            </a:r>
            <a:r>
              <a:rPr dirty="0" sz="5600" spc="-100"/>
              <a:t>&amp;  </a:t>
            </a:r>
            <a:r>
              <a:rPr dirty="0" sz="5600" spc="45"/>
              <a:t>F</a:t>
            </a:r>
            <a:r>
              <a:rPr dirty="0" sz="5600" spc="-5"/>
              <a:t>u</a:t>
            </a:r>
            <a:r>
              <a:rPr dirty="0" sz="5600" spc="-120"/>
              <a:t>t</a:t>
            </a:r>
            <a:r>
              <a:rPr dirty="0" sz="5600" spc="-5"/>
              <a:t>u</a:t>
            </a:r>
            <a:r>
              <a:rPr dirty="0" sz="5600" spc="-245"/>
              <a:t>r</a:t>
            </a:r>
            <a:r>
              <a:rPr dirty="0" sz="5600" spc="265"/>
              <a:t>e</a:t>
            </a:r>
            <a:r>
              <a:rPr dirty="0" sz="5600" spc="-585"/>
              <a:t> </a:t>
            </a:r>
            <a:r>
              <a:rPr dirty="0" sz="5600" spc="75"/>
              <a:t>w</a:t>
            </a:r>
            <a:r>
              <a:rPr dirty="0" sz="5600" spc="-25"/>
              <a:t>o</a:t>
            </a:r>
            <a:r>
              <a:rPr dirty="0" sz="5600" spc="-245"/>
              <a:t>r</a:t>
            </a:r>
            <a:r>
              <a:rPr dirty="0" sz="5600" spc="170"/>
              <a:t>k</a:t>
            </a:r>
            <a:r>
              <a:rPr dirty="0" sz="5600" spc="175"/>
              <a:t>s</a:t>
            </a:r>
            <a:endParaRPr sz="5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6294" y="3263899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47844" y="3076606"/>
            <a:ext cx="6150610" cy="5835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551815" marR="5080">
              <a:lnSpc>
                <a:spcPts val="2850"/>
              </a:lnSpc>
              <a:spcBef>
                <a:spcPts val="320"/>
              </a:spcBef>
            </a:pPr>
            <a:r>
              <a:rPr dirty="0" sz="2500" spc="-114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180">
                <a:solidFill>
                  <a:srgbClr val="171717"/>
                </a:solidFill>
                <a:latin typeface="Verdana"/>
                <a:cs typeface="Verdana"/>
              </a:rPr>
              <a:t>j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cc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ss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ll</a:t>
            </a:r>
            <a:r>
              <a:rPr dirty="0" sz="25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d 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220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ee</a:t>
            </a:r>
            <a:r>
              <a:rPr dirty="0" sz="2500" spc="-20">
                <a:solidFill>
                  <a:srgbClr val="171717"/>
                </a:solidFill>
                <a:latin typeface="Verdana"/>
                <a:cs typeface="Verdana"/>
              </a:rPr>
              <a:t>l 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15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80">
                <a:solidFill>
                  <a:srgbClr val="171717"/>
                </a:solidFill>
                <a:latin typeface="Verdana"/>
                <a:cs typeface="Verdana"/>
              </a:rPr>
              <a:t>5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0 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35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cc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-125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171717"/>
                </a:solidFill>
                <a:latin typeface="Verdana"/>
                <a:cs typeface="Verdana"/>
              </a:rPr>
              <a:t>8</a:t>
            </a:r>
            <a:r>
              <a:rPr dirty="0" sz="2500" spc="-185">
                <a:solidFill>
                  <a:srgbClr val="171717"/>
                </a:solidFill>
                <a:latin typeface="Verdana"/>
                <a:cs typeface="Verdana"/>
              </a:rPr>
              <a:t>3</a:t>
            </a:r>
            <a:r>
              <a:rPr dirty="0" sz="2500" spc="-625">
                <a:solidFill>
                  <a:srgbClr val="171717"/>
                </a:solidFill>
                <a:latin typeface="Verdana"/>
                <a:cs typeface="Verdana"/>
              </a:rPr>
              <a:t>%</a:t>
            </a:r>
            <a:r>
              <a:rPr dirty="0" sz="2500" spc="-380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551815" marR="149225">
              <a:lnSpc>
                <a:spcPts val="2850"/>
              </a:lnSpc>
            </a:pPr>
            <a:r>
              <a:rPr dirty="0" sz="2500" spc="-114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y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171717"/>
                </a:solidFill>
                <a:latin typeface="Verdana"/>
                <a:cs typeface="Verdana"/>
              </a:rPr>
              <a:t>a  </a:t>
            </a:r>
            <a:r>
              <a:rPr dirty="0" sz="2500" spc="-1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 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cc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ss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b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 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380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12700">
              <a:lnSpc>
                <a:spcPts val="2925"/>
              </a:lnSpc>
              <a:spcBef>
                <a:spcPts val="2630"/>
              </a:spcBef>
            </a:pPr>
            <a:r>
              <a:rPr dirty="0" sz="2500" spc="140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300">
                <a:solidFill>
                  <a:srgbClr val="171717"/>
                </a:solidFill>
                <a:latin typeface="Verdana"/>
                <a:cs typeface="Verdana"/>
              </a:rPr>
              <a:t>W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k</a:t>
            </a:r>
            <a:r>
              <a:rPr dirty="0" sz="2500" spc="-610">
                <a:solidFill>
                  <a:srgbClr val="171717"/>
                </a:solidFill>
                <a:latin typeface="Verdana"/>
                <a:cs typeface="Verdana"/>
              </a:rPr>
              <a:t>:</a:t>
            </a:r>
            <a:endParaRPr sz="2500">
              <a:latin typeface="Verdana"/>
              <a:cs typeface="Verdana"/>
            </a:endParaRPr>
          </a:p>
          <a:p>
            <a:pPr marL="551815" marR="718185" indent="-213995">
              <a:lnSpc>
                <a:spcPts val="2850"/>
              </a:lnSpc>
              <a:spcBef>
                <a:spcPts val="145"/>
              </a:spcBef>
              <a:buAutoNum type="arabicPeriod"/>
              <a:tabLst>
                <a:tab pos="552450" algn="l"/>
              </a:tabLst>
            </a:pPr>
            <a:r>
              <a:rPr dirty="0" sz="2500" spc="140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u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65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80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10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-65">
                <a:solidFill>
                  <a:srgbClr val="171717"/>
                </a:solidFill>
                <a:latin typeface="Verdana"/>
                <a:cs typeface="Verdana"/>
              </a:rPr>
              <a:t>s  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b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h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50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500" spc="-380">
                <a:solidFill>
                  <a:srgbClr val="171717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  <a:p>
            <a:pPr marL="551815" marR="140970" indent="-280035">
              <a:lnSpc>
                <a:spcPts val="2850"/>
              </a:lnSpc>
              <a:buAutoNum type="arabicPeriod"/>
              <a:tabLst>
                <a:tab pos="552450" algn="l"/>
              </a:tabLst>
            </a:pPr>
            <a:r>
              <a:rPr dirty="0" sz="2500" spc="-30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-130">
                <a:solidFill>
                  <a:srgbClr val="171717"/>
                </a:solidFill>
                <a:latin typeface="Verdana"/>
                <a:cs typeface="Verdana"/>
              </a:rPr>
              <a:t>v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d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f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100">
                <a:solidFill>
                  <a:srgbClr val="171717"/>
                </a:solidFill>
                <a:latin typeface="Verdana"/>
                <a:cs typeface="Verdana"/>
              </a:rPr>
              <a:t>c</a:t>
            </a:r>
            <a:r>
              <a:rPr dirty="0" sz="2500" spc="25">
                <a:solidFill>
                  <a:srgbClr val="171717"/>
                </a:solidFill>
                <a:latin typeface="Verdana"/>
                <a:cs typeface="Verdana"/>
              </a:rPr>
              <a:t>t  </a:t>
            </a:r>
            <a:r>
              <a:rPr dirty="0" sz="2500" spc="-75">
                <a:solidFill>
                  <a:srgbClr val="171717"/>
                </a:solidFill>
                <a:latin typeface="Verdana"/>
                <a:cs typeface="Verdana"/>
              </a:rPr>
              <a:t>types.</a:t>
            </a:r>
            <a:endParaRPr sz="2500">
              <a:latin typeface="Verdana"/>
              <a:cs typeface="Verdana"/>
            </a:endParaRPr>
          </a:p>
          <a:p>
            <a:pPr marL="551815" marR="877569" indent="-278765">
              <a:lnSpc>
                <a:spcPts val="2850"/>
              </a:lnSpc>
              <a:buAutoNum type="arabicPeriod"/>
              <a:tabLst>
                <a:tab pos="552450" algn="l"/>
              </a:tabLst>
            </a:pPr>
            <a:r>
              <a:rPr dirty="0" sz="2500" spc="8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150">
                <a:solidFill>
                  <a:srgbClr val="171717"/>
                </a:solidFill>
                <a:latin typeface="Verdana"/>
                <a:cs typeface="Verdana"/>
              </a:rPr>
              <a:t>x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p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105">
                <a:solidFill>
                  <a:srgbClr val="171717"/>
                </a:solidFill>
                <a:latin typeface="Verdana"/>
                <a:cs typeface="Verdana"/>
              </a:rPr>
              <a:t>n</a:t>
            </a:r>
            <a:r>
              <a:rPr dirty="0" sz="2500" spc="155">
                <a:solidFill>
                  <a:srgbClr val="171717"/>
                </a:solidFill>
                <a:latin typeface="Verdana"/>
                <a:cs typeface="Verdana"/>
              </a:rPr>
              <a:t>g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70">
                <a:solidFill>
                  <a:srgbClr val="171717"/>
                </a:solidFill>
                <a:latin typeface="Verdana"/>
                <a:cs typeface="Verdana"/>
              </a:rPr>
              <a:t>r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l</a:t>
            </a:r>
            <a:r>
              <a:rPr dirty="0" sz="25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5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215">
                <a:solidFill>
                  <a:srgbClr val="171717"/>
                </a:solidFill>
                <a:latin typeface="Verdana"/>
                <a:cs typeface="Verdana"/>
              </a:rPr>
              <a:t>m</a:t>
            </a:r>
            <a:r>
              <a:rPr dirty="0" sz="2500" spc="20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-22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2500" spc="-300">
                <a:solidFill>
                  <a:srgbClr val="171717"/>
                </a:solidFill>
                <a:latin typeface="Verdana"/>
                <a:cs typeface="Verdana"/>
              </a:rPr>
              <a:t>I</a:t>
            </a:r>
            <a:r>
              <a:rPr dirty="0" sz="2500" spc="45">
                <a:solidFill>
                  <a:srgbClr val="171717"/>
                </a:solidFill>
                <a:latin typeface="Verdana"/>
                <a:cs typeface="Verdana"/>
              </a:rPr>
              <a:t>o</a:t>
            </a:r>
            <a:r>
              <a:rPr dirty="0" sz="2500" spc="-114">
                <a:solidFill>
                  <a:srgbClr val="171717"/>
                </a:solidFill>
                <a:latin typeface="Verdana"/>
                <a:cs typeface="Verdana"/>
              </a:rPr>
              <a:t>T</a:t>
            </a:r>
            <a:r>
              <a:rPr dirty="0" sz="2500" spc="-190">
                <a:solidFill>
                  <a:srgbClr val="171717"/>
                </a:solidFill>
                <a:latin typeface="Verdana"/>
                <a:cs typeface="Verdana"/>
              </a:rPr>
              <a:t>-</a:t>
            </a:r>
            <a:r>
              <a:rPr dirty="0" sz="2500" spc="130">
                <a:solidFill>
                  <a:srgbClr val="171717"/>
                </a:solidFill>
                <a:latin typeface="Verdana"/>
                <a:cs typeface="Verdana"/>
              </a:rPr>
              <a:t>b</a:t>
            </a:r>
            <a:r>
              <a:rPr dirty="0" sz="2500" spc="-35">
                <a:solidFill>
                  <a:srgbClr val="171717"/>
                </a:solidFill>
                <a:latin typeface="Verdana"/>
                <a:cs typeface="Verdana"/>
              </a:rPr>
              <a:t>a</a:t>
            </a:r>
            <a:r>
              <a:rPr dirty="0" sz="2500" spc="-85">
                <a:solidFill>
                  <a:srgbClr val="171717"/>
                </a:solidFill>
                <a:latin typeface="Verdana"/>
                <a:cs typeface="Verdana"/>
              </a:rPr>
              <a:t>s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e</a:t>
            </a:r>
            <a:r>
              <a:rPr dirty="0" sz="2500" spc="95">
                <a:solidFill>
                  <a:srgbClr val="171717"/>
                </a:solidFill>
                <a:latin typeface="Verdana"/>
                <a:cs typeface="Verdana"/>
              </a:rPr>
              <a:t>d  </a:t>
            </a:r>
            <a:r>
              <a:rPr dirty="0" sz="2500" spc="15">
                <a:solidFill>
                  <a:srgbClr val="171717"/>
                </a:solidFill>
                <a:latin typeface="Verdana"/>
                <a:cs typeface="Verdana"/>
              </a:rPr>
              <a:t>deployment.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</dc:creator>
  <cp:keywords>DAGUmRarmHU,BAEPZRrG7A8</cp:keywords>
  <dc:title>Automatic kkcvsnvinvninvsinisnvinsvnisiisvn</dc:title>
  <dcterms:created xsi:type="dcterms:W3CDTF">2024-10-28T12:02:25Z</dcterms:created>
  <dcterms:modified xsi:type="dcterms:W3CDTF">2024-10-28T12:02:25Z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2024-10-28T00:00:00Z</vt:filetime>
  </property>
</Properties>
</file>