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29/07/2024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BRISTISH AIRLINES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Analyzing British Airways Reviews: Insights and Findings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63.3</a:t>
            </a:r>
            <a:r>
              <a:rPr lang="en-US" dirty="0"/>
              <a:t>% of customer not satisfied with our airways, what do they say?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51873" y="2931371"/>
            <a:ext cx="2758965" cy="14740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200" dirty="0" smtClean="0"/>
              <a:t>Time to deliver </a:t>
            </a:r>
            <a:r>
              <a:rPr lang="en-US" sz="1200" dirty="0"/>
              <a:t>the order is too </a:t>
            </a:r>
            <a:r>
              <a:rPr lang="en-US" sz="1200" dirty="0" smtClean="0"/>
              <a:t>long</a:t>
            </a:r>
          </a:p>
          <a:p>
            <a:pPr marL="342900" indent="-342900">
              <a:buAutoNum type="arabicPeriod"/>
            </a:pPr>
            <a:r>
              <a:rPr lang="en-US" sz="1200" dirty="0"/>
              <a:t> For free catering just bottle of water and a packet of crisps</a:t>
            </a:r>
            <a:r>
              <a:rPr lang="en-US" sz="1200" dirty="0" smtClean="0"/>
              <a:t> 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 </a:t>
            </a:r>
            <a:r>
              <a:rPr lang="en-US" sz="1200" dirty="0"/>
              <a:t>Minimal selection of food items for purchase.</a:t>
            </a:r>
            <a:endParaRPr lang="en-US" sz="1200" dirty="0" smtClean="0"/>
          </a:p>
          <a:p>
            <a:pPr marL="342900" indent="-342900">
              <a:buAutoNum type="arabicPeriod"/>
            </a:pP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04081" y="4895191"/>
            <a:ext cx="2758965" cy="12218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pPr marL="228600" indent="-228600">
              <a:buAutoNum type="arabicPeriod"/>
            </a:pPr>
            <a:r>
              <a:rPr lang="en-US" sz="1200" dirty="0" smtClean="0"/>
              <a:t>The </a:t>
            </a:r>
            <a:r>
              <a:rPr lang="en-US" sz="1200" dirty="0"/>
              <a:t>refund take a lot of </a:t>
            </a:r>
            <a:r>
              <a:rPr lang="en-US" sz="1200" dirty="0" smtClean="0"/>
              <a:t>time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  </a:t>
            </a:r>
            <a:r>
              <a:rPr lang="en-US" sz="1200" dirty="0"/>
              <a:t>Forced to use of vouchers however it was useless 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3</a:t>
            </a:r>
            <a:r>
              <a:rPr lang="en-US" sz="1200" dirty="0"/>
              <a:t>. Long delay time</a:t>
            </a:r>
            <a:endParaRPr lang="en-GB" sz="1200" dirty="0"/>
          </a:p>
          <a:p>
            <a:endParaRPr lang="en-US" sz="1400" dirty="0"/>
          </a:p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765" y="4647980"/>
            <a:ext cx="1824037" cy="17162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765" y="2647802"/>
            <a:ext cx="1616456" cy="1499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80" y="2593432"/>
            <a:ext cx="4188882" cy="34138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11147" y="2511672"/>
            <a:ext cx="4569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Food and beverages get’s 1.8 average rating out of 5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56783" y="4604830"/>
            <a:ext cx="3697017" cy="3455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Value for money get’s </a:t>
            </a:r>
            <a:r>
              <a:rPr lang="en-US" sz="1400" dirty="0" smtClean="0"/>
              <a:t>1.6 average </a:t>
            </a:r>
            <a:r>
              <a:rPr lang="en-US" sz="1400" dirty="0"/>
              <a:t>rating out of 5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BRISTISH AIRLINES</vt:lpstr>
      <vt:lpstr>Outlines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Microsoft account</cp:lastModifiedBy>
  <cp:revision>8</cp:revision>
  <dcterms:created xsi:type="dcterms:W3CDTF">2022-12-06T11:13:27Z</dcterms:created>
  <dcterms:modified xsi:type="dcterms:W3CDTF">2024-07-29T18:33:51Z</dcterms:modified>
</cp:coreProperties>
</file>