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0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2DCB3-1A0C-4ACB-9CD7-5AF541F2CB32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61628-FC97-4DF1-B5E3-D88F75624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47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61628-FC97-4DF1-B5E3-D88F756242C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68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259" y="2583322"/>
            <a:ext cx="4703192" cy="3030771"/>
          </a:xfrm>
        </p:spPr>
        <p:txBody>
          <a:bodyPr anchor="b">
            <a:noAutofit/>
          </a:bodyPr>
          <a:lstStyle>
            <a:lvl1pPr algn="ctr">
              <a:defRPr sz="45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48" y="5714627"/>
            <a:ext cx="3842816" cy="1569009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483" y="9321558"/>
            <a:ext cx="904469" cy="58444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167EEF-F27F-4AAE-94C8-F79ACA8891E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31" y="9321558"/>
            <a:ext cx="3950650" cy="58444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29760" y="9321558"/>
            <a:ext cx="897914" cy="58444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23483" y="1075345"/>
            <a:ext cx="6004192" cy="7727303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702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3315761"/>
            <a:ext cx="5400675" cy="51593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0598" y="901559"/>
            <a:ext cx="1118213" cy="75735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901559"/>
            <a:ext cx="4293394" cy="75735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62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27" y="1879744"/>
            <a:ext cx="5407296" cy="4120620"/>
          </a:xfrm>
        </p:spPr>
        <p:txBody>
          <a:bodyPr anchor="b">
            <a:normAutofit/>
          </a:bodyPr>
          <a:lstStyle>
            <a:lvl1pPr algn="r">
              <a:defRPr sz="45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327" y="6090252"/>
            <a:ext cx="5407296" cy="1651468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tx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5636" y="9321558"/>
            <a:ext cx="912605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167EEF-F27F-4AAE-94C8-F79ACA8891E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676" y="9321558"/>
            <a:ext cx="3950650" cy="58444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29760" y="9321558"/>
            <a:ext cx="897914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4585479" y="2434831"/>
            <a:ext cx="1842195" cy="636781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4585479" y="2434831"/>
            <a:ext cx="1842195" cy="636781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65985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3302001"/>
            <a:ext cx="2501880" cy="517313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0539" y="3302001"/>
            <a:ext cx="2501880" cy="51731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26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990600"/>
            <a:ext cx="5400675" cy="21463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25" y="3380332"/>
            <a:ext cx="2501880" cy="1190095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6" y="4774190"/>
            <a:ext cx="2501879" cy="37009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0320" y="3394089"/>
            <a:ext cx="2501880" cy="1190095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70320" y="4774190"/>
            <a:ext cx="2501880" cy="37009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55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00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2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43"/>
            <a:ext cx="2983230" cy="9905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990600"/>
            <a:ext cx="2168843" cy="311694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3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011" y="990602"/>
            <a:ext cx="2931795" cy="7475361"/>
          </a:xfrm>
        </p:spPr>
        <p:txBody>
          <a:bodyPr/>
          <a:lstStyle>
            <a:lvl1pPr>
              <a:defRPr sz="1125"/>
            </a:lvl1pPr>
            <a:lvl2pPr>
              <a:defRPr sz="1125"/>
            </a:lvl2pPr>
            <a:lvl3pPr>
              <a:defRPr sz="1013"/>
            </a:lvl3pPr>
            <a:lvl4pPr>
              <a:defRPr sz="1013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4125830"/>
            <a:ext cx="2168843" cy="4349303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7194" y="9321558"/>
            <a:ext cx="677572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167EEF-F27F-4AAE-94C8-F79ACA8891E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0844" y="9321558"/>
            <a:ext cx="1335192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59267" y="9321558"/>
            <a:ext cx="897914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2983230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2983230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591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43"/>
            <a:ext cx="2983230" cy="9905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990600"/>
            <a:ext cx="2168843" cy="311694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3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11817" y="2"/>
            <a:ext cx="3746183" cy="9905999"/>
          </a:xfrm>
        </p:spPr>
        <p:txBody>
          <a:bodyPr anchor="t"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1125"/>
            </a:lvl2pPr>
            <a:lvl3pPr marL="514350" indent="0">
              <a:buNone/>
              <a:defRPr sz="1125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4125287"/>
            <a:ext cx="2168843" cy="434984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7194" y="9321558"/>
            <a:ext cx="677572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167EEF-F27F-4AAE-94C8-F79ACA8891E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0844" y="9321558"/>
            <a:ext cx="1335192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59267" y="9321558"/>
            <a:ext cx="897914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2983230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2983230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266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1525" y="990600"/>
            <a:ext cx="5400675" cy="214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25" y="3302000"/>
            <a:ext cx="5400675" cy="5173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241" y="9321558"/>
            <a:ext cx="677572" cy="584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aseline="0">
                <a:solidFill>
                  <a:schemeClr val="tx2"/>
                </a:solidFill>
              </a:defRPr>
            </a:lvl1pPr>
          </a:lstStyle>
          <a:p>
            <a:fld id="{0E167EEF-F27F-4AAE-94C8-F79ACA8891E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7630" y="9321558"/>
            <a:ext cx="3532967" cy="584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8415" y="9321558"/>
            <a:ext cx="897914" cy="584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aseline="0">
                <a:solidFill>
                  <a:schemeClr val="tx2"/>
                </a:solidFill>
              </a:defRPr>
            </a:lvl1pPr>
          </a:lstStyle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268928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268928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595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89000"/>
        </a:lnSpc>
        <a:spcBef>
          <a:spcPct val="0"/>
        </a:spcBef>
        <a:buNone/>
        <a:defRPr kumimoji="1"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51435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kumimoji="1"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kumimoji="1"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kumimoji="1"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kumimoji="1"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kumimoji="1"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kumimoji="1"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kumimoji="1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kumimoji="1"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kumimoji="1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2F772-9E91-FB92-A9AF-50B448035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VisualNovelEngine</a:t>
            </a:r>
            <a:r>
              <a:rPr kumimoji="1" lang="en-US" altLang="zh-CN" dirty="0"/>
              <a:t>-</a:t>
            </a:r>
            <a:br>
              <a:rPr kumimoji="1" lang="en-US" altLang="zh-CN" dirty="0"/>
            </a:br>
            <a:r>
              <a:rPr kumimoji="1" lang="zh-CN" altLang="en-US" dirty="0"/>
              <a:t>简称</a:t>
            </a:r>
            <a:r>
              <a:rPr kumimoji="1" lang="en-US" altLang="zh-CN" dirty="0" err="1"/>
              <a:t>VNEngine</a:t>
            </a:r>
            <a:r>
              <a:rPr kumimoji="1" lang="zh-CN" altLang="en-US" dirty="0"/>
              <a:t>的使用向导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166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CA7DD0-5C33-C2EC-4BCE-756536B2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首先，你需要知道</a:t>
            </a:r>
            <a:r>
              <a:rPr kumimoji="1" lang="en-US" altLang="zh-CN" dirty="0" err="1"/>
              <a:t>VNEngine</a:t>
            </a:r>
            <a:r>
              <a:rPr kumimoji="1" lang="zh-CN" altLang="en-US" dirty="0"/>
              <a:t>的操作窗口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4C6D84-E781-6C40-D8BC-65E80A7F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9F8A53-8FA7-E30A-BFEA-05D89CC3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2" y="2646629"/>
            <a:ext cx="8140982" cy="4284728"/>
          </a:xfrm>
          <a:prstGeom prst="rect">
            <a:avLst/>
          </a:prstGeom>
        </p:spPr>
      </p:pic>
      <p:sp>
        <p:nvSpPr>
          <p:cNvPr id="6" name="中かっこ 5">
            <a:extLst>
              <a:ext uri="{FF2B5EF4-FFF2-40B4-BE49-F238E27FC236}">
                <a16:creationId xmlns:a16="http://schemas.microsoft.com/office/drawing/2014/main" id="{AA694774-58E3-37DF-5596-C9231C0408FB}"/>
              </a:ext>
            </a:extLst>
          </p:cNvPr>
          <p:cNvSpPr/>
          <p:nvPr/>
        </p:nvSpPr>
        <p:spPr>
          <a:xfrm>
            <a:off x="1084042" y="2801074"/>
            <a:ext cx="547988" cy="115747"/>
          </a:xfrm>
          <a:prstGeom prst="bracePair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927895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56</TotalTime>
  <Words>14</Words>
  <Application>Microsoft Office PowerPoint</Application>
  <PresentationFormat>A4 210 x 297 mm</PresentationFormat>
  <Paragraphs>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游ゴシック</vt:lpstr>
      <vt:lpstr>Franklin Gothic Book</vt:lpstr>
      <vt:lpstr>トリミング</vt:lpstr>
      <vt:lpstr>VisualNovelEngine- 简称VNEngine的使用向导</vt:lpstr>
      <vt:lpstr>首先，你需要知道VNEngine的操作窗口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姚　蓉</dc:creator>
  <cp:lastModifiedBy>姚　蓉</cp:lastModifiedBy>
  <cp:revision>3</cp:revision>
  <dcterms:created xsi:type="dcterms:W3CDTF">2024-07-08T06:49:01Z</dcterms:created>
  <dcterms:modified xsi:type="dcterms:W3CDTF">2024-07-08T07:45:02Z</dcterms:modified>
</cp:coreProperties>
</file>