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2DCB3-1A0C-4ACB-9CD7-5AF541F2CB32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61628-FC97-4DF1-B5E3-D88F75624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478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61628-FC97-4DF1-B5E3-D88F756242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8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259" y="2583322"/>
            <a:ext cx="4703192" cy="3030771"/>
          </a:xfrm>
        </p:spPr>
        <p:txBody>
          <a:bodyPr anchor="b">
            <a:noAutofit/>
          </a:bodyPr>
          <a:lstStyle>
            <a:lvl1pPr algn="ct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48" y="5714627"/>
            <a:ext cx="3842816" cy="156900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483" y="9321558"/>
            <a:ext cx="904469" cy="58444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31" y="9321558"/>
            <a:ext cx="3950650" cy="58444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9321558"/>
            <a:ext cx="897914" cy="58444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23483" y="1075345"/>
            <a:ext cx="6004192" cy="7727303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02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3315761"/>
            <a:ext cx="5400675" cy="51593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0598" y="901559"/>
            <a:ext cx="1118213" cy="75735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901559"/>
            <a:ext cx="4293394" cy="75735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62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27" y="1879744"/>
            <a:ext cx="5407296" cy="4120620"/>
          </a:xfrm>
        </p:spPr>
        <p:txBody>
          <a:bodyPr anchor="b">
            <a:normAutofit/>
          </a:bodyPr>
          <a:lstStyle>
            <a:lvl1pPr algn="r">
              <a:defRPr sz="45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27" y="6090252"/>
            <a:ext cx="5407296" cy="1651468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5636" y="9321558"/>
            <a:ext cx="912605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676" y="9321558"/>
            <a:ext cx="3950650" cy="58444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29760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4585479" y="2434831"/>
            <a:ext cx="1842195" cy="636781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4585479" y="2434831"/>
            <a:ext cx="1842195" cy="636781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6598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3302001"/>
            <a:ext cx="2501880" cy="517313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539" y="3302001"/>
            <a:ext cx="2501880" cy="51731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26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990600"/>
            <a:ext cx="5400675" cy="21463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3380332"/>
            <a:ext cx="2501880" cy="119009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6" y="4774190"/>
            <a:ext cx="2501879" cy="37009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0320" y="3394089"/>
            <a:ext cx="2501880" cy="1190095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0320" y="4774190"/>
            <a:ext cx="2501880" cy="37009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55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00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2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43"/>
            <a:ext cx="2983230" cy="9905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990600"/>
            <a:ext cx="2168843" cy="311694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3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011" y="990602"/>
            <a:ext cx="2931795" cy="7475361"/>
          </a:xfrm>
        </p:spPr>
        <p:txBody>
          <a:bodyPr/>
          <a:lstStyle>
            <a:lvl1pPr>
              <a:defRPr sz="1125"/>
            </a:lvl1pPr>
            <a:lvl2pPr>
              <a:defRPr sz="1125"/>
            </a:lvl2pPr>
            <a:lvl3pPr>
              <a:defRPr sz="1013"/>
            </a:lvl3pPr>
            <a:lvl4pPr>
              <a:defRPr sz="1013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4125830"/>
            <a:ext cx="2168843" cy="4349303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9321558"/>
            <a:ext cx="67757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9321558"/>
            <a:ext cx="133519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59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43"/>
            <a:ext cx="2983230" cy="9905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990600"/>
            <a:ext cx="2168843" cy="311694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3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1817" y="2"/>
            <a:ext cx="3746183" cy="9905999"/>
          </a:xfrm>
        </p:spPr>
        <p:txBody>
          <a:bodyPr anchor="t"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1125"/>
            </a:lvl2pPr>
            <a:lvl3pPr marL="514350" indent="0">
              <a:buNone/>
              <a:defRPr sz="1125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4125287"/>
            <a:ext cx="2168843" cy="434984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7194" y="9321558"/>
            <a:ext cx="67757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0844" y="9321558"/>
            <a:ext cx="1335192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267" y="9321558"/>
            <a:ext cx="897914" cy="5844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2983230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66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1525" y="990600"/>
            <a:ext cx="5400675" cy="214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25" y="3302000"/>
            <a:ext cx="5400675" cy="5173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241" y="9321558"/>
            <a:ext cx="677572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fld id="{0E167EEF-F27F-4AAE-94C8-F79ACA8891EE}" type="datetimeFigureOut">
              <a:rPr kumimoji="1" lang="ja-JP" altLang="en-US" smtClean="0"/>
              <a:t>2024/7/9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7630" y="9321558"/>
            <a:ext cx="3532967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8415" y="9321558"/>
            <a:ext cx="897914" cy="584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aseline="0">
                <a:solidFill>
                  <a:schemeClr val="tx2"/>
                </a:solidFill>
              </a:defRPr>
            </a:lvl1pPr>
          </a:lstStyle>
          <a:p>
            <a:fld id="{A8361B45-9A22-4964-A849-D634D2F66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268928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268928" y="543"/>
            <a:ext cx="128588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95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89000"/>
        </a:lnSpc>
        <a:spcBef>
          <a:spcPct val="0"/>
        </a:spcBef>
        <a:buNone/>
        <a:defRPr kumimoji="1"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51435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kumimoji="1"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kumimoji="1"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51435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kumimoji="1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2F772-9E91-FB92-A9AF-50B448035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</a:t>
            </a:r>
            <a:r>
              <a:rPr lang="en-US" altLang="zh-CN" dirty="0"/>
              <a:t>ISUAL </a:t>
            </a:r>
            <a:r>
              <a:rPr kumimoji="1" lang="en-US" altLang="zh-CN" dirty="0"/>
              <a:t>Novel Engine</a:t>
            </a:r>
            <a:br>
              <a:rPr kumimoji="1" lang="en-US" altLang="zh-CN" dirty="0"/>
            </a:br>
            <a:r>
              <a:rPr kumimoji="1" lang="zh-CN" altLang="en-US" dirty="0"/>
              <a:t>简称</a:t>
            </a:r>
            <a:r>
              <a:rPr kumimoji="1" lang="en-US" altLang="zh-CN" dirty="0" err="1"/>
              <a:t>VNEngine</a:t>
            </a:r>
            <a:r>
              <a:rPr kumimoji="1" lang="zh-CN" altLang="en-US" dirty="0"/>
              <a:t>的使用向导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166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A7DD0-5C33-C2EC-4BCE-756536B2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目录</a:t>
            </a:r>
            <a:endParaRPr kumimoji="1" lang="ja-JP" altLang="en-US" sz="4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C6D84-E781-6C40-D8BC-65E80A7F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800" dirty="0"/>
              <a:t>基本逻辑</a:t>
            </a:r>
            <a:endParaRPr kumimoji="1" lang="en-US" altLang="zh-CN" sz="1800" dirty="0"/>
          </a:p>
          <a:p>
            <a:pPr lvl="1"/>
            <a:r>
              <a:rPr lang="zh-CN" altLang="en-US" sz="1800" dirty="0"/>
              <a:t>基础设定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DialogueCanvas</a:t>
            </a:r>
            <a:r>
              <a:rPr lang="zh-CN" altLang="en-US" sz="1800" dirty="0"/>
              <a:t>与</a:t>
            </a:r>
            <a:r>
              <a:rPr kumimoji="1" lang="en-US" altLang="zh-CN" sz="1800" dirty="0"/>
              <a:t>Conversations</a:t>
            </a:r>
          </a:p>
          <a:p>
            <a:pPr lvl="1"/>
            <a:r>
              <a:rPr lang="en-US" altLang="zh-CN" sz="1800" dirty="0" err="1"/>
              <a:t>DIalogues</a:t>
            </a:r>
            <a:endParaRPr lang="en-US" altLang="zh-CN" sz="1800" dirty="0"/>
          </a:p>
          <a:p>
            <a:pPr lvl="1"/>
            <a:r>
              <a:rPr kumimoji="1" lang="en-US" altLang="zh-CN" sz="1800" dirty="0"/>
              <a:t>Actor</a:t>
            </a:r>
          </a:p>
          <a:p>
            <a:r>
              <a:rPr lang="en-US" altLang="zh-CN" sz="1800" dirty="0"/>
              <a:t>txt</a:t>
            </a:r>
            <a:r>
              <a:rPr lang="zh-CN" altLang="en-US" sz="1800" dirty="0"/>
              <a:t>文件与</a:t>
            </a:r>
            <a:r>
              <a:rPr lang="en-US" altLang="zh-CN" sz="1800" dirty="0"/>
              <a:t>Conversations</a:t>
            </a:r>
          </a:p>
          <a:p>
            <a:r>
              <a:rPr lang="zh-CN" altLang="en-US" sz="1800" dirty="0"/>
              <a:t>选项</a:t>
            </a:r>
            <a:endParaRPr lang="en-US" altLang="zh-CN" sz="1800" dirty="0"/>
          </a:p>
          <a:p>
            <a:r>
              <a:rPr lang="zh-CN" altLang="en-US" sz="1800" dirty="0"/>
              <a:t>参数</a:t>
            </a:r>
            <a:endParaRPr lang="en-US" altLang="zh-CN" sz="1800" dirty="0"/>
          </a:p>
          <a:p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892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9D0B6-DB48-9613-8FCF-41104511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982980"/>
            <a:ext cx="5400675" cy="6463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基本逻辑</a:t>
            </a:r>
            <a:br>
              <a:rPr kumimoji="1" lang="en-US" altLang="zh-CN" dirty="0"/>
            </a:br>
            <a:r>
              <a:rPr kumimoji="1" lang="en-US" altLang="zh-CN" sz="2000" dirty="0"/>
              <a:t>-</a:t>
            </a:r>
            <a:r>
              <a:rPr kumimoji="1" lang="zh-CN" altLang="en-US" sz="2000" dirty="0"/>
              <a:t>基础设定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6D0F62-9928-E74E-B45C-3A2BE4397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4" t="2682" r="4917" b="24803"/>
          <a:stretch/>
        </p:blipFill>
        <p:spPr>
          <a:xfrm>
            <a:off x="4655820" y="2301240"/>
            <a:ext cx="2141220" cy="273558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358140" y="1683838"/>
            <a:ext cx="55530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Inspector</a:t>
            </a:r>
            <a:r>
              <a:rPr kumimoji="1" lang="zh-CN" altLang="en-US" dirty="0"/>
              <a:t>中右键可以选择</a:t>
            </a:r>
            <a:r>
              <a:rPr kumimoji="1" lang="en-US" altLang="zh-CN" dirty="0"/>
              <a:t>VN Engine</a:t>
            </a:r>
          </a:p>
          <a:p>
            <a:r>
              <a:rPr kumimoji="1" lang="zh-CN" altLang="en-US" dirty="0"/>
              <a:t>并新建出你想要的项目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ja-JP" dirty="0"/>
              <a:t>   </a:t>
            </a:r>
            <a:r>
              <a:rPr kumimoji="1" lang="zh-CN" altLang="en-US" dirty="0"/>
              <a:t>所有的对于该引擎的操作都在“</a:t>
            </a:r>
            <a:r>
              <a:rPr kumimoji="1" lang="en-US" altLang="zh-CN" dirty="0"/>
              <a:t>Dialogue</a:t>
            </a:r>
          </a:p>
          <a:p>
            <a:r>
              <a:rPr kumimoji="1" lang="en-US" altLang="zh-CN" dirty="0" err="1"/>
              <a:t>Canavas</a:t>
            </a:r>
            <a:r>
              <a:rPr kumimoji="1" lang="zh-CN" altLang="en-US" dirty="0"/>
              <a:t>”中，所以当一个场景里没有该</a:t>
            </a:r>
            <a:endParaRPr kumimoji="1" lang="en-US" altLang="zh-CN" dirty="0"/>
          </a:p>
          <a:p>
            <a:r>
              <a:rPr kumimoji="1" lang="en-US" altLang="zh-CN" dirty="0" err="1"/>
              <a:t>Canavas</a:t>
            </a:r>
            <a:r>
              <a:rPr kumimoji="1" lang="zh-CN" altLang="en-US" dirty="0"/>
              <a:t>的时候，你需要首先添加。（如</a:t>
            </a:r>
            <a:endParaRPr kumimoji="1" lang="en-US" altLang="zh-CN" dirty="0"/>
          </a:p>
          <a:p>
            <a:r>
              <a:rPr kumimoji="1" lang="zh-CN" altLang="en-US" dirty="0"/>
              <a:t>果已经有了则不需要重复添加）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选择</a:t>
            </a:r>
            <a:r>
              <a:rPr kumimoji="1" lang="en-US" altLang="zh-CN" dirty="0" err="1"/>
              <a:t>DIalogueCanavas</a:t>
            </a:r>
            <a:r>
              <a:rPr kumimoji="1" lang="zh-CN" altLang="en-US" dirty="0"/>
              <a:t>并且右键添加一个</a:t>
            </a:r>
            <a:endParaRPr kumimoji="1" lang="en-US" altLang="zh-CN" dirty="0"/>
          </a:p>
          <a:p>
            <a:r>
              <a:rPr kumimoji="1" lang="zh-CN" altLang="en-US" dirty="0"/>
              <a:t>新的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，这个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会作</a:t>
            </a:r>
            <a:endParaRPr kumimoji="1" lang="en-US" altLang="zh-CN" dirty="0"/>
          </a:p>
          <a:p>
            <a:r>
              <a:rPr kumimoji="1" lang="zh-CN" altLang="en-US" dirty="0"/>
              <a:t>为一个全新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出现在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</a:t>
            </a:r>
            <a:r>
              <a:rPr kumimoji="1" lang="zh-CN" altLang="en-US" dirty="0"/>
              <a:t>选择</a:t>
            </a:r>
            <a:r>
              <a:rPr kumimoji="1" lang="en-US" altLang="zh-CN" dirty="0" err="1"/>
              <a:t>DialogueCanavas</a:t>
            </a:r>
            <a:r>
              <a:rPr kumimoji="1" lang="zh-CN" altLang="en-US" dirty="0"/>
              <a:t>中的“</a:t>
            </a:r>
            <a:r>
              <a:rPr kumimoji="1" lang="en-US" altLang="zh-CN" dirty="0"/>
              <a:t>Scene-</a:t>
            </a:r>
          </a:p>
          <a:p>
            <a:r>
              <a:rPr kumimoji="1" lang="en-US" altLang="zh-CN" dirty="0"/>
              <a:t>Manager</a:t>
            </a:r>
            <a:r>
              <a:rPr kumimoji="1" lang="zh-CN" altLang="en-US" dirty="0"/>
              <a:t>”，你将会在检查器中看到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这是管理这个场景的脚本们，作为</a:t>
            </a:r>
            <a:endParaRPr kumimoji="1" lang="en-US" altLang="zh-CN" dirty="0"/>
          </a:p>
          <a:p>
            <a:r>
              <a:rPr kumimoji="1" lang="zh-CN" altLang="en-US" dirty="0"/>
              <a:t>文案，将会经常用到“</a:t>
            </a:r>
            <a:r>
              <a:rPr kumimoji="1" lang="en-US" altLang="zh-CN" dirty="0" err="1"/>
              <a:t>VNScene</a:t>
            </a:r>
            <a:r>
              <a:rPr kumimoji="1" lang="en-US" altLang="zh-CN" dirty="0"/>
              <a:t>-</a:t>
            </a:r>
          </a:p>
          <a:p>
            <a:r>
              <a:rPr kumimoji="1" lang="en-US" altLang="zh-CN" dirty="0"/>
              <a:t>Manager</a:t>
            </a:r>
            <a:r>
              <a:rPr kumimoji="1" lang="zh-CN" altLang="en-US" dirty="0"/>
              <a:t>”以及“</a:t>
            </a:r>
            <a:r>
              <a:rPr kumimoji="1" lang="en-US" altLang="zh-CN" dirty="0" err="1"/>
              <a:t>ActorManager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   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8FC08D-7A0B-F500-83B1-29F6BBE7A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88" t="2037" r="15031" b="4329"/>
          <a:stretch/>
        </p:blipFill>
        <p:spPr>
          <a:xfrm>
            <a:off x="4716780" y="4046689"/>
            <a:ext cx="1912620" cy="250651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B3078A8-BFB0-D294-84CE-FB7913EFF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2" t="6989" r="4181" b="5656"/>
          <a:stretch/>
        </p:blipFill>
        <p:spPr>
          <a:xfrm>
            <a:off x="4107180" y="6176010"/>
            <a:ext cx="2689860" cy="2857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07FD8CB-D82A-ECAD-5B4A-1F08C75700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6" t="14033" r="39873" b="24945"/>
          <a:stretch/>
        </p:blipFill>
        <p:spPr>
          <a:xfrm>
            <a:off x="689610" y="5929191"/>
            <a:ext cx="3086100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733425" y="112665"/>
            <a:ext cx="59112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zh-CN" altLang="en-US" dirty="0"/>
              <a:t>    现在，将刚刚新建的</a:t>
            </a:r>
            <a:r>
              <a:rPr kumimoji="1" lang="en-US" altLang="zh-CN" dirty="0"/>
              <a:t>Conversation</a:t>
            </a:r>
          </a:p>
          <a:p>
            <a:r>
              <a:rPr kumimoji="1" lang="en-US" altLang="zh-CN" dirty="0"/>
              <a:t>Object</a:t>
            </a:r>
            <a:r>
              <a:rPr kumimoji="1" lang="zh-CN" altLang="en-US" dirty="0"/>
              <a:t>拖拽到</a:t>
            </a:r>
            <a:r>
              <a:rPr kumimoji="1" lang="en-US" altLang="zh-CN" dirty="0" err="1"/>
              <a:t>SceneManager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StartingConversation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这是将此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设定为了这个场景一开始的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。具体表现为切换到这一场景后就会从这里开始自动播放。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由于我们的游戏并非纯正</a:t>
            </a:r>
            <a:r>
              <a:rPr kumimoji="1" lang="en-US" altLang="zh-CN" dirty="0" err="1"/>
              <a:t>VisualNovel</a:t>
            </a:r>
            <a:r>
              <a:rPr kumimoji="1" lang="zh-CN" altLang="en-US" dirty="0"/>
              <a:t>游戏，多数时间在进行自由探索，所以用到这个功能的机会并不多，但并不是没有，所以你需要知道。</a:t>
            </a:r>
            <a:endParaRPr kumimoji="1" lang="en-US" altLang="zh-CN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F25C00-FA90-1418-14D2-81BC3D9DF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9" t="546" r="5889" b="26134"/>
          <a:stretch/>
        </p:blipFill>
        <p:spPr>
          <a:xfrm>
            <a:off x="571500" y="1059181"/>
            <a:ext cx="5974080" cy="3505199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19CAD09-DD1B-8A95-06A3-6F09112430CD}"/>
              </a:ext>
            </a:extLst>
          </p:cNvPr>
          <p:cNvCxnSpPr>
            <a:cxnSpLocks/>
          </p:cNvCxnSpPr>
          <p:nvPr/>
        </p:nvCxnSpPr>
        <p:spPr>
          <a:xfrm flipV="1">
            <a:off x="1722120" y="3916680"/>
            <a:ext cx="3070860" cy="35052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9D0B6-DB48-9613-8FCF-41104511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982980"/>
            <a:ext cx="5400675" cy="6463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基本逻辑</a:t>
            </a:r>
            <a:br>
              <a:rPr kumimoji="1" lang="en-US" altLang="zh-CN" dirty="0"/>
            </a:br>
            <a:r>
              <a:rPr kumimoji="1" lang="en-US" altLang="zh-CN" sz="2000" dirty="0"/>
              <a:t>-</a:t>
            </a:r>
            <a:r>
              <a:rPr kumimoji="1" lang="en-US" altLang="zh-CN" sz="2000" dirty="0" err="1"/>
              <a:t>DialogueCanvas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Conversations</a:t>
            </a:r>
            <a:br>
              <a:rPr kumimoji="1" lang="en-US" altLang="zh-CN" sz="2000" dirty="0"/>
            </a:b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358140" y="1683838"/>
            <a:ext cx="640842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第一个要明确的是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的概念。这是一块</a:t>
            </a:r>
            <a:r>
              <a:rPr kumimoji="1" lang="en-US" altLang="zh-CN" dirty="0"/>
              <a:t>【</a:t>
            </a:r>
            <a:r>
              <a:rPr kumimoji="1" lang="zh-CN" altLang="en-US" dirty="0"/>
              <a:t>屏幕</a:t>
            </a:r>
            <a:r>
              <a:rPr kumimoji="1" lang="en-US" altLang="zh-CN" dirty="0"/>
              <a:t>】</a:t>
            </a:r>
            <a:r>
              <a:rPr kumimoji="1" lang="zh-CN" altLang="en-US" dirty="0"/>
              <a:t>。所谓</a:t>
            </a:r>
            <a:r>
              <a:rPr kumimoji="1" lang="en-US" altLang="zh-CN" dirty="0"/>
              <a:t>UI</a:t>
            </a:r>
            <a:r>
              <a:rPr kumimoji="1" lang="zh-CN" altLang="en-US" dirty="0"/>
              <a:t>，是在屏幕上放映的。而，台词，对话框，立绘，都在这块屏幕上而并非在游戏舞台上。</a:t>
            </a:r>
            <a:r>
              <a:rPr kumimoji="1" lang="en-US" altLang="zh-CN" dirty="0" err="1"/>
              <a:t>DialogueCanvas</a:t>
            </a:r>
            <a:r>
              <a:rPr kumimoji="1" lang="zh-CN" altLang="en-US" dirty="0"/>
              <a:t>是专门准备给台词的一块屏幕。没有这块屏幕，就不能放映准备好的东西。因此，你所创建的所有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都应该存在于</a:t>
            </a:r>
            <a:r>
              <a:rPr kumimoji="1" lang="en-US" altLang="zh-CN" dirty="0"/>
              <a:t>Dialogue-Canvas</a:t>
            </a:r>
            <a:r>
              <a:rPr kumimoji="1" lang="zh-CN" altLang="en-US" dirty="0"/>
              <a:t>的子集中。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而</a:t>
            </a:r>
            <a:r>
              <a:rPr kumimoji="1" lang="en-US" altLang="zh-CN" dirty="0"/>
              <a:t>Conversations</a:t>
            </a:r>
            <a:r>
              <a:rPr kumimoji="1" lang="zh-CN" altLang="en-US" dirty="0"/>
              <a:t>，顾名思义，是对话。创建一个</a:t>
            </a:r>
            <a:r>
              <a:rPr kumimoji="1" lang="en-US" altLang="zh-CN" dirty="0"/>
              <a:t>Conversations</a:t>
            </a:r>
            <a:r>
              <a:rPr kumimoji="1" lang="zh-CN" altLang="en-US" dirty="0"/>
              <a:t>，是指创建了一段对话。假设，你问我喜欢吃香蕉还是苹果，我答香蕉，你就要和我讨论</a:t>
            </a:r>
            <a:r>
              <a:rPr kumimoji="1" lang="en-US" altLang="zh-CN" dirty="0"/>
              <a:t>ff14</a:t>
            </a:r>
            <a:r>
              <a:rPr kumimoji="1" lang="zh-CN" altLang="en-US" dirty="0"/>
              <a:t>的月亮坐骑，我答苹果，我们将会讨论苹果能不能放进咖喱。于是你需要创建三段对话，分别是，询问、月亮坐骑和苹果咖喱。不仅如此，如果和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有对话，和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也有对话，那你仍需要创建两个对话。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观察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的检查器，每一个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上都会存在一个</a:t>
            </a:r>
            <a:r>
              <a:rPr kumimoji="1" lang="en-US" altLang="zh-CN" dirty="0" err="1"/>
              <a:t>ConversationManager</a:t>
            </a:r>
            <a:r>
              <a:rPr kumimoji="1" lang="zh-CN" altLang="en-US" dirty="0"/>
              <a:t>的脚本。将</a:t>
            </a:r>
            <a:r>
              <a:rPr kumimoji="1" lang="en-US" altLang="zh-CN" dirty="0"/>
              <a:t>B conversation</a:t>
            </a:r>
            <a:r>
              <a:rPr kumimoji="1" lang="zh-CN" altLang="en-US" dirty="0"/>
              <a:t>拖入</a:t>
            </a:r>
            <a:r>
              <a:rPr kumimoji="1" lang="en-US" altLang="zh-CN" dirty="0"/>
              <a:t>A conversation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Start-conversation-when-done</a:t>
            </a:r>
            <a:r>
              <a:rPr kumimoji="1" lang="zh-CN" altLang="en-US" dirty="0"/>
              <a:t>中，则当</a:t>
            </a:r>
            <a:r>
              <a:rPr kumimoji="1" lang="en-US" altLang="zh-CN" dirty="0"/>
              <a:t>A</a:t>
            </a:r>
            <a:r>
              <a:rPr kumimoji="1" lang="zh-CN" altLang="en-US" dirty="0"/>
              <a:t>对话结束后，会跳转入</a:t>
            </a:r>
            <a:r>
              <a:rPr kumimoji="1" lang="en-US" altLang="zh-CN" dirty="0"/>
              <a:t>B</a:t>
            </a:r>
            <a:r>
              <a:rPr kumimoji="1" lang="zh-CN" altLang="en-US" dirty="0"/>
              <a:t>对话（无条件）。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A5223CD-1BE4-75AB-34CD-498026A2A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" r="2835" b="27765"/>
          <a:stretch/>
        </p:blipFill>
        <p:spPr>
          <a:xfrm>
            <a:off x="858454" y="5273041"/>
            <a:ext cx="4970846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9D0B6-DB48-9613-8FCF-41104511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982980"/>
            <a:ext cx="5400675" cy="64633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基本逻辑</a:t>
            </a:r>
            <a:br>
              <a:rPr kumimoji="1" lang="en-US" altLang="zh-CN" dirty="0"/>
            </a:br>
            <a:r>
              <a:rPr kumimoji="1" lang="en-US" altLang="zh-CN" sz="2000" dirty="0"/>
              <a:t>-Dialogues</a:t>
            </a:r>
            <a:br>
              <a:rPr kumimoji="1" lang="en-US" altLang="zh-CN" sz="2000" dirty="0"/>
            </a:b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358140" y="1629311"/>
            <a:ext cx="64084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zh-CN" altLang="en-US" dirty="0"/>
              <a:t>    对话不等于台词。台词是对话的子集。你需要继续在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下添加许许多多的</a:t>
            </a:r>
            <a:r>
              <a:rPr kumimoji="1" lang="en-US" altLang="zh-CN" dirty="0"/>
              <a:t>Dialogues</a:t>
            </a:r>
            <a:r>
              <a:rPr kumimoji="1" lang="zh-CN" altLang="en-US" dirty="0"/>
              <a:t>。一个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，就是一句话。</a:t>
            </a:r>
            <a:endParaRPr kumimoji="1" lang="en-US" altLang="zh-CN" dirty="0"/>
          </a:p>
          <a:p>
            <a:r>
              <a:rPr kumimoji="1" lang="en-US" altLang="ja-JP" dirty="0"/>
              <a:t>    </a:t>
            </a:r>
            <a:r>
              <a:rPr kumimoji="1" lang="zh-CN" altLang="en-US" dirty="0"/>
              <a:t>现在，选择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项目，右键创建一个新的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在这个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的检查</a:t>
            </a:r>
            <a:endParaRPr kumimoji="1" lang="en-US" altLang="zh-CN" dirty="0"/>
          </a:p>
          <a:p>
            <a:r>
              <a:rPr kumimoji="1" lang="zh-CN" altLang="en-US" dirty="0"/>
              <a:t>器中，我们可以看到</a:t>
            </a:r>
            <a:endParaRPr kumimoji="1" lang="en-US" altLang="zh-CN" dirty="0"/>
          </a:p>
          <a:p>
            <a:r>
              <a:rPr kumimoji="1" lang="en-US" altLang="zh-CN" dirty="0" err="1"/>
              <a:t>DialogueNode</a:t>
            </a:r>
            <a:r>
              <a:rPr kumimoji="1" lang="zh-CN" altLang="en-US" dirty="0"/>
              <a:t>脚本，和</a:t>
            </a:r>
            <a:endParaRPr kumimoji="1" lang="en-US" altLang="zh-CN" dirty="0"/>
          </a:p>
          <a:p>
            <a:r>
              <a:rPr kumimoji="1" lang="en-US" altLang="zh-CN" dirty="0" err="1"/>
              <a:t>AudioSource</a:t>
            </a:r>
            <a:r>
              <a:rPr kumimoji="1" lang="zh-CN" altLang="en-US" dirty="0"/>
              <a:t>音频管理。</a:t>
            </a:r>
            <a:endParaRPr kumimoji="1" lang="en-US" altLang="zh-CN" dirty="0"/>
          </a:p>
          <a:p>
            <a:r>
              <a:rPr kumimoji="1" lang="zh-CN" altLang="en-US" dirty="0"/>
              <a:t>忽视音频管理。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/>
              <a:t>关于台词内容，你可</a:t>
            </a:r>
            <a:endParaRPr kumimoji="1" lang="en-US" altLang="zh-CN" dirty="0"/>
          </a:p>
          <a:p>
            <a:r>
              <a:rPr kumimoji="1" lang="zh-CN" altLang="en-US" dirty="0"/>
              <a:t>以使用</a:t>
            </a:r>
            <a:r>
              <a:rPr lang="zh-CN" altLang="en-US" dirty="0"/>
              <a:t>各种标签和样式</a:t>
            </a:r>
            <a:endParaRPr lang="en-US" altLang="zh-CN" dirty="0"/>
          </a:p>
          <a:p>
            <a:r>
              <a:rPr kumimoji="1" lang="zh-CN" altLang="en-US" dirty="0"/>
              <a:t>来达到你想要的结果。</a:t>
            </a:r>
            <a:endParaRPr kumimoji="1" lang="en-US" altLang="zh-CN" dirty="0"/>
          </a:p>
          <a:p>
            <a:r>
              <a:rPr kumimoji="1" lang="zh-CN" altLang="en-US" dirty="0"/>
              <a:t>我将会列举一些常见的</a:t>
            </a:r>
            <a:endParaRPr kumimoji="1" lang="en-US" altLang="zh-CN" dirty="0"/>
          </a:p>
          <a:p>
            <a:r>
              <a:rPr kumimoji="1" lang="zh-CN" altLang="en-US"/>
              <a:t>标签。</a:t>
            </a:r>
            <a:endParaRPr kumimoji="1" lang="en-US" altLang="zh-CN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73FD03-767A-4562-CEFC-E01626C2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77" y="3177540"/>
            <a:ext cx="4140923" cy="600989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7844FA-ED71-8413-F39B-F504945C62A9}"/>
              </a:ext>
            </a:extLst>
          </p:cNvPr>
          <p:cNvSpPr/>
          <p:nvPr/>
        </p:nvSpPr>
        <p:spPr>
          <a:xfrm>
            <a:off x="3166110" y="4953000"/>
            <a:ext cx="1093470" cy="289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对方的名字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8BD858-0B7E-C63A-01D6-B5B8E6C573E1}"/>
              </a:ext>
            </a:extLst>
          </p:cNvPr>
          <p:cNvSpPr/>
          <p:nvPr/>
        </p:nvSpPr>
        <p:spPr>
          <a:xfrm>
            <a:off x="3591198" y="5269588"/>
            <a:ext cx="1196340" cy="289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讲话人的名字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12CB2E-9153-3A7A-D8FE-DD9241A157F8}"/>
              </a:ext>
            </a:extLst>
          </p:cNvPr>
          <p:cNvSpPr/>
          <p:nvPr/>
        </p:nvSpPr>
        <p:spPr>
          <a:xfrm>
            <a:off x="5173980" y="6039862"/>
            <a:ext cx="1684020" cy="289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台词内容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995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C11F-F1BB-7D1E-1A6D-4404AC82AB1E}"/>
              </a:ext>
            </a:extLst>
          </p:cNvPr>
          <p:cNvSpPr txBox="1"/>
          <p:nvPr/>
        </p:nvSpPr>
        <p:spPr>
          <a:xfrm>
            <a:off x="733425" y="112665"/>
            <a:ext cx="591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zh-CN" altLang="en-US" dirty="0"/>
              <a:t>    对话不等于台词。台词是对话的子集。你需要继续在</a:t>
            </a:r>
            <a:r>
              <a:rPr kumimoji="1" lang="en-US" altLang="zh-CN" dirty="0"/>
              <a:t>Conversation</a:t>
            </a:r>
            <a:r>
              <a:rPr kumimoji="1" lang="zh-CN" altLang="en-US" dirty="0"/>
              <a:t>下添加许许多多的</a:t>
            </a:r>
            <a:r>
              <a:rPr kumimoji="1" lang="en-US" altLang="zh-CN" dirty="0"/>
              <a:t>Dialogues</a:t>
            </a:r>
            <a:r>
              <a:rPr kumimoji="1" lang="zh-CN" altLang="en-US" dirty="0"/>
              <a:t>。一个</a:t>
            </a:r>
            <a:r>
              <a:rPr kumimoji="1" lang="en-US" altLang="zh-CN" dirty="0"/>
              <a:t>Dialogue</a:t>
            </a:r>
            <a:r>
              <a:rPr kumimoji="1" lang="zh-CN" altLang="en-US" dirty="0"/>
              <a:t>，就是一句话。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0367466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188</TotalTime>
  <Words>403</Words>
  <Application>Microsoft Office PowerPoint</Application>
  <PresentationFormat>A4 210 x 297 mm</PresentationFormat>
  <Paragraphs>89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游ゴシック</vt:lpstr>
      <vt:lpstr>Franklin Gothic Book</vt:lpstr>
      <vt:lpstr>トリミング</vt:lpstr>
      <vt:lpstr>VISUAL Novel Engine 简称VNEngine的使用向导</vt:lpstr>
      <vt:lpstr>目录</vt:lpstr>
      <vt:lpstr>基本逻辑 -基础设定</vt:lpstr>
      <vt:lpstr>PowerPoint プレゼンテーション</vt:lpstr>
      <vt:lpstr>基本逻辑 -DialogueCanvas与Conversations </vt:lpstr>
      <vt:lpstr>基本逻辑 -Dialogues 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姚　蓉</dc:creator>
  <cp:lastModifiedBy>姚　蓉</cp:lastModifiedBy>
  <cp:revision>71</cp:revision>
  <dcterms:created xsi:type="dcterms:W3CDTF">2024-07-08T06:49:01Z</dcterms:created>
  <dcterms:modified xsi:type="dcterms:W3CDTF">2024-07-09T08:41:02Z</dcterms:modified>
</cp:coreProperties>
</file>