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0"/>
    <p:restoredTop sz="94679"/>
  </p:normalViewPr>
  <p:slideViewPr>
    <p:cSldViewPr snapToGrid="0" snapToObjects="1">
      <p:cViewPr>
        <p:scale>
          <a:sx n="240" d="100"/>
          <a:sy n="240" d="100"/>
        </p:scale>
        <p:origin x="-1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625E-AE68-7342-9733-3D236D21CEB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1542418" y="2557708"/>
            <a:ext cx="9956695" cy="2722111"/>
            <a:chOff x="1542418" y="2557708"/>
            <a:chExt cx="9956695" cy="2722111"/>
          </a:xfrm>
        </p:grpSpPr>
        <p:sp>
          <p:nvSpPr>
            <p:cNvPr id="19" name="Rectangle 18"/>
            <p:cNvSpPr/>
            <p:nvPr/>
          </p:nvSpPr>
          <p:spPr>
            <a:xfrm>
              <a:off x="4837696" y="3165187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5533" y="3259434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3370" y="3353681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1207" y="3447928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89044" y="3542175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26881" y="3642973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9873" y="4183331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7710" y="4277578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5547" y="4371825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3384" y="4466072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1221" y="4560319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2841" y="3417649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22630" y="3511896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42419" y="3606143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9058" y="4654566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556378" y="3789127"/>
              <a:ext cx="2307244" cy="105892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38316" y="3613507"/>
              <a:ext cx="2311175" cy="1136975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414320" y="299991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14320" y="309416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14320" y="318523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14320" y="327344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14320" y="336451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14320" y="345875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14320" y="354983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4320" y="363642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14320" y="3727494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14320" y="382174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14320" y="391281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14320" y="400102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14320" y="409209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14320" y="418634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14320" y="427741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14320" y="436928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14320" y="446036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414320" y="455460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14320" y="464568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14320" y="473388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4320" y="482496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14320" y="491920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14320" y="501027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4320" y="509687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949394" y="299991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49394" y="309416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49394" y="318523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49394" y="327344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949394" y="336451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949394" y="345875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949394" y="354983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949394" y="363642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949394" y="372749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949394" y="382174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949394" y="391281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949394" y="400102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949394" y="409209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49394" y="418634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49394" y="427741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49394" y="436928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49394" y="446036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949394" y="455460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949394" y="464568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949394" y="473388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49394" y="482496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949394" y="491920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49394" y="501027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49394" y="509687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571088" y="401775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703866" y="401775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836677" y="401775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90" idx="0"/>
              <a:endCxn id="47" idx="0"/>
            </p:cNvCxnSpPr>
            <p:nvPr/>
          </p:nvCxnSpPr>
          <p:spPr>
            <a:xfrm flipV="1">
              <a:off x="4882259" y="2908841"/>
              <a:ext cx="2576947" cy="25535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0" idx="2"/>
            </p:cNvCxnSpPr>
            <p:nvPr/>
          </p:nvCxnSpPr>
          <p:spPr>
            <a:xfrm flipV="1">
              <a:off x="4882259" y="3001036"/>
              <a:ext cx="2576947" cy="25073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46" idx="0"/>
              <a:endCxn id="91" idx="0"/>
            </p:cNvCxnSpPr>
            <p:nvPr/>
          </p:nvCxnSpPr>
          <p:spPr>
            <a:xfrm flipV="1">
              <a:off x="7000605" y="2908841"/>
              <a:ext cx="993675" cy="25554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6" idx="2"/>
              <a:endCxn id="92" idx="0"/>
            </p:cNvCxnSpPr>
            <p:nvPr/>
          </p:nvCxnSpPr>
          <p:spPr>
            <a:xfrm flipV="1">
              <a:off x="7000605" y="2999913"/>
              <a:ext cx="993675" cy="25634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39" idx="2"/>
              <a:endCxn id="72" idx="2"/>
            </p:cNvCxnSpPr>
            <p:nvPr/>
          </p:nvCxnSpPr>
          <p:spPr>
            <a:xfrm>
              <a:off x="3909536" y="4838355"/>
              <a:ext cx="3549670" cy="44146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42418" y="3606008"/>
              <a:ext cx="89771" cy="1926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7" idx="1"/>
            </p:cNvCxnSpPr>
            <p:nvPr/>
          </p:nvCxnSpPr>
          <p:spPr>
            <a:xfrm>
              <a:off x="3869058" y="4748813"/>
              <a:ext cx="3590148" cy="44313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864973" y="4750777"/>
              <a:ext cx="89126" cy="875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45" idx="2"/>
              <a:endCxn id="116" idx="2"/>
            </p:cNvCxnSpPr>
            <p:nvPr/>
          </p:nvCxnSpPr>
          <p:spPr>
            <a:xfrm>
              <a:off x="6031967" y="4842521"/>
              <a:ext cx="1962313" cy="43729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5" idx="0"/>
              <a:endCxn id="116" idx="0"/>
            </p:cNvCxnSpPr>
            <p:nvPr/>
          </p:nvCxnSpPr>
          <p:spPr>
            <a:xfrm>
              <a:off x="6031967" y="4750644"/>
              <a:ext cx="1962313" cy="43729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5343566" y="4068549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436777" y="3980066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523450" y="389012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87081" y="475064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37696" y="3164193"/>
              <a:ext cx="89126" cy="875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55719" y="316438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8431306" y="2908841"/>
              <a:ext cx="504265" cy="237097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625958" y="3745077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622800" y="4014101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629438" y="428542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503813" y="3231170"/>
              <a:ext cx="1334210" cy="2048649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414320" y="518794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8018744" y="2908765"/>
              <a:ext cx="847982" cy="210013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8036596" y="5175914"/>
              <a:ext cx="707782" cy="9556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8518475" y="4836362"/>
              <a:ext cx="345076" cy="34507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506559" y="479855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24794" y="4939218"/>
              <a:ext cx="2391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</a:t>
              </a:r>
              <a:endParaRPr lang="en-US" sz="1000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8681235" y="4510204"/>
              <a:ext cx="3480" cy="32756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7949394" y="290884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7455904" y="2911898"/>
              <a:ext cx="1288474" cy="9298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9" idx="4"/>
            </p:cNvCxnSpPr>
            <p:nvPr/>
          </p:nvCxnSpPr>
          <p:spPr>
            <a:xfrm>
              <a:off x="8679958" y="3336731"/>
              <a:ext cx="3480" cy="32756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507420" y="2991655"/>
              <a:ext cx="345076" cy="34507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97973" y="29673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616208" y="31080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949394" y="518794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14320" y="290884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9337852" y="2905919"/>
              <a:ext cx="328156" cy="237097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9413558" y="2970616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9413558" y="3224072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413558" y="3474437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9413558" y="4514058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413558" y="4767514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413038" y="5021965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ight Arrow 200"/>
            <p:cNvSpPr/>
            <p:nvPr/>
          </p:nvSpPr>
          <p:spPr>
            <a:xfrm>
              <a:off x="9025982" y="3948986"/>
              <a:ext cx="225573" cy="273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10332059" y="3353682"/>
              <a:ext cx="339725" cy="146441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454638" y="376272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451480" y="403175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0458118" y="4303069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Arrow Connector 210"/>
            <p:cNvCxnSpPr>
              <a:stCxn id="190" idx="3"/>
              <a:endCxn id="203" idx="1"/>
            </p:cNvCxnSpPr>
            <p:nvPr/>
          </p:nvCxnSpPr>
          <p:spPr>
            <a:xfrm>
              <a:off x="9590301" y="3067405"/>
              <a:ext cx="795124" cy="4593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191" idx="3"/>
              <a:endCxn id="203" idx="1"/>
            </p:cNvCxnSpPr>
            <p:nvPr/>
          </p:nvCxnSpPr>
          <p:spPr>
            <a:xfrm>
              <a:off x="9590301" y="3320861"/>
              <a:ext cx="795124" cy="2058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92" idx="3"/>
            </p:cNvCxnSpPr>
            <p:nvPr/>
          </p:nvCxnSpPr>
          <p:spPr>
            <a:xfrm flipV="1">
              <a:off x="9590301" y="3533272"/>
              <a:ext cx="795124" cy="379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93" idx="3"/>
              <a:endCxn id="203" idx="1"/>
            </p:cNvCxnSpPr>
            <p:nvPr/>
          </p:nvCxnSpPr>
          <p:spPr>
            <a:xfrm flipV="1">
              <a:off x="9590301" y="3526712"/>
              <a:ext cx="795124" cy="10841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94" idx="3"/>
              <a:endCxn id="203" idx="1"/>
            </p:cNvCxnSpPr>
            <p:nvPr/>
          </p:nvCxnSpPr>
          <p:spPr>
            <a:xfrm flipV="1">
              <a:off x="9590301" y="3526712"/>
              <a:ext cx="795124" cy="13375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5" idx="3"/>
              <a:endCxn id="203" idx="1"/>
            </p:cNvCxnSpPr>
            <p:nvPr/>
          </p:nvCxnSpPr>
          <p:spPr>
            <a:xfrm flipV="1">
              <a:off x="9589781" y="3526712"/>
              <a:ext cx="795644" cy="15920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95" idx="3"/>
              <a:endCxn id="204" idx="1"/>
            </p:cNvCxnSpPr>
            <p:nvPr/>
          </p:nvCxnSpPr>
          <p:spPr>
            <a:xfrm flipV="1">
              <a:off x="9589781" y="4645680"/>
              <a:ext cx="795644" cy="4730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194" idx="3"/>
              <a:endCxn id="204" idx="1"/>
            </p:cNvCxnSpPr>
            <p:nvPr/>
          </p:nvCxnSpPr>
          <p:spPr>
            <a:xfrm flipV="1">
              <a:off x="9590301" y="4645680"/>
              <a:ext cx="795124" cy="2186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3"/>
              <a:endCxn id="204" idx="1"/>
            </p:cNvCxnSpPr>
            <p:nvPr/>
          </p:nvCxnSpPr>
          <p:spPr>
            <a:xfrm>
              <a:off x="9590301" y="4610847"/>
              <a:ext cx="795124" cy="348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92" idx="3"/>
              <a:endCxn id="204" idx="1"/>
            </p:cNvCxnSpPr>
            <p:nvPr/>
          </p:nvCxnSpPr>
          <p:spPr>
            <a:xfrm>
              <a:off x="9590301" y="3571226"/>
              <a:ext cx="795124" cy="10744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91" idx="3"/>
            </p:cNvCxnSpPr>
            <p:nvPr/>
          </p:nvCxnSpPr>
          <p:spPr>
            <a:xfrm>
              <a:off x="9590301" y="3320861"/>
              <a:ext cx="795124" cy="13337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190" idx="3"/>
              <a:endCxn id="204" idx="1"/>
            </p:cNvCxnSpPr>
            <p:nvPr/>
          </p:nvCxnSpPr>
          <p:spPr>
            <a:xfrm>
              <a:off x="9590301" y="3067405"/>
              <a:ext cx="795124" cy="15782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10385425" y="4529418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0347739" y="4460361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en-US" sz="12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18955" y="4558996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</a:t>
              </a:r>
              <a:endParaRPr lang="en-US" sz="900" dirty="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385425" y="3410450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0345008" y="3345456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en-US" sz="12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409337" y="344087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9415702" y="3727893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9413038" y="4254564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9474646" y="406273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9474544" y="397689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474544" y="4149788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2" idx="3"/>
              <a:endCxn id="203" idx="1"/>
            </p:cNvCxnSpPr>
            <p:nvPr/>
          </p:nvCxnSpPr>
          <p:spPr>
            <a:xfrm flipV="1">
              <a:off x="9592445" y="3526712"/>
              <a:ext cx="792980" cy="2979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3"/>
              <a:endCxn id="204" idx="1"/>
            </p:cNvCxnSpPr>
            <p:nvPr/>
          </p:nvCxnSpPr>
          <p:spPr>
            <a:xfrm>
              <a:off x="9589781" y="4351353"/>
              <a:ext cx="795644" cy="2943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3747043" y="2557708"/>
              <a:ext cx="3131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2D Convolutions</a:t>
              </a:r>
              <a:endParaRPr lang="en-US" sz="14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672158" y="2567282"/>
              <a:ext cx="2026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LSTM</a:t>
              </a:r>
              <a:endParaRPr lang="en-US" sz="14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83322" y="2560817"/>
              <a:ext cx="2230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FC Layer</a:t>
              </a:r>
              <a:endParaRPr lang="en-US" sz="14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444499" y="2957925"/>
              <a:ext cx="205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09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Jensen</dc:creator>
  <cp:lastModifiedBy>Chris Jensen</cp:lastModifiedBy>
  <cp:revision>7</cp:revision>
  <dcterms:created xsi:type="dcterms:W3CDTF">2021-01-15T08:38:09Z</dcterms:created>
  <dcterms:modified xsi:type="dcterms:W3CDTF">2021-01-15T09:43:58Z</dcterms:modified>
</cp:coreProperties>
</file>