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17"/>
    <p:restoredTop sz="94679"/>
  </p:normalViewPr>
  <p:slideViewPr>
    <p:cSldViewPr snapToGrid="0" snapToObjects="1">
      <p:cViewPr>
        <p:scale>
          <a:sx n="95" d="100"/>
          <a:sy n="95" d="100"/>
        </p:scale>
        <p:origin x="6008" y="2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25E-AE68-7342-9733-3D236D21CEB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2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25E-AE68-7342-9733-3D236D21CEB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9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25E-AE68-7342-9733-3D236D21CEB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25E-AE68-7342-9733-3D236D21CEB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3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25E-AE68-7342-9733-3D236D21CEB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6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25E-AE68-7342-9733-3D236D21CEB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25E-AE68-7342-9733-3D236D21CEB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2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25E-AE68-7342-9733-3D236D21CEB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3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25E-AE68-7342-9733-3D236D21CEB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25E-AE68-7342-9733-3D236D21CEB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2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25E-AE68-7342-9733-3D236D21CEB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1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625E-AE68-7342-9733-3D236D21CEB3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A9F07-26C8-454F-8411-AAE1B6B4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9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/>
        </p:nvGrpSpPr>
        <p:grpSpPr>
          <a:xfrm>
            <a:off x="1542418" y="2557708"/>
            <a:ext cx="9956695" cy="2722111"/>
            <a:chOff x="1542418" y="2557708"/>
            <a:chExt cx="9956695" cy="2722111"/>
          </a:xfrm>
        </p:grpSpPr>
        <p:sp>
          <p:nvSpPr>
            <p:cNvPr id="19" name="Rectangle 18"/>
            <p:cNvSpPr/>
            <p:nvPr/>
          </p:nvSpPr>
          <p:spPr>
            <a:xfrm>
              <a:off x="4837696" y="3165187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75533" y="3259434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3370" y="3353681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51207" y="3447928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89044" y="3542175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26881" y="3642973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9873" y="4183331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7710" y="4277578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55547" y="4371825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93384" y="4466072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31221" y="4560319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02841" y="3417649"/>
              <a:ext cx="2207794" cy="4932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22630" y="3511896"/>
              <a:ext cx="2207794" cy="4932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542419" y="3606143"/>
              <a:ext cx="2207794" cy="4932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69058" y="4654566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556378" y="3789127"/>
              <a:ext cx="2307244" cy="1058927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638316" y="3613507"/>
              <a:ext cx="2311175" cy="1136975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414320" y="2999913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414320" y="3094160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414320" y="3185232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414320" y="3273440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414320" y="3364512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14320" y="3458759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414320" y="3549831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414320" y="3636422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414320" y="3727494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414320" y="3821741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414320" y="3912813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414320" y="4001021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414320" y="4092093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14320" y="4186340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414320" y="4277412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414320" y="4369289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414320" y="4460361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414320" y="4554608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14320" y="4645680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14320" y="4733888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4320" y="4824960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14320" y="4919207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414320" y="5010279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14320" y="5096870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949394" y="2999913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949394" y="3094160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949394" y="3185232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49394" y="3273440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949394" y="3364512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949394" y="3458759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949394" y="3549831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949394" y="3636422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949394" y="3727494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949394" y="3821741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949394" y="3912813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949394" y="4001021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949394" y="4092093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949394" y="4186340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949394" y="4277412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949394" y="4369289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949394" y="4460361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949394" y="4554608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949394" y="4645680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949394" y="4733888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949394" y="4824960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949394" y="4919207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949394" y="5010279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949394" y="5096870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571088" y="4017750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703866" y="4017750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836677" y="4017750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90" idx="0"/>
              <a:endCxn id="47" idx="0"/>
            </p:cNvCxnSpPr>
            <p:nvPr/>
          </p:nvCxnSpPr>
          <p:spPr>
            <a:xfrm flipV="1">
              <a:off x="4882259" y="2908841"/>
              <a:ext cx="2576947" cy="255352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0" idx="2"/>
            </p:cNvCxnSpPr>
            <p:nvPr/>
          </p:nvCxnSpPr>
          <p:spPr>
            <a:xfrm flipV="1">
              <a:off x="4882259" y="3001036"/>
              <a:ext cx="2576947" cy="250735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46" idx="0"/>
              <a:endCxn id="91" idx="0"/>
            </p:cNvCxnSpPr>
            <p:nvPr/>
          </p:nvCxnSpPr>
          <p:spPr>
            <a:xfrm flipV="1">
              <a:off x="7000605" y="2908841"/>
              <a:ext cx="993675" cy="25554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46" idx="2"/>
              <a:endCxn id="92" idx="0"/>
            </p:cNvCxnSpPr>
            <p:nvPr/>
          </p:nvCxnSpPr>
          <p:spPr>
            <a:xfrm flipV="1">
              <a:off x="7000605" y="2999913"/>
              <a:ext cx="993675" cy="25634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39" idx="2"/>
              <a:endCxn id="72" idx="2"/>
            </p:cNvCxnSpPr>
            <p:nvPr/>
          </p:nvCxnSpPr>
          <p:spPr>
            <a:xfrm>
              <a:off x="3909536" y="4838355"/>
              <a:ext cx="3549670" cy="44146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542418" y="3606008"/>
              <a:ext cx="89771" cy="19264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stCxn id="7" idx="1"/>
            </p:cNvCxnSpPr>
            <p:nvPr/>
          </p:nvCxnSpPr>
          <p:spPr>
            <a:xfrm>
              <a:off x="3869058" y="4748813"/>
              <a:ext cx="3590148" cy="443133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864973" y="4750777"/>
              <a:ext cx="89126" cy="8757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45" idx="2"/>
              <a:endCxn id="116" idx="2"/>
            </p:cNvCxnSpPr>
            <p:nvPr/>
          </p:nvCxnSpPr>
          <p:spPr>
            <a:xfrm>
              <a:off x="6031967" y="4842521"/>
              <a:ext cx="1962313" cy="43729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45" idx="0"/>
              <a:endCxn id="116" idx="0"/>
            </p:cNvCxnSpPr>
            <p:nvPr/>
          </p:nvCxnSpPr>
          <p:spPr>
            <a:xfrm>
              <a:off x="6031967" y="4750644"/>
              <a:ext cx="1962313" cy="43729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5343566" y="4068549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436777" y="3980066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523450" y="3890120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87081" y="4750644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837696" y="3164193"/>
              <a:ext cx="89126" cy="8757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55719" y="3164382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8431306" y="2908841"/>
              <a:ext cx="504265" cy="2370978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625958" y="3745077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8622800" y="4014101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8629438" y="4285420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503813" y="3231170"/>
              <a:ext cx="1334210" cy="2048649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7414320" y="5187942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8018744" y="2908765"/>
              <a:ext cx="847982" cy="210013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8036596" y="5175914"/>
              <a:ext cx="707782" cy="9556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>
              <a:off x="8518475" y="4836362"/>
              <a:ext cx="345076" cy="34507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506559" y="479855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624794" y="4939218"/>
              <a:ext cx="2391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L</a:t>
              </a:r>
              <a:endParaRPr lang="en-US" sz="1000" dirty="0"/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8681235" y="4510204"/>
              <a:ext cx="3480" cy="327565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7949394" y="2908841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7455904" y="2911898"/>
              <a:ext cx="1288474" cy="92986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159" idx="4"/>
            </p:cNvCxnSpPr>
            <p:nvPr/>
          </p:nvCxnSpPr>
          <p:spPr>
            <a:xfrm>
              <a:off x="8679958" y="3336731"/>
              <a:ext cx="3480" cy="327565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8507420" y="2991655"/>
              <a:ext cx="345076" cy="34507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8497973" y="296739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616208" y="310805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949394" y="5187942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414320" y="2908841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9337852" y="2905919"/>
              <a:ext cx="328156" cy="2370978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9413558" y="2970616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9413558" y="3224072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9413558" y="3474437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9413558" y="4514058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9413558" y="4767514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9413038" y="5021965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ight Arrow 200"/>
            <p:cNvSpPr/>
            <p:nvPr/>
          </p:nvSpPr>
          <p:spPr>
            <a:xfrm>
              <a:off x="9025982" y="3948986"/>
              <a:ext cx="225573" cy="2735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10332059" y="3353682"/>
              <a:ext cx="339725" cy="1464418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0454638" y="3762726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0451480" y="4031750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0458118" y="4303069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Straight Arrow Connector 210"/>
            <p:cNvCxnSpPr>
              <a:stCxn id="190" idx="3"/>
              <a:endCxn id="203" idx="1"/>
            </p:cNvCxnSpPr>
            <p:nvPr/>
          </p:nvCxnSpPr>
          <p:spPr>
            <a:xfrm>
              <a:off x="9590301" y="3067405"/>
              <a:ext cx="795124" cy="4593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191" idx="3"/>
              <a:endCxn id="203" idx="1"/>
            </p:cNvCxnSpPr>
            <p:nvPr/>
          </p:nvCxnSpPr>
          <p:spPr>
            <a:xfrm>
              <a:off x="9590301" y="3320861"/>
              <a:ext cx="795124" cy="2058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192" idx="3"/>
            </p:cNvCxnSpPr>
            <p:nvPr/>
          </p:nvCxnSpPr>
          <p:spPr>
            <a:xfrm flipV="1">
              <a:off x="9590301" y="3533272"/>
              <a:ext cx="795124" cy="3795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93" idx="3"/>
              <a:endCxn id="203" idx="1"/>
            </p:cNvCxnSpPr>
            <p:nvPr/>
          </p:nvCxnSpPr>
          <p:spPr>
            <a:xfrm flipV="1">
              <a:off x="9590301" y="3526712"/>
              <a:ext cx="795124" cy="108413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94" idx="3"/>
              <a:endCxn id="203" idx="1"/>
            </p:cNvCxnSpPr>
            <p:nvPr/>
          </p:nvCxnSpPr>
          <p:spPr>
            <a:xfrm flipV="1">
              <a:off x="9590301" y="3526712"/>
              <a:ext cx="795124" cy="13375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195" idx="3"/>
              <a:endCxn id="203" idx="1"/>
            </p:cNvCxnSpPr>
            <p:nvPr/>
          </p:nvCxnSpPr>
          <p:spPr>
            <a:xfrm flipV="1">
              <a:off x="9589781" y="3526712"/>
              <a:ext cx="795644" cy="159204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195" idx="3"/>
              <a:endCxn id="204" idx="1"/>
            </p:cNvCxnSpPr>
            <p:nvPr/>
          </p:nvCxnSpPr>
          <p:spPr>
            <a:xfrm flipV="1">
              <a:off x="9589781" y="4645680"/>
              <a:ext cx="795644" cy="4730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194" idx="3"/>
              <a:endCxn id="204" idx="1"/>
            </p:cNvCxnSpPr>
            <p:nvPr/>
          </p:nvCxnSpPr>
          <p:spPr>
            <a:xfrm flipV="1">
              <a:off x="9590301" y="4645680"/>
              <a:ext cx="795124" cy="21862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stCxn id="193" idx="3"/>
              <a:endCxn id="204" idx="1"/>
            </p:cNvCxnSpPr>
            <p:nvPr/>
          </p:nvCxnSpPr>
          <p:spPr>
            <a:xfrm>
              <a:off x="9590301" y="4610847"/>
              <a:ext cx="795124" cy="348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192" idx="3"/>
              <a:endCxn id="204" idx="1"/>
            </p:cNvCxnSpPr>
            <p:nvPr/>
          </p:nvCxnSpPr>
          <p:spPr>
            <a:xfrm>
              <a:off x="9590301" y="3571226"/>
              <a:ext cx="795124" cy="107445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191" idx="3"/>
            </p:cNvCxnSpPr>
            <p:nvPr/>
          </p:nvCxnSpPr>
          <p:spPr>
            <a:xfrm>
              <a:off x="9590301" y="3320861"/>
              <a:ext cx="795124" cy="133370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190" idx="3"/>
              <a:endCxn id="204" idx="1"/>
            </p:cNvCxnSpPr>
            <p:nvPr/>
          </p:nvCxnSpPr>
          <p:spPr>
            <a:xfrm>
              <a:off x="9590301" y="3067405"/>
              <a:ext cx="795124" cy="157827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ounded Rectangle 203"/>
            <p:cNvSpPr/>
            <p:nvPr/>
          </p:nvSpPr>
          <p:spPr>
            <a:xfrm>
              <a:off x="10385425" y="4529418"/>
              <a:ext cx="228600" cy="2325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0347739" y="4460361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y</a:t>
              </a:r>
              <a:endParaRPr lang="en-US" sz="12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0418955" y="4558996"/>
              <a:ext cx="2327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L</a:t>
              </a:r>
              <a:endParaRPr lang="en-US" sz="900" dirty="0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0385425" y="3410450"/>
              <a:ext cx="228600" cy="2325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10345008" y="3345456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y</a:t>
              </a:r>
              <a:endParaRPr lang="en-US" sz="12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0409337" y="3440874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9415702" y="3727893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9413038" y="4254564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9474646" y="4062734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9474544" y="3976894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9474544" y="4149788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Arrow Connector 266"/>
            <p:cNvCxnSpPr>
              <a:stCxn id="262" idx="3"/>
              <a:endCxn id="203" idx="1"/>
            </p:cNvCxnSpPr>
            <p:nvPr/>
          </p:nvCxnSpPr>
          <p:spPr>
            <a:xfrm flipV="1">
              <a:off x="9592445" y="3526712"/>
              <a:ext cx="792980" cy="2979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stCxn id="263" idx="3"/>
              <a:endCxn id="204" idx="1"/>
            </p:cNvCxnSpPr>
            <p:nvPr/>
          </p:nvCxnSpPr>
          <p:spPr>
            <a:xfrm>
              <a:off x="9589781" y="4351353"/>
              <a:ext cx="795644" cy="2943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/>
            <p:cNvSpPr txBox="1"/>
            <p:nvPr/>
          </p:nvSpPr>
          <p:spPr>
            <a:xfrm>
              <a:off x="3747043" y="2557708"/>
              <a:ext cx="3131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2D Convolutions</a:t>
              </a:r>
              <a:endParaRPr lang="en-US" sz="1400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7672158" y="2567282"/>
              <a:ext cx="2026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LSTM</a:t>
              </a:r>
              <a:endParaRPr lang="en-US" sz="1400" dirty="0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8383322" y="2560817"/>
              <a:ext cx="2230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FC Layer</a:t>
              </a:r>
              <a:endParaRPr lang="en-US" sz="140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9444499" y="2957925"/>
              <a:ext cx="205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Output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09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/>
          <p:cNvGrpSpPr/>
          <p:nvPr/>
        </p:nvGrpSpPr>
        <p:grpSpPr>
          <a:xfrm>
            <a:off x="1239390" y="1994183"/>
            <a:ext cx="9956695" cy="2722111"/>
            <a:chOff x="1239390" y="1994183"/>
            <a:chExt cx="9956695" cy="2722111"/>
          </a:xfrm>
        </p:grpSpPr>
        <p:sp>
          <p:nvSpPr>
            <p:cNvPr id="5" name="Rectangle 4"/>
            <p:cNvSpPr/>
            <p:nvPr/>
          </p:nvSpPr>
          <p:spPr>
            <a:xfrm>
              <a:off x="4534668" y="2601662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72505" y="2695909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10342" y="2790156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48179" y="2884403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86016" y="2978650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23853" y="3079448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76845" y="3619806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4682" y="3714053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52519" y="3808300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90356" y="3902547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28193" y="3996794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99813" y="2854124"/>
              <a:ext cx="2207794" cy="4932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19602" y="2948371"/>
              <a:ext cx="2207794" cy="4932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39391" y="3042618"/>
              <a:ext cx="2207794" cy="4932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66030" y="4091041"/>
              <a:ext cx="2207794" cy="18849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253350" y="3225602"/>
              <a:ext cx="2307244" cy="1058927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335288" y="3049982"/>
              <a:ext cx="2311175" cy="1136975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7111292" y="2436388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11292" y="2530635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1292" y="2621707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11292" y="2709915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11292" y="2800987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11292" y="2895234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11292" y="2986306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11292" y="3072897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111292" y="3163969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11292" y="3258216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11292" y="3349288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11292" y="3437496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111292" y="3528568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11292" y="3622815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11292" y="3713887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11292" y="3805764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111292" y="3896836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111292" y="3991083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111292" y="4082155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11292" y="4170363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111292" y="4261435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111292" y="4355682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111292" y="4446754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111292" y="4533345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46366" y="2436388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46366" y="2530635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46366" y="2621707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46366" y="2709915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46366" y="2800987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46366" y="2895234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646366" y="2986306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46366" y="3072897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46366" y="3163969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46366" y="3258216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46366" y="3349288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46366" y="3437496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46366" y="3528568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46366" y="3622815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646366" y="3713887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646366" y="3805764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46366" y="3896836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646366" y="3991083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646366" y="4082155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46366" y="4170363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646366" y="4261435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46366" y="4355682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46366" y="4446754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646366" y="4533345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268060" y="3454225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00838" y="3454225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533649" y="3454225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92" idx="0"/>
              <a:endCxn id="49" idx="0"/>
            </p:cNvCxnSpPr>
            <p:nvPr/>
          </p:nvCxnSpPr>
          <p:spPr>
            <a:xfrm flipV="1">
              <a:off x="4579231" y="2345316"/>
              <a:ext cx="2576947" cy="255352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2" idx="2"/>
            </p:cNvCxnSpPr>
            <p:nvPr/>
          </p:nvCxnSpPr>
          <p:spPr>
            <a:xfrm flipV="1">
              <a:off x="4579231" y="2437511"/>
              <a:ext cx="2576947" cy="250735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48" idx="0"/>
              <a:endCxn id="93" idx="0"/>
            </p:cNvCxnSpPr>
            <p:nvPr/>
          </p:nvCxnSpPr>
          <p:spPr>
            <a:xfrm flipV="1">
              <a:off x="6697577" y="2345316"/>
              <a:ext cx="993675" cy="25554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48" idx="2"/>
              <a:endCxn id="94" idx="0"/>
            </p:cNvCxnSpPr>
            <p:nvPr/>
          </p:nvCxnSpPr>
          <p:spPr>
            <a:xfrm flipV="1">
              <a:off x="6697577" y="2436388"/>
              <a:ext cx="993675" cy="25634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41" idx="2"/>
              <a:endCxn id="74" idx="2"/>
            </p:cNvCxnSpPr>
            <p:nvPr/>
          </p:nvCxnSpPr>
          <p:spPr>
            <a:xfrm>
              <a:off x="3606508" y="4274830"/>
              <a:ext cx="3549670" cy="44146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1239390" y="3042483"/>
              <a:ext cx="89771" cy="19264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9" idx="1"/>
            </p:cNvCxnSpPr>
            <p:nvPr/>
          </p:nvCxnSpPr>
          <p:spPr>
            <a:xfrm>
              <a:off x="3566030" y="4185288"/>
              <a:ext cx="3590148" cy="443133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3561945" y="4187252"/>
              <a:ext cx="89126" cy="8757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47" idx="2"/>
            </p:cNvCxnSpPr>
            <p:nvPr/>
          </p:nvCxnSpPr>
          <p:spPr>
            <a:xfrm>
              <a:off x="5728939" y="4278996"/>
              <a:ext cx="1962313" cy="43729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47" idx="0"/>
            </p:cNvCxnSpPr>
            <p:nvPr/>
          </p:nvCxnSpPr>
          <p:spPr>
            <a:xfrm>
              <a:off x="5728939" y="4187119"/>
              <a:ext cx="1962313" cy="43729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5040538" y="3505024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133749" y="3416541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20422" y="3326595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84053" y="4187119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534668" y="2600668"/>
              <a:ext cx="89126" cy="8757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52691" y="2600857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8128278" y="2345316"/>
              <a:ext cx="504265" cy="2370978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322930" y="3181552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319772" y="3450576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326410" y="3721895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 flipV="1">
              <a:off x="7200785" y="2667645"/>
              <a:ext cx="1334210" cy="2048649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7111292" y="4624417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7715716" y="2345240"/>
              <a:ext cx="847982" cy="210013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733568" y="4612389"/>
              <a:ext cx="707782" cy="9556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8215447" y="4272837"/>
              <a:ext cx="345076" cy="34507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203531" y="423503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321766" y="4375693"/>
              <a:ext cx="2391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L</a:t>
              </a:r>
              <a:endParaRPr lang="en-US" sz="1000" dirty="0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8378207" y="3946679"/>
              <a:ext cx="3480" cy="327565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7646366" y="2345316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7152876" y="2348373"/>
              <a:ext cx="1288474" cy="92986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8376930" y="2773206"/>
              <a:ext cx="3480" cy="327565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8204392" y="2428130"/>
              <a:ext cx="345076" cy="34507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194945" y="240387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313180" y="254453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646366" y="4624417"/>
              <a:ext cx="89771" cy="918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111292" y="2345316"/>
              <a:ext cx="89771" cy="9187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9034824" y="2342394"/>
              <a:ext cx="328156" cy="2370978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110530" y="2407091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110530" y="2660547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110530" y="2910912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110530" y="3950533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110530" y="4203989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110010" y="4458440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Arrow 115"/>
            <p:cNvSpPr/>
            <p:nvPr/>
          </p:nvSpPr>
          <p:spPr>
            <a:xfrm>
              <a:off x="8722954" y="3385461"/>
              <a:ext cx="225573" cy="2735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0029031" y="3078839"/>
              <a:ext cx="339725" cy="887054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>
              <a:endCxn id="136" idx="1"/>
            </p:cNvCxnSpPr>
            <p:nvPr/>
          </p:nvCxnSpPr>
          <p:spPr>
            <a:xfrm>
              <a:off x="9287273" y="2503880"/>
              <a:ext cx="793703" cy="7466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endCxn id="136" idx="1"/>
            </p:cNvCxnSpPr>
            <p:nvPr/>
          </p:nvCxnSpPr>
          <p:spPr>
            <a:xfrm>
              <a:off x="9287273" y="2757336"/>
              <a:ext cx="793703" cy="49314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endCxn id="136" idx="1"/>
            </p:cNvCxnSpPr>
            <p:nvPr/>
          </p:nvCxnSpPr>
          <p:spPr>
            <a:xfrm>
              <a:off x="9287273" y="3007701"/>
              <a:ext cx="793703" cy="24277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136" idx="1"/>
            </p:cNvCxnSpPr>
            <p:nvPr/>
          </p:nvCxnSpPr>
          <p:spPr>
            <a:xfrm flipV="1">
              <a:off x="9287273" y="3250480"/>
              <a:ext cx="793703" cy="7968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endCxn id="136" idx="1"/>
            </p:cNvCxnSpPr>
            <p:nvPr/>
          </p:nvCxnSpPr>
          <p:spPr>
            <a:xfrm flipV="1">
              <a:off x="9287273" y="3250480"/>
              <a:ext cx="793703" cy="10502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36" idx="1"/>
            </p:cNvCxnSpPr>
            <p:nvPr/>
          </p:nvCxnSpPr>
          <p:spPr>
            <a:xfrm flipV="1">
              <a:off x="9286753" y="3250480"/>
              <a:ext cx="794223" cy="130474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133" idx="1"/>
            </p:cNvCxnSpPr>
            <p:nvPr/>
          </p:nvCxnSpPr>
          <p:spPr>
            <a:xfrm flipV="1">
              <a:off x="9286753" y="3805304"/>
              <a:ext cx="794223" cy="7499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133" idx="1"/>
            </p:cNvCxnSpPr>
            <p:nvPr/>
          </p:nvCxnSpPr>
          <p:spPr>
            <a:xfrm flipV="1">
              <a:off x="9287273" y="3805304"/>
              <a:ext cx="793703" cy="49547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endCxn id="133" idx="1"/>
            </p:cNvCxnSpPr>
            <p:nvPr/>
          </p:nvCxnSpPr>
          <p:spPr>
            <a:xfrm flipV="1">
              <a:off x="9287273" y="3805304"/>
              <a:ext cx="793703" cy="24201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133" idx="1"/>
            </p:cNvCxnSpPr>
            <p:nvPr/>
          </p:nvCxnSpPr>
          <p:spPr>
            <a:xfrm>
              <a:off x="9287273" y="3007701"/>
              <a:ext cx="793703" cy="79760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33" idx="1"/>
            </p:cNvCxnSpPr>
            <p:nvPr/>
          </p:nvCxnSpPr>
          <p:spPr>
            <a:xfrm>
              <a:off x="9287273" y="2757336"/>
              <a:ext cx="793703" cy="10479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endCxn id="133" idx="1"/>
            </p:cNvCxnSpPr>
            <p:nvPr/>
          </p:nvCxnSpPr>
          <p:spPr>
            <a:xfrm>
              <a:off x="9287273" y="2503880"/>
              <a:ext cx="793703" cy="130142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ounded Rectangle 132"/>
            <p:cNvSpPr/>
            <p:nvPr/>
          </p:nvSpPr>
          <p:spPr>
            <a:xfrm>
              <a:off x="10080976" y="3689042"/>
              <a:ext cx="228600" cy="2325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10038131" y="3623933"/>
              <a:ext cx="313590" cy="329467"/>
              <a:chOff x="10709995" y="3532845"/>
              <a:chExt cx="313590" cy="329467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0709995" y="3532845"/>
                <a:ext cx="2535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y</a:t>
                </a:r>
                <a:endParaRPr lang="en-US" sz="1200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0781211" y="3631480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3</a:t>
                </a:r>
                <a:endParaRPr lang="en-US" sz="900" dirty="0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0080976" y="3134218"/>
              <a:ext cx="228600" cy="2325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10036210" y="3070221"/>
              <a:ext cx="306703" cy="326250"/>
              <a:chOff x="10781211" y="2785043"/>
              <a:chExt cx="306703" cy="32625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0781211" y="2785043"/>
                <a:ext cx="2535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y</a:t>
                </a:r>
                <a:endParaRPr lang="en-US" sz="12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0845540" y="2880461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</a:t>
                </a:r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9112674" y="3164368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9110010" y="3691039"/>
              <a:ext cx="176743" cy="193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9171618" y="3499209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9171516" y="3413369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9171516" y="3586263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/>
            <p:cNvCxnSpPr>
              <a:endCxn id="136" idx="1"/>
            </p:cNvCxnSpPr>
            <p:nvPr/>
          </p:nvCxnSpPr>
          <p:spPr>
            <a:xfrm flipV="1">
              <a:off x="9289417" y="3250480"/>
              <a:ext cx="791559" cy="1067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endCxn id="133" idx="1"/>
            </p:cNvCxnSpPr>
            <p:nvPr/>
          </p:nvCxnSpPr>
          <p:spPr>
            <a:xfrm>
              <a:off x="9286753" y="3787828"/>
              <a:ext cx="794223" cy="1747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444015" y="1994183"/>
              <a:ext cx="3131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2D Convolutions</a:t>
              </a:r>
              <a:endParaRPr lang="en-US" sz="14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369130" y="2003757"/>
              <a:ext cx="2026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LSTM</a:t>
              </a:r>
              <a:endParaRPr lang="en-US" sz="14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080294" y="1997292"/>
              <a:ext cx="2230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FC Layer</a:t>
              </a:r>
              <a:endParaRPr lang="en-US" sz="14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141471" y="2394400"/>
              <a:ext cx="205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Output</a:t>
              </a:r>
              <a:endParaRPr lang="en-US" dirty="0"/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10081677" y="3406684"/>
              <a:ext cx="228600" cy="2325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10045252" y="3338984"/>
              <a:ext cx="306703" cy="326250"/>
              <a:chOff x="10970478" y="3226662"/>
              <a:chExt cx="306703" cy="326250"/>
            </a:xfrm>
          </p:grpSpPr>
          <p:sp>
            <p:nvSpPr>
              <p:cNvPr id="165" name="TextBox 164"/>
              <p:cNvSpPr txBox="1"/>
              <p:nvPr/>
            </p:nvSpPr>
            <p:spPr>
              <a:xfrm>
                <a:off x="10970478" y="3226662"/>
                <a:ext cx="2535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y</a:t>
                </a:r>
                <a:endParaRPr lang="en-US" sz="12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11034807" y="3322080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2</a:t>
                </a:r>
                <a:endParaRPr lang="en-US" sz="900" dirty="0"/>
              </a:p>
            </p:txBody>
          </p:sp>
        </p:grpSp>
        <p:cxnSp>
          <p:nvCxnSpPr>
            <p:cNvPr id="174" name="Straight Arrow Connector 173"/>
            <p:cNvCxnSpPr>
              <a:endCxn id="150" idx="1"/>
            </p:cNvCxnSpPr>
            <p:nvPr/>
          </p:nvCxnSpPr>
          <p:spPr>
            <a:xfrm>
              <a:off x="9289417" y="2513012"/>
              <a:ext cx="792260" cy="10099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endCxn id="150" idx="1"/>
            </p:cNvCxnSpPr>
            <p:nvPr/>
          </p:nvCxnSpPr>
          <p:spPr>
            <a:xfrm>
              <a:off x="9298594" y="2755853"/>
              <a:ext cx="783083" cy="76709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112" idx="3"/>
              <a:endCxn id="150" idx="1"/>
            </p:cNvCxnSpPr>
            <p:nvPr/>
          </p:nvCxnSpPr>
          <p:spPr>
            <a:xfrm>
              <a:off x="9287273" y="3007701"/>
              <a:ext cx="794404" cy="5152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39" idx="3"/>
              <a:endCxn id="150" idx="1"/>
            </p:cNvCxnSpPr>
            <p:nvPr/>
          </p:nvCxnSpPr>
          <p:spPr>
            <a:xfrm>
              <a:off x="9289417" y="3261157"/>
              <a:ext cx="792260" cy="2617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endCxn id="150" idx="1"/>
            </p:cNvCxnSpPr>
            <p:nvPr/>
          </p:nvCxnSpPr>
          <p:spPr>
            <a:xfrm flipV="1">
              <a:off x="9298594" y="3522946"/>
              <a:ext cx="783083" cy="27819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endCxn id="150" idx="1"/>
            </p:cNvCxnSpPr>
            <p:nvPr/>
          </p:nvCxnSpPr>
          <p:spPr>
            <a:xfrm flipV="1">
              <a:off x="9295930" y="3522946"/>
              <a:ext cx="785747" cy="5209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endCxn id="150" idx="1"/>
            </p:cNvCxnSpPr>
            <p:nvPr/>
          </p:nvCxnSpPr>
          <p:spPr>
            <a:xfrm flipV="1">
              <a:off x="9303132" y="3522946"/>
              <a:ext cx="778545" cy="77783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15" idx="3"/>
              <a:endCxn id="150" idx="1"/>
            </p:cNvCxnSpPr>
            <p:nvPr/>
          </p:nvCxnSpPr>
          <p:spPr>
            <a:xfrm flipV="1">
              <a:off x="9286753" y="3522946"/>
              <a:ext cx="794924" cy="10322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1413294" y="2534357"/>
              <a:ext cx="205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Input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023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31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Jensen</dc:creator>
  <cp:lastModifiedBy>Chris Jensen</cp:lastModifiedBy>
  <cp:revision>10</cp:revision>
  <dcterms:created xsi:type="dcterms:W3CDTF">2021-01-15T08:38:09Z</dcterms:created>
  <dcterms:modified xsi:type="dcterms:W3CDTF">2021-01-19T20:59:36Z</dcterms:modified>
</cp:coreProperties>
</file>