
<file path=[Content_Types].xml><?xml version="1.0" encoding="utf-8"?>
<Types xmlns="http://schemas.openxmlformats.org/package/2006/content-types"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 about myself</a:t>
            </a:r>
            <a:endParaRPr lang="en-US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About me...</a:t>
            </a: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Name : Ma Kok Weng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Age : 18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Email : makokweng2001@gmail.com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Hobby : Gaming ,watch anime, sleep....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More....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Hometown : Seremban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Nationality : Malaysia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Status : Student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Content Placeholder 5" descr="bad8692100441b9633eaaf210570609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8000" y="2120265"/>
            <a:ext cx="8636000" cy="2823845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/>
      <p:bldP spid="2" grpId="14"/>
      <p:bldP spid="2" grpId="15"/>
      <p:bldP spid="2" grpId="16"/>
      <p:bldP spid="2" grpId="17"/>
      <p:bldP spid="2" grpId="18"/>
      <p:bldP spid="2" grpId="19"/>
      <p:bldP spid="2" grpId="20"/>
      <p:bldP spid="2" grpId="21"/>
      <p:bldP spid="2" grpId="22"/>
      <p:bldP spid="2" grpId="23"/>
      <p:bldP spid="2" grpId="24"/>
      <p:bldP spid="2" grpId="25"/>
      <p:bldP spid="2" grpId="26"/>
      <p:bldP spid="2" grpId="27"/>
      <p:bldP spid="2" grpId="28"/>
      <p:bldP spid="2" grpId="29"/>
    </p:bldLst>
  </p:timing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Presentation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about myself</dc:title>
  <dc:creator/>
  <cp:lastModifiedBy>Ma Kok Weng</cp:lastModifiedBy>
  <cp:revision>1</cp:revision>
  <dcterms:created xsi:type="dcterms:W3CDTF">2019-11-08T08:29:40Z</dcterms:created>
  <dcterms:modified xsi:type="dcterms:W3CDTF">2019-11-08T08:29:40Z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