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87" r:id="rId7"/>
    <p:sldId id="288" r:id="rId8"/>
    <p:sldId id="289" r:id="rId9"/>
    <p:sldId id="258" r:id="rId10"/>
    <p:sldId id="293" r:id="rId11"/>
    <p:sldId id="261" r:id="rId12"/>
    <p:sldId id="290" r:id="rId13"/>
    <p:sldId id="291" r:id="rId14"/>
    <p:sldId id="29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AWARENESS TRAINING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Protect Yourself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ANTI-VIRUS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EMAIL SCRUBBER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Installing anti-virus software on a device reduce the chances of the device being infiltrated by malicious programs.</a:t>
            </a:r>
          </a:p>
          <a:p>
            <a:endParaRPr lang="en-US" sz="2000" dirty="0" smtClean="0"/>
          </a:p>
          <a:p>
            <a:r>
              <a:rPr lang="en-US" sz="2000" dirty="0" smtClean="0"/>
              <a:t>Endpoint Detection and Response software can also be used to keep data on a device secure.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email security programs that scrub your emails looking for links to known phishing sites.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1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How to Protect Yourself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SECURE DNS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a secure domain name server is essential as it may already have a list of known phishing, malware and hacker websites that when clicked upon it denies opening the malicious link keeping you safe.</a:t>
            </a:r>
          </a:p>
          <a:p>
            <a:r>
              <a:rPr lang="en-US" sz="2000" b="1" dirty="0" smtClean="0"/>
              <a:t>Quad 9 </a:t>
            </a:r>
            <a:r>
              <a:rPr lang="en-US" sz="2000" dirty="0" smtClean="0"/>
              <a:t>is a free secure DNS tool for protection.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PHISHING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Phishing</a:t>
            </a:r>
            <a:r>
              <a:rPr lang="en-US" dirty="0" smtClean="0"/>
              <a:t> is a commonly used cyberattack technique used in an attempt to obtain </a:t>
            </a:r>
            <a:r>
              <a:rPr lang="en-US" b="1" dirty="0" smtClean="0"/>
              <a:t>sensitive information</a:t>
            </a:r>
            <a:r>
              <a:rPr lang="en-US" dirty="0" smtClean="0"/>
              <a:t> such as </a:t>
            </a:r>
            <a:r>
              <a:rPr lang="en-US" b="1" dirty="0" smtClean="0"/>
              <a:t>usernames, passwords, and credit card details </a:t>
            </a:r>
            <a:r>
              <a:rPr lang="en-US" dirty="0" smtClean="0"/>
              <a:t>of a target by disguising as a </a:t>
            </a:r>
            <a:r>
              <a:rPr lang="en-US" b="1" dirty="0" smtClean="0"/>
              <a:t>trustworthy </a:t>
            </a:r>
            <a:r>
              <a:rPr lang="en-US" dirty="0" smtClean="0"/>
              <a:t>entity</a:t>
            </a:r>
            <a:r>
              <a:rPr lang="en-US" b="1" dirty="0" smtClean="0"/>
              <a:t> </a:t>
            </a:r>
            <a:r>
              <a:rPr lang="en-US" dirty="0" smtClean="0"/>
              <a:t>in an electronic communication.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Phishing is a dangerous </a:t>
            </a:r>
            <a:r>
              <a:rPr lang="en-US" b="1" dirty="0" smtClean="0"/>
              <a:t>digital deception </a:t>
            </a:r>
            <a:r>
              <a:rPr lang="en-US" dirty="0" smtClean="0"/>
              <a:t>that target both </a:t>
            </a:r>
            <a:r>
              <a:rPr lang="en-US" b="1" dirty="0" smtClean="0"/>
              <a:t>Individuals</a:t>
            </a:r>
            <a:r>
              <a:rPr lang="en-US" dirty="0" smtClean="0"/>
              <a:t> and </a:t>
            </a:r>
            <a:r>
              <a:rPr lang="en-US" b="1" dirty="0" smtClean="0"/>
              <a:t>Organizations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Phishing 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Attackers usually try to convince the target to click on certain links which will then enable the attacker to gain access of sensitive information from the target’s device.</a:t>
            </a:r>
          </a:p>
          <a:p>
            <a:endParaRPr lang="en-US" dirty="0" smtClean="0"/>
          </a:p>
          <a:p>
            <a:r>
              <a:rPr lang="en-US" dirty="0" smtClean="0"/>
              <a:t>This is done through a process known as </a:t>
            </a:r>
            <a:r>
              <a:rPr lang="en-US" b="1" dirty="0"/>
              <a:t>S</a:t>
            </a:r>
            <a:r>
              <a:rPr lang="en-US" b="1" dirty="0" smtClean="0"/>
              <a:t>ocial Engineering</a:t>
            </a:r>
            <a:r>
              <a:rPr lang="en-US" dirty="0" smtClean="0"/>
              <a:t>,  where an attacker may pose as a legitimate company, bank or trusted individual.</a:t>
            </a:r>
          </a:p>
          <a:p>
            <a:endParaRPr lang="en-US" dirty="0" smtClean="0"/>
          </a:p>
          <a:p>
            <a:r>
              <a:rPr lang="en-US" dirty="0" smtClean="0"/>
              <a:t>Attackers send </a:t>
            </a:r>
            <a:r>
              <a:rPr lang="en-US" b="1" dirty="0" smtClean="0"/>
              <a:t>emails, texts or messages </a:t>
            </a:r>
            <a:r>
              <a:rPr lang="en-US" dirty="0" smtClean="0"/>
              <a:t>containing </a:t>
            </a:r>
            <a:r>
              <a:rPr lang="en-US" b="1" dirty="0" smtClean="0"/>
              <a:t>malicious links or attachments</a:t>
            </a:r>
            <a:r>
              <a:rPr lang="en-US" dirty="0" smtClean="0"/>
              <a:t> that when clicked or opened by the victim their information gets compromised.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Phishing Attacks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General phishing attack</a:t>
            </a:r>
            <a:r>
              <a:rPr lang="en-US" dirty="0" smtClean="0"/>
              <a:t>, where attacker send information to </a:t>
            </a:r>
            <a:r>
              <a:rPr lang="en-US" b="1" dirty="0" smtClean="0"/>
              <a:t>anybody</a:t>
            </a:r>
            <a:r>
              <a:rPr lang="en-US" dirty="0" smtClean="0"/>
              <a:t> to see who responds and adds them to their “target scope”.</a:t>
            </a:r>
          </a:p>
          <a:p>
            <a:endParaRPr lang="en-US" dirty="0" smtClean="0"/>
          </a:p>
          <a:p>
            <a:r>
              <a:rPr lang="en-US" b="1" dirty="0" smtClean="0"/>
              <a:t>Spear phishing attack</a:t>
            </a:r>
            <a:r>
              <a:rPr lang="en-US" dirty="0" smtClean="0"/>
              <a:t>, an attack where the attacker crafts a message that is </a:t>
            </a:r>
            <a:r>
              <a:rPr lang="en-US" b="1" dirty="0" smtClean="0"/>
              <a:t>specific</a:t>
            </a:r>
            <a:r>
              <a:rPr lang="en-US" dirty="0" smtClean="0"/>
              <a:t> to an </a:t>
            </a:r>
            <a:r>
              <a:rPr lang="en-US" b="1" dirty="0" smtClean="0"/>
              <a:t>individual or organization</a:t>
            </a:r>
            <a:r>
              <a:rPr lang="en-US" dirty="0" smtClean="0"/>
              <a:t> with the motive of deceiving the victim to obtain their sensitive information like </a:t>
            </a:r>
            <a:r>
              <a:rPr lang="en-US" b="1" dirty="0" smtClean="0"/>
              <a:t>bank records</a:t>
            </a:r>
            <a:r>
              <a:rPr lang="en-US" dirty="0" smtClean="0"/>
              <a:t> and </a:t>
            </a:r>
            <a:r>
              <a:rPr lang="en-US" b="1" dirty="0" smtClean="0"/>
              <a:t>employment information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Vishing attack</a:t>
            </a:r>
            <a:r>
              <a:rPr lang="en-US" dirty="0" smtClean="0"/>
              <a:t>, a phishing through voice calls either voicemail or phone.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5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Types of Phishing Attacks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Whaling attacks</a:t>
            </a:r>
            <a:r>
              <a:rPr lang="en-US" dirty="0"/>
              <a:t>, carried out on </a:t>
            </a:r>
            <a:r>
              <a:rPr lang="en-US" b="1" dirty="0"/>
              <a:t>high-profiled individuals</a:t>
            </a:r>
            <a:r>
              <a:rPr lang="en-US" dirty="0"/>
              <a:t> like CEOs or executives who have access to a lot of information and administrative access</a:t>
            </a:r>
            <a:r>
              <a:rPr lang="en-US" dirty="0" smtClean="0"/>
              <a:t>. Message contains a lot of details to increase it’s effectiveness.</a:t>
            </a:r>
          </a:p>
          <a:p>
            <a:endParaRPr lang="en-US" dirty="0" smtClean="0"/>
          </a:p>
          <a:p>
            <a:r>
              <a:rPr lang="en-US" b="1" dirty="0" smtClean="0"/>
              <a:t>SEO poisoning</a:t>
            </a:r>
            <a:r>
              <a:rPr lang="en-US" dirty="0" smtClean="0"/>
              <a:t>, an attacker puts up a </a:t>
            </a:r>
            <a:r>
              <a:rPr lang="en-US" b="1" dirty="0" smtClean="0"/>
              <a:t>fake website</a:t>
            </a:r>
            <a:r>
              <a:rPr lang="en-US" dirty="0" smtClean="0"/>
              <a:t> and tricks the search engine to show it on top list of searches of the domain name.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Smishing attack</a:t>
            </a:r>
            <a:r>
              <a:rPr lang="en-US" dirty="0" smtClean="0"/>
              <a:t>, a phishing attack carried out through sms text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9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Phishing Attacks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smtClean="0"/>
              <a:t>Fake emails from banks or financial institutions requesting account verification.</a:t>
            </a:r>
          </a:p>
          <a:p>
            <a:endParaRPr lang="en-US" sz="2400" dirty="0"/>
          </a:p>
          <a:p>
            <a:r>
              <a:rPr lang="en-US" sz="2400" dirty="0" smtClean="0"/>
              <a:t>Emails claiming to be from popular online services with password reset requests.</a:t>
            </a:r>
          </a:p>
          <a:p>
            <a:endParaRPr lang="en-US" sz="2400" dirty="0" smtClean="0"/>
          </a:p>
          <a:p>
            <a:r>
              <a:rPr lang="en-US" sz="2400" dirty="0" smtClean="0"/>
              <a:t>Malicious links embedded in social media posts or messages.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Attack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23" y="1569309"/>
            <a:ext cx="7894065" cy="4251514"/>
          </a:xfrm>
        </p:spPr>
      </p:pic>
    </p:spTree>
    <p:extLst>
      <p:ext uri="{BB962C8B-B14F-4D97-AF65-F5344CB8AC3E}">
        <p14:creationId xmlns:p14="http://schemas.microsoft.com/office/powerpoint/2010/main" val="19816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Protect Yourself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VIGILANCE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AVOID CLICKING LINKS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smtClean="0"/>
              <a:t>Be cautious of unsolicited emails, texts, or calls asking for personal information.</a:t>
            </a:r>
            <a:endParaRPr lang="en-US" dirty="0"/>
          </a:p>
          <a:p>
            <a:r>
              <a:rPr lang="en-US" dirty="0" smtClean="0"/>
              <a:t>If it’s too good to be true, it probably is, avoid it.</a:t>
            </a:r>
            <a:endParaRPr lang="en-US" dirty="0"/>
          </a:p>
          <a:p>
            <a:r>
              <a:rPr lang="en-US" dirty="0" smtClean="0"/>
              <a:t>You probably didn’t win free money! or Your account may be deactivated but there is an alternative way of confirming this than clicking on a link.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 smtClean="0"/>
              <a:t>You can hover over links to see the actual URL before clicking.</a:t>
            </a:r>
            <a:endParaRPr lang="en-US" dirty="0"/>
          </a:p>
          <a:p>
            <a:r>
              <a:rPr lang="en-US" dirty="0" smtClean="0"/>
              <a:t>Avoid clicking links that you are uncertain about.</a:t>
            </a:r>
          </a:p>
          <a:p>
            <a:r>
              <a:rPr lang="en-US" dirty="0" smtClean="0"/>
              <a:t>Verify sender of a link before clicking on the link, check the email address or phone number for any inconsistencies or typos.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Protect Yourself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ENABLE TWO-FACTOR AUTHENTICATION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KEEP SOFTWARE UPDATED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Add an extra layer of security to your account.</a:t>
            </a:r>
          </a:p>
          <a:p>
            <a:r>
              <a:rPr lang="en-US" sz="2000" dirty="0" smtClean="0"/>
              <a:t>Makes them more secure and hard to gain access to without authorization.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Ensure your devices and software have the latest security patches.</a:t>
            </a:r>
          </a:p>
          <a:p>
            <a:r>
              <a:rPr lang="en-US" sz="2000" dirty="0" smtClean="0"/>
              <a:t>This makes it hard for attackers to exploit victim with the old known methods.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68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638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Trade Gothic LT Pro</vt:lpstr>
      <vt:lpstr>Trebuchet MS</vt:lpstr>
      <vt:lpstr>Office Theme</vt:lpstr>
      <vt:lpstr>PHISHING</vt:lpstr>
      <vt:lpstr>WHAT IS PHISHING ?</vt:lpstr>
      <vt:lpstr>How Phishing works</vt:lpstr>
      <vt:lpstr>Types of Phishing Attacks</vt:lpstr>
      <vt:lpstr>Types of Phishing Attacks</vt:lpstr>
      <vt:lpstr>Examples of Phishing Attacks</vt:lpstr>
      <vt:lpstr>Phishing Attack</vt:lpstr>
      <vt:lpstr>How to Protect Yourself</vt:lpstr>
      <vt:lpstr>How to Protect Yourself</vt:lpstr>
      <vt:lpstr>How to Protect Yourself</vt:lpstr>
      <vt:lpstr>How to Protect Yourself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2024-08-19T10:18:15Z</dcterms:created>
  <dcterms:modified xsi:type="dcterms:W3CDTF">2024-08-24T16:10:37Z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