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Average"/>
      <p:regular r:id="rId14"/>
    </p:embeddedFont>
    <p:embeddedFont>
      <p:font typeface="Oswald"/>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swald-regular.fntdata"/><Relationship Id="rId14" Type="http://schemas.openxmlformats.org/officeDocument/2006/relationships/font" Target="fonts/Average-regular.fntdata"/><Relationship Id="rId16"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d4decc051a_0_7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d4decc051a_0_7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d4decc051a_0_7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d4decc051a_0_7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d4decc051a_0_7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d4decc051a_0_7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0fbb34856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0fbb34856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d4decc051a_0_7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d4decc051a_0_7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d4decc051a_0_7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d4decc051a_0_7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d4decc051a_0_7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d4decc051a_0_7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9.png"/><Relationship Id="rId6" Type="http://schemas.openxmlformats.org/officeDocument/2006/relationships/image" Target="../media/image7.png"/><Relationship Id="rId7"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8.png"/><Relationship Id="rId7"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Damnatio</a:t>
            </a:r>
            <a:endParaRPr/>
          </a:p>
        </p:txBody>
      </p:sp>
      <p:pic>
        <p:nvPicPr>
          <p:cNvPr id="60" name="Google Shape;60;p13"/>
          <p:cNvPicPr preferRelativeResize="0"/>
          <p:nvPr/>
        </p:nvPicPr>
        <p:blipFill>
          <a:blip r:embed="rId3">
            <a:alphaModFix/>
          </a:blip>
          <a:stretch>
            <a:fillRect/>
          </a:stretch>
        </p:blipFill>
        <p:spPr>
          <a:xfrm>
            <a:off x="3514175" y="2760475"/>
            <a:ext cx="2115626" cy="21156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284975" y="1716600"/>
            <a:ext cx="4045200" cy="171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i="1" lang="en-GB"/>
              <a:t>“Unleash Damnation.”</a:t>
            </a:r>
            <a:endParaRPr i="1"/>
          </a:p>
        </p:txBody>
      </p:sp>
      <p:sp>
        <p:nvSpPr>
          <p:cNvPr id="66" name="Google Shape;66;p1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GB"/>
              <a:t>Bound within these darkened halls, wield thy forbidden relics and summon creatures of malice to cleave through the damned—until thou art called to face the demon whose rite bars thy escape.</a:t>
            </a:r>
            <a:endParaRPr/>
          </a:p>
        </p:txBody>
      </p:sp>
      <p:pic>
        <p:nvPicPr>
          <p:cNvPr id="67" name="Google Shape;67;p14"/>
          <p:cNvPicPr preferRelativeResize="0"/>
          <p:nvPr/>
        </p:nvPicPr>
        <p:blipFill>
          <a:blip r:embed="rId3">
            <a:alphaModFix/>
          </a:blip>
          <a:stretch>
            <a:fillRect/>
          </a:stretch>
        </p:blipFill>
        <p:spPr>
          <a:xfrm>
            <a:off x="0" y="4256700"/>
            <a:ext cx="886800" cy="886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id="72" name="Google Shape;72;p15"/>
          <p:cNvPicPr preferRelativeResize="0"/>
          <p:nvPr/>
        </p:nvPicPr>
        <p:blipFill>
          <a:blip r:embed="rId3">
            <a:alphaModFix/>
          </a:blip>
          <a:stretch>
            <a:fillRect/>
          </a:stretch>
        </p:blipFill>
        <p:spPr>
          <a:xfrm>
            <a:off x="997788" y="380250"/>
            <a:ext cx="3711324" cy="2078350"/>
          </a:xfrm>
          <a:prstGeom prst="rect">
            <a:avLst/>
          </a:prstGeom>
          <a:noFill/>
          <a:ln>
            <a:noFill/>
          </a:ln>
        </p:spPr>
      </p:pic>
      <p:pic>
        <p:nvPicPr>
          <p:cNvPr id="73" name="Google Shape;73;p15"/>
          <p:cNvPicPr preferRelativeResize="0"/>
          <p:nvPr/>
        </p:nvPicPr>
        <p:blipFill>
          <a:blip r:embed="rId4">
            <a:alphaModFix/>
          </a:blip>
          <a:stretch>
            <a:fillRect/>
          </a:stretch>
        </p:blipFill>
        <p:spPr>
          <a:xfrm>
            <a:off x="4966812" y="380250"/>
            <a:ext cx="3222876" cy="1804800"/>
          </a:xfrm>
          <a:prstGeom prst="rect">
            <a:avLst/>
          </a:prstGeom>
          <a:noFill/>
          <a:ln>
            <a:noFill/>
          </a:ln>
        </p:spPr>
      </p:pic>
      <p:pic>
        <p:nvPicPr>
          <p:cNvPr id="74" name="Google Shape;74;p15"/>
          <p:cNvPicPr preferRelativeResize="0"/>
          <p:nvPr/>
        </p:nvPicPr>
        <p:blipFill>
          <a:blip r:embed="rId5">
            <a:alphaModFix/>
          </a:blip>
          <a:stretch>
            <a:fillRect/>
          </a:stretch>
        </p:blipFill>
        <p:spPr>
          <a:xfrm>
            <a:off x="4861511" y="2366800"/>
            <a:ext cx="3328170" cy="1863775"/>
          </a:xfrm>
          <a:prstGeom prst="rect">
            <a:avLst/>
          </a:prstGeom>
          <a:noFill/>
          <a:ln>
            <a:noFill/>
          </a:ln>
        </p:spPr>
      </p:pic>
      <p:pic>
        <p:nvPicPr>
          <p:cNvPr id="75" name="Google Shape;75;p15"/>
          <p:cNvPicPr preferRelativeResize="0"/>
          <p:nvPr/>
        </p:nvPicPr>
        <p:blipFill>
          <a:blip r:embed="rId6">
            <a:alphaModFix/>
          </a:blip>
          <a:stretch>
            <a:fillRect/>
          </a:stretch>
        </p:blipFill>
        <p:spPr>
          <a:xfrm>
            <a:off x="954313" y="2523293"/>
            <a:ext cx="3754800" cy="1707282"/>
          </a:xfrm>
          <a:prstGeom prst="rect">
            <a:avLst/>
          </a:prstGeom>
          <a:noFill/>
          <a:ln>
            <a:noFill/>
          </a:ln>
        </p:spPr>
      </p:pic>
      <p:sp>
        <p:nvSpPr>
          <p:cNvPr id="76" name="Google Shape;76;p15"/>
          <p:cNvSpPr txBox="1"/>
          <p:nvPr>
            <p:ph idx="1" type="body"/>
          </p:nvPr>
        </p:nvSpPr>
        <p:spPr>
          <a:xfrm>
            <a:off x="886800" y="4256700"/>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Concept Art</a:t>
            </a:r>
            <a:endParaRPr/>
          </a:p>
        </p:txBody>
      </p:sp>
      <p:pic>
        <p:nvPicPr>
          <p:cNvPr id="77" name="Google Shape;77;p15"/>
          <p:cNvPicPr preferRelativeResize="0"/>
          <p:nvPr/>
        </p:nvPicPr>
        <p:blipFill>
          <a:blip r:embed="rId7">
            <a:alphaModFix/>
          </a:blip>
          <a:stretch>
            <a:fillRect/>
          </a:stretch>
        </p:blipFill>
        <p:spPr>
          <a:xfrm>
            <a:off x="0" y="4256700"/>
            <a:ext cx="886800" cy="886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16"/>
          <p:cNvPicPr preferRelativeResize="0"/>
          <p:nvPr/>
        </p:nvPicPr>
        <p:blipFill>
          <a:blip r:embed="rId3">
            <a:alphaModFix/>
          </a:blip>
          <a:stretch>
            <a:fillRect/>
          </a:stretch>
        </p:blipFill>
        <p:spPr>
          <a:xfrm>
            <a:off x="5218300" y="3196575"/>
            <a:ext cx="3277575" cy="1206138"/>
          </a:xfrm>
          <a:prstGeom prst="rect">
            <a:avLst/>
          </a:prstGeom>
          <a:noFill/>
          <a:ln>
            <a:noFill/>
          </a:ln>
        </p:spPr>
      </p:pic>
      <p:sp>
        <p:nvSpPr>
          <p:cNvPr id="83" name="Google Shape;83;p16"/>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Technical Choices</a:t>
            </a:r>
            <a:endParaRPr/>
          </a:p>
        </p:txBody>
      </p:sp>
      <p:pic>
        <p:nvPicPr>
          <p:cNvPr id="84" name="Google Shape;84;p16"/>
          <p:cNvPicPr preferRelativeResize="0"/>
          <p:nvPr/>
        </p:nvPicPr>
        <p:blipFill rotWithShape="1">
          <a:blip r:embed="rId4">
            <a:alphaModFix/>
          </a:blip>
          <a:srcRect b="31742" l="0" r="0" t="31621"/>
          <a:stretch/>
        </p:blipFill>
        <p:spPr>
          <a:xfrm>
            <a:off x="2933213" y="893788"/>
            <a:ext cx="3277575" cy="1200775"/>
          </a:xfrm>
          <a:prstGeom prst="rect">
            <a:avLst/>
          </a:prstGeom>
          <a:noFill/>
          <a:ln>
            <a:noFill/>
          </a:ln>
        </p:spPr>
      </p:pic>
      <p:pic>
        <p:nvPicPr>
          <p:cNvPr id="85" name="Google Shape;85;p16"/>
          <p:cNvPicPr preferRelativeResize="0"/>
          <p:nvPr/>
        </p:nvPicPr>
        <p:blipFill>
          <a:blip r:embed="rId5">
            <a:alphaModFix/>
          </a:blip>
          <a:stretch>
            <a:fillRect/>
          </a:stretch>
        </p:blipFill>
        <p:spPr>
          <a:xfrm>
            <a:off x="311700" y="3030275"/>
            <a:ext cx="3819776" cy="1538725"/>
          </a:xfrm>
          <a:prstGeom prst="rect">
            <a:avLst/>
          </a:prstGeom>
          <a:noFill/>
          <a:ln>
            <a:noFill/>
          </a:ln>
        </p:spPr>
      </p:pic>
      <p:pic>
        <p:nvPicPr>
          <p:cNvPr id="86" name="Google Shape;86;p16"/>
          <p:cNvPicPr preferRelativeResize="0"/>
          <p:nvPr/>
        </p:nvPicPr>
        <p:blipFill>
          <a:blip r:embed="rId6">
            <a:alphaModFix/>
          </a:blip>
          <a:stretch>
            <a:fillRect/>
          </a:stretch>
        </p:blipFill>
        <p:spPr>
          <a:xfrm>
            <a:off x="6939670" y="909825"/>
            <a:ext cx="1021499" cy="1168748"/>
          </a:xfrm>
          <a:prstGeom prst="rect">
            <a:avLst/>
          </a:prstGeom>
          <a:noFill/>
          <a:ln>
            <a:noFill/>
          </a:ln>
        </p:spPr>
      </p:pic>
      <p:pic>
        <p:nvPicPr>
          <p:cNvPr id="87" name="Google Shape;87;p16"/>
          <p:cNvPicPr preferRelativeResize="0"/>
          <p:nvPr/>
        </p:nvPicPr>
        <p:blipFill>
          <a:blip r:embed="rId7">
            <a:alphaModFix/>
          </a:blip>
          <a:stretch>
            <a:fillRect/>
          </a:stretch>
        </p:blipFill>
        <p:spPr>
          <a:xfrm>
            <a:off x="0" y="4256700"/>
            <a:ext cx="886800" cy="886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Team Composition</a:t>
            </a:r>
            <a:endParaRPr/>
          </a:p>
        </p:txBody>
      </p:sp>
      <p:sp>
        <p:nvSpPr>
          <p:cNvPr id="93" name="Google Shape;93;p17"/>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Role: </a:t>
            </a:r>
            <a:r>
              <a:rPr b="1" lang="en-GB"/>
              <a:t>Project Manager</a:t>
            </a:r>
            <a:endParaRPr b="1"/>
          </a:p>
          <a:p>
            <a:pPr indent="0" lvl="0" marL="0" rtl="0" algn="l">
              <a:spcBef>
                <a:spcPts val="1200"/>
              </a:spcBef>
              <a:spcAft>
                <a:spcPts val="0"/>
              </a:spcAft>
              <a:buNone/>
            </a:pPr>
            <a:r>
              <a:rPr lang="en-GB"/>
              <a:t>Technical Expertise:</a:t>
            </a:r>
            <a:endParaRPr/>
          </a:p>
          <a:p>
            <a:pPr indent="-342900" lvl="0" marL="457200" rtl="0" algn="l">
              <a:spcBef>
                <a:spcPts val="1200"/>
              </a:spcBef>
              <a:spcAft>
                <a:spcPts val="0"/>
              </a:spcAft>
              <a:buSzPts val="1800"/>
              <a:buChar char="●"/>
            </a:pPr>
            <a:r>
              <a:rPr lang="en-GB"/>
              <a:t>Organisation</a:t>
            </a:r>
            <a:endParaRPr/>
          </a:p>
          <a:p>
            <a:pPr indent="-342900" lvl="0" marL="457200" rtl="0" algn="l">
              <a:spcBef>
                <a:spcPts val="0"/>
              </a:spcBef>
              <a:spcAft>
                <a:spcPts val="0"/>
              </a:spcAft>
              <a:buSzPts val="1800"/>
              <a:buChar char="●"/>
            </a:pPr>
            <a:r>
              <a:rPr lang="en-GB"/>
              <a:t>Strategization</a:t>
            </a:r>
            <a:endParaRPr/>
          </a:p>
          <a:p>
            <a:pPr indent="-342900" lvl="0" marL="457200" rtl="0" algn="l">
              <a:spcBef>
                <a:spcPts val="0"/>
              </a:spcBef>
              <a:spcAft>
                <a:spcPts val="0"/>
              </a:spcAft>
              <a:buSzPts val="1800"/>
              <a:buChar char="●"/>
            </a:pPr>
            <a:r>
              <a:rPr lang="en-GB"/>
              <a:t>Time-keeping</a:t>
            </a:r>
            <a:endParaRPr/>
          </a:p>
          <a:p>
            <a:pPr indent="-342900" lvl="0" marL="457200" rtl="0" algn="l">
              <a:spcBef>
                <a:spcPts val="0"/>
              </a:spcBef>
              <a:spcAft>
                <a:spcPts val="0"/>
              </a:spcAft>
              <a:buSzPts val="1800"/>
              <a:buChar char="●"/>
            </a:pPr>
            <a:r>
              <a:rPr lang="en-GB"/>
              <a:t>Keen eye for detail</a:t>
            </a:r>
            <a:endParaRPr/>
          </a:p>
        </p:txBody>
      </p:sp>
      <p:sp>
        <p:nvSpPr>
          <p:cNvPr id="94" name="Google Shape;94;p17"/>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Michael</a:t>
            </a:r>
            <a:endParaRPr/>
          </a:p>
        </p:txBody>
      </p:sp>
      <p:pic>
        <p:nvPicPr>
          <p:cNvPr id="95" name="Google Shape;95;p17"/>
          <p:cNvPicPr preferRelativeResize="0"/>
          <p:nvPr/>
        </p:nvPicPr>
        <p:blipFill>
          <a:blip r:embed="rId3">
            <a:alphaModFix/>
          </a:blip>
          <a:stretch>
            <a:fillRect/>
          </a:stretch>
        </p:blipFill>
        <p:spPr>
          <a:xfrm>
            <a:off x="0" y="4256700"/>
            <a:ext cx="886800" cy="886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Team Composition</a:t>
            </a:r>
            <a:endParaRPr/>
          </a:p>
        </p:txBody>
      </p:sp>
      <p:sp>
        <p:nvSpPr>
          <p:cNvPr id="101" name="Google Shape;101;p18"/>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Role: </a:t>
            </a:r>
            <a:r>
              <a:rPr b="1" lang="en-GB"/>
              <a:t>Technical Lead</a:t>
            </a:r>
            <a:endParaRPr b="1"/>
          </a:p>
          <a:p>
            <a:pPr indent="0" lvl="0" marL="0" rtl="0" algn="l">
              <a:spcBef>
                <a:spcPts val="1200"/>
              </a:spcBef>
              <a:spcAft>
                <a:spcPts val="0"/>
              </a:spcAft>
              <a:buNone/>
            </a:pPr>
            <a:r>
              <a:rPr lang="en-GB"/>
              <a:t>Technical Expertise:</a:t>
            </a:r>
            <a:endParaRPr/>
          </a:p>
          <a:p>
            <a:pPr indent="-342900" lvl="0" marL="457200" rtl="0" algn="l">
              <a:spcBef>
                <a:spcPts val="1200"/>
              </a:spcBef>
              <a:spcAft>
                <a:spcPts val="0"/>
              </a:spcAft>
              <a:buSzPts val="1800"/>
              <a:buChar char="●"/>
            </a:pPr>
            <a:r>
              <a:rPr lang="en-GB"/>
              <a:t>Abstract understanding of overall system</a:t>
            </a:r>
            <a:endParaRPr/>
          </a:p>
          <a:p>
            <a:pPr indent="-342900" lvl="0" marL="457200" rtl="0" algn="l">
              <a:spcBef>
                <a:spcPts val="0"/>
              </a:spcBef>
              <a:spcAft>
                <a:spcPts val="0"/>
              </a:spcAft>
              <a:buSzPts val="1800"/>
              <a:buChar char="●"/>
            </a:pPr>
            <a:r>
              <a:rPr lang="en-GB"/>
              <a:t>Explor</a:t>
            </a:r>
            <a:r>
              <a:rPr lang="en-GB"/>
              <a:t>e different technical techniques </a:t>
            </a:r>
            <a:endParaRPr/>
          </a:p>
          <a:p>
            <a:pPr indent="-342900" lvl="0" marL="457200" rtl="0" algn="l">
              <a:spcBef>
                <a:spcPts val="0"/>
              </a:spcBef>
              <a:spcAft>
                <a:spcPts val="0"/>
              </a:spcAft>
              <a:buSzPts val="1800"/>
              <a:buChar char="●"/>
            </a:pPr>
            <a:r>
              <a:rPr lang="en-GB"/>
              <a:t>Experiment with code</a:t>
            </a:r>
            <a:endParaRPr/>
          </a:p>
        </p:txBody>
      </p:sp>
      <p:sp>
        <p:nvSpPr>
          <p:cNvPr id="102" name="Google Shape;102;p18"/>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Ozzy</a:t>
            </a:r>
            <a:endParaRPr/>
          </a:p>
        </p:txBody>
      </p:sp>
      <p:pic>
        <p:nvPicPr>
          <p:cNvPr id="103" name="Google Shape;103;p18"/>
          <p:cNvPicPr preferRelativeResize="0"/>
          <p:nvPr/>
        </p:nvPicPr>
        <p:blipFill>
          <a:blip r:embed="rId3">
            <a:alphaModFix/>
          </a:blip>
          <a:stretch>
            <a:fillRect/>
          </a:stretch>
        </p:blipFill>
        <p:spPr>
          <a:xfrm>
            <a:off x="0" y="4256700"/>
            <a:ext cx="886800" cy="886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Team Composition</a:t>
            </a:r>
            <a:endParaRPr/>
          </a:p>
        </p:txBody>
      </p:sp>
      <p:sp>
        <p:nvSpPr>
          <p:cNvPr id="109" name="Google Shape;109;p1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Role: </a:t>
            </a:r>
            <a:r>
              <a:rPr b="1" lang="en-GB"/>
              <a:t>QA + UX Guru</a:t>
            </a:r>
            <a:endParaRPr b="1"/>
          </a:p>
          <a:p>
            <a:pPr indent="0" lvl="0" marL="0" rtl="0" algn="l">
              <a:spcBef>
                <a:spcPts val="1200"/>
              </a:spcBef>
              <a:spcAft>
                <a:spcPts val="0"/>
              </a:spcAft>
              <a:buNone/>
            </a:pPr>
            <a:r>
              <a:rPr lang="en-GB"/>
              <a:t>Technical Expertise:</a:t>
            </a:r>
            <a:endParaRPr/>
          </a:p>
          <a:p>
            <a:pPr indent="-342900" lvl="0" marL="457200" rtl="0" algn="l">
              <a:spcBef>
                <a:spcPts val="1200"/>
              </a:spcBef>
              <a:spcAft>
                <a:spcPts val="0"/>
              </a:spcAft>
              <a:buSzPts val="1800"/>
              <a:buChar char="●"/>
            </a:pPr>
            <a:r>
              <a:rPr lang="en-GB"/>
              <a:t>Devising test plans</a:t>
            </a:r>
            <a:endParaRPr/>
          </a:p>
          <a:p>
            <a:pPr indent="-317500" lvl="1" marL="914400" rtl="0" algn="l">
              <a:spcBef>
                <a:spcPts val="0"/>
              </a:spcBef>
              <a:spcAft>
                <a:spcPts val="0"/>
              </a:spcAft>
              <a:buSzPts val="1400"/>
              <a:buChar char="○"/>
            </a:pPr>
            <a:r>
              <a:rPr lang="en-GB"/>
              <a:t>User Testing</a:t>
            </a:r>
            <a:endParaRPr/>
          </a:p>
          <a:p>
            <a:pPr indent="-317500" lvl="1" marL="914400" rtl="0" algn="l">
              <a:spcBef>
                <a:spcPts val="0"/>
              </a:spcBef>
              <a:spcAft>
                <a:spcPts val="0"/>
              </a:spcAft>
              <a:buSzPts val="1400"/>
              <a:buChar char="○"/>
            </a:pPr>
            <a:r>
              <a:rPr lang="en-GB"/>
              <a:t>Functional Testing</a:t>
            </a:r>
            <a:endParaRPr/>
          </a:p>
          <a:p>
            <a:pPr indent="-317500" lvl="1" marL="914400" rtl="0" algn="l">
              <a:spcBef>
                <a:spcPts val="0"/>
              </a:spcBef>
              <a:spcAft>
                <a:spcPts val="0"/>
              </a:spcAft>
              <a:buSzPts val="1400"/>
              <a:buChar char="○"/>
            </a:pPr>
            <a:r>
              <a:rPr lang="en-GB"/>
              <a:t>Unit Testing</a:t>
            </a:r>
            <a:endParaRPr/>
          </a:p>
          <a:p>
            <a:pPr indent="-342900" lvl="0" marL="457200" rtl="0" algn="l">
              <a:spcBef>
                <a:spcPts val="0"/>
              </a:spcBef>
              <a:spcAft>
                <a:spcPts val="0"/>
              </a:spcAft>
              <a:buSzPts val="1800"/>
              <a:buChar char="●"/>
            </a:pPr>
            <a:r>
              <a:rPr lang="en-GB"/>
              <a:t>UX design</a:t>
            </a:r>
            <a:endParaRPr/>
          </a:p>
          <a:p>
            <a:pPr indent="-342900" lvl="0" marL="457200" rtl="0" algn="l">
              <a:spcBef>
                <a:spcPts val="0"/>
              </a:spcBef>
              <a:spcAft>
                <a:spcPts val="0"/>
              </a:spcAft>
              <a:buSzPts val="1800"/>
              <a:buChar char="●"/>
            </a:pPr>
            <a:r>
              <a:rPr lang="en-GB"/>
              <a:t>Documentation</a:t>
            </a:r>
            <a:endParaRPr/>
          </a:p>
        </p:txBody>
      </p:sp>
      <p:sp>
        <p:nvSpPr>
          <p:cNvPr id="110" name="Google Shape;110;p1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Myles</a:t>
            </a:r>
            <a:endParaRPr/>
          </a:p>
        </p:txBody>
      </p:sp>
      <p:pic>
        <p:nvPicPr>
          <p:cNvPr id="111" name="Google Shape;111;p19"/>
          <p:cNvPicPr preferRelativeResize="0"/>
          <p:nvPr/>
        </p:nvPicPr>
        <p:blipFill>
          <a:blip r:embed="rId3">
            <a:alphaModFix/>
          </a:blip>
          <a:stretch>
            <a:fillRect/>
          </a:stretch>
        </p:blipFill>
        <p:spPr>
          <a:xfrm>
            <a:off x="0" y="4256700"/>
            <a:ext cx="886800" cy="886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311700" y="1255275"/>
            <a:ext cx="8520600" cy="1890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Any questions?</a:t>
            </a:r>
            <a:endParaRPr/>
          </a:p>
        </p:txBody>
      </p:sp>
      <p:sp>
        <p:nvSpPr>
          <p:cNvPr id="117" name="Google Shape;117;p20"/>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GB"/>
              <a:t>Thank you for listening!</a:t>
            </a:r>
            <a:endParaRPr/>
          </a:p>
        </p:txBody>
      </p:sp>
      <p:pic>
        <p:nvPicPr>
          <p:cNvPr id="118" name="Google Shape;118;p20"/>
          <p:cNvPicPr preferRelativeResize="0"/>
          <p:nvPr/>
        </p:nvPicPr>
        <p:blipFill>
          <a:blip r:embed="rId3">
            <a:alphaModFix/>
          </a:blip>
          <a:stretch>
            <a:fillRect/>
          </a:stretch>
        </p:blipFill>
        <p:spPr>
          <a:xfrm>
            <a:off x="0" y="4256700"/>
            <a:ext cx="886800" cy="886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