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42" r:id="rId2"/>
    <p:sldId id="385" r:id="rId3"/>
    <p:sldId id="359" r:id="rId4"/>
    <p:sldId id="373" r:id="rId5"/>
    <p:sldId id="382" r:id="rId6"/>
    <p:sldId id="374" r:id="rId7"/>
    <p:sldId id="375" r:id="rId8"/>
    <p:sldId id="383" r:id="rId9"/>
    <p:sldId id="384" r:id="rId10"/>
    <p:sldId id="372" r:id="rId11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0B957-906E-479E-80FA-4BD5CC301A7B}" type="datetimeFigureOut">
              <a:rPr lang="ru-BY" smtClean="0"/>
              <a:t>04.01.2025</a:t>
            </a:fld>
            <a:endParaRPr lang="ru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A8748-53AB-4947-8B80-D067EB53BBA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3756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90F1E-F755-A3E2-1AFB-50C14C0BC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3B63E3B-7D26-9061-1E45-B27170AF37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2328EFD-B337-24C8-B93D-389C05E58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149FD0-601B-ACE9-6FBD-0E6AC85DA8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2204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818D2-81D1-0677-A53F-701AF06D1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26C1D3E-3E2C-D5E3-2F33-84D4AE03AF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7BE5CBC-4F78-C06B-A8C0-2427B59FEF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89CE25-BDBB-9F7F-AEC3-F029CBE0EE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446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B550E-F331-80E2-1F93-B340DDB70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2237C94-059D-01A2-50E9-24B7B1EB3F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271207A-55D8-35E7-450B-1F62A1CB3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B878C6-16EB-C294-522D-0973306BD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8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19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31475-5AF6-5DC5-5343-15D6C8CAB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2794C5A-67F7-FF0A-20B7-36942CB95D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94791BA-EEE9-D6E1-FEDC-F41D38DB2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16A65D-39DF-758D-687A-93AF499D5E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9761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3306143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530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2" name="Заполнитель таблицы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1608781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567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Заполнитель таблицы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993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" name="Графический объект 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pic>
          <p:nvPicPr>
            <p:cNvPr id="4" name="Объект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ru-RU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10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85850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Объект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Графический объект 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ru-RU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74622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ru-RU" sz="32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9573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ru-RU" sz="24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958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2 столбц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7799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Графический объект 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Графический объект 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7" name="Графический объект 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ru-RU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335195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Рисунок 5" descr="Сине-лиловая спираль&#10;&#10;Автоматически созданное описание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Графический объект 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2" name="Графический объект 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Графический объект 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0" name="Графический объект 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7445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Графический объект 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Графический объект 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Графический объект 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753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28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ru-RU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F%D0%BF%D0%BE%D0%BD%D1%81%D0%BA%D0%B8%D0%B9_%D1%8F%D0%B7%D1%8B%D0%B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u.wikipedia.org/wiki/%D0%92%D0%B8%D0%B7%D1%83%D0%B0%D0%BB%D1%8C%D0%BD%D0%B0%D1%8F_%D0%BD%D0%BE%D0%B2%D0%B5%D0%BB%D0%BB%D0%B0#cite_note-1" TargetMode="External"/><Relationship Id="rId5" Type="http://schemas.openxmlformats.org/officeDocument/2006/relationships/hyperlink" Target="https://ru.wikipedia.org/wiki/Interactive_Fiction" TargetMode="External"/><Relationship Id="rId4" Type="http://schemas.openxmlformats.org/officeDocument/2006/relationships/hyperlink" Target="https://ru.wikipedia.org/wiki/%D0%90%D0%BD%D0%B3%D0%BB%D0%B8%D0%B9%D1%81%D0%BA%D0%B8%D0%B9_%D1%8F%D0%B7%D1%8B%D0%B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/>
              <a:t>Новелла</a:t>
            </a:r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“</a:t>
            </a:r>
            <a:r>
              <a:rPr lang="ru-RU" dirty="0"/>
              <a:t>Переводник в БГТУ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484548"/>
            <a:ext cx="6400238" cy="22037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С</a:t>
            </a:r>
            <a:r>
              <a:rPr lang="ru-RU" dirty="0"/>
              <a:t>ПАСИБО за внимание!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01933-BC8D-46BD-3B52-D17D86F5F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F90DB-1536-6BAC-1EC9-A00A845F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4" y="433906"/>
            <a:ext cx="10515601" cy="132746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Что такое визуальная новелла</a:t>
            </a:r>
            <a:r>
              <a:rPr lang="en-US" sz="4000" dirty="0"/>
              <a:t>?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ED888-57C3-34E2-6AD1-C57405B33BBE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1" y="2465535"/>
            <a:ext cx="10434723" cy="3850424"/>
          </a:xfrm>
        </p:spPr>
        <p:txBody>
          <a:bodyPr rtlCol="0"/>
          <a:lstStyle>
            <a:defPPr>
              <a:defRPr lang="ru-RU"/>
            </a:defPPr>
          </a:lstStyle>
          <a:p>
            <a:pPr marL="0" indent="0" rtl="0">
              <a:buNone/>
            </a:pPr>
            <a:r>
              <a:rPr lang="ru-RU" sz="2800" b="1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Визуальная новелла</a:t>
            </a:r>
            <a:r>
              <a:rPr lang="ru-RU" sz="2800" b="0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ru-RU" sz="2800" b="0" i="1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hlinkClick r:id="rId3" tooltip="Японский язы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яп.</a:t>
            </a:r>
            <a:r>
              <a:rPr lang="ru-RU" sz="2800" b="0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ja-JP" altLang="en-US" sz="2800" b="0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ビジュアルノベル </a:t>
            </a:r>
            <a:r>
              <a:rPr lang="ru-RU" sz="2800" b="0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бидзюару нобэру, от </a:t>
            </a:r>
            <a:r>
              <a:rPr lang="ru-RU" sz="2800" b="0" i="1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hlinkClick r:id="rId4" tooltip="Английский язы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англ.</a:t>
            </a:r>
            <a:r>
              <a:rPr lang="ru-RU" sz="2800" b="0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visual novel), </a:t>
            </a:r>
            <a:r>
              <a:rPr lang="ru-RU" sz="2800" b="0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также </a:t>
            </a:r>
            <a:r>
              <a:rPr lang="ru-RU" sz="2800" b="1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визуальный роман</a:t>
            </a:r>
            <a:r>
              <a:rPr lang="ru-RU" sz="2800" b="0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— жанр компьютерных игр, подвид </a:t>
            </a:r>
            <a:r>
              <a:rPr lang="ru-RU" sz="2800" b="0" i="1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hlinkClick r:id="rId5" tooltip="Interactive Fi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текстового квеста</a:t>
            </a:r>
            <a:r>
              <a:rPr lang="ru-RU" sz="2800" b="0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, в котором зрителю демонстрируется история</a:t>
            </a:r>
            <a:r>
              <a:rPr lang="ru-RU" sz="2800" b="0" i="1" u="none" strike="noStrike" baseline="30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ru-RU" sz="2800" b="0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при помощи вывода на экран текста, статичных (либо анимированных) изображений.</a:t>
            </a:r>
            <a:endParaRPr lang="ru-RU" sz="28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068088-BB2B-8587-5F29-355CC235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5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Команда разработчиков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1" name="Текст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716824"/>
            <a:ext cx="4466504" cy="3956538"/>
          </a:xfrm>
        </p:spPr>
        <p:txBody>
          <a:bodyPr rtlCol="0" anchor="t"/>
          <a:lstStyle>
            <a:defPPr>
              <a:defRPr lang="ru-RU"/>
            </a:defPPr>
          </a:lstStyle>
          <a:p>
            <a:pPr rtl="0"/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Холевинский Евгений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:</a:t>
            </a:r>
          </a:p>
          <a:p>
            <a:pPr rtl="0"/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Художник-дизайнер, младший программист, тестировщик, создание презентации, документация.</a:t>
            </a:r>
          </a:p>
          <a:p>
            <a:pPr rtl="0"/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Линевич Владимир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: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  <a:p>
            <a:pPr rtl="0"/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Старший программист, тестировщик,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Team Lead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.</a:t>
            </a:r>
          </a:p>
          <a:p>
            <a:pPr rtl="0"/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Шевченко Денис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: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  <a:p>
            <a:pPr rtl="0"/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Сценарист, младший программист.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этапы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Разработки новеллы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9E8F6-8073-CCC8-5063-B264622AA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D2404D-226E-C1AE-ADFB-72166BDB5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4" y="433906"/>
            <a:ext cx="10515601" cy="132746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Э</a:t>
            </a:r>
            <a:r>
              <a:rPr lang="ru-RU" dirty="0"/>
              <a:t>тапы разработки визуальной новеллы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25E8E1-7CF1-2D6C-F11F-5443D2F4D937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850424"/>
          </a:xfrm>
        </p:spPr>
        <p:txBody>
          <a:bodyPr rtlCol="0"/>
          <a:lstStyle>
            <a:defPPr>
              <a:defRPr lang="ru-RU"/>
            </a:defPPr>
          </a:lstStyle>
          <a:p>
            <a:pPr marL="342900" indent="-342900" rtl="0">
              <a:buFont typeface="+mj-lt"/>
              <a:buAutoNum type="arabicPeriod"/>
            </a:pPr>
            <a:r>
              <a:rPr lang="ru-RU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ource Sans Pro" panose="020B0503030403020204" pitchFamily="34" charset="0"/>
              </a:rPr>
              <a:t>Идея и концепция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ource Sans Pro" panose="020B0503030403020204" pitchFamily="34" charset="0"/>
              </a:rPr>
              <a:t>Сценарий и диалоги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ource Sans Pro" panose="020B0503030403020204" pitchFamily="34" charset="0"/>
              </a:rPr>
              <a:t>Дизайн персонажей и окружения</a:t>
            </a:r>
            <a:endParaRPr lang="ru-RU" b="1" dirty="0">
              <a:solidFill>
                <a:schemeClr val="accent3">
                  <a:lumMod val="60000"/>
                  <a:lumOff val="40000"/>
                </a:schemeClr>
              </a:solidFill>
              <a:latin typeface="Source Sans Pro" panose="020B0503030403020204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ru-RU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ource Sans Pro" panose="020B0503030403020204" pitchFamily="34" charset="0"/>
              </a:rPr>
              <a:t>Программирование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ource Sans Pro" panose="020B0503030403020204" pitchFamily="34" charset="0"/>
              </a:rPr>
              <a:t>Тестирование и отладка</a:t>
            </a:r>
            <a:endParaRPr lang="ru-RU" b="1" dirty="0">
              <a:solidFill>
                <a:schemeClr val="accent3">
                  <a:lumMod val="60000"/>
                  <a:lumOff val="40000"/>
                </a:schemeClr>
              </a:solidFill>
              <a:latin typeface="Source Sans Pro" panose="020B0503030403020204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ru-RU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ource Sans Pro" panose="020B0503030403020204" pitchFamily="34" charset="0"/>
              </a:rPr>
              <a:t>Релиз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3C186A-E43D-E6AB-E5B6-A30B04FA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837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Выбор 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Новеллы в качестве проекта по врпо</a:t>
            </a:r>
          </a:p>
        </p:txBody>
      </p:sp>
      <p:pic>
        <p:nvPicPr>
          <p:cNvPr id="8" name="Рисунок 7" descr="Сине-лиловые спирали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Выбор новеллы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4121173"/>
          </a:xfrm>
        </p:spPr>
        <p:txBody>
          <a:bodyPr rtlCol="0"/>
          <a:lstStyle>
            <a:defPPr>
              <a:defRPr lang="ru-RU"/>
            </a:defPPr>
          </a:lstStyle>
          <a:p>
            <a:pPr marL="0" indent="0" algn="just" rtl="0">
              <a:buNone/>
            </a:pP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Создание визуальной новеллы показалась нам интересным и увлекательным занятием. Т. к. писать новеллу пришлось на новом для нас движке (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Ren’Py).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Новелла требовала от нас полета мыслей и фантазий для написания сюжета. Таким образом мы изучали что-то новое, но при это не ставили себе какие-либо рамки для реализации задуманного.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1FE56-7BAB-1737-92E2-CEE98714C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C74AE373-943B-15CE-6EDF-E2CAAC755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214785C-1B2F-DA31-9168-29460F36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741" y="264160"/>
            <a:ext cx="5636517" cy="3373973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/>
              <a:t>тестирование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B211F0D6-EFBA-A128-8F8D-91F7CE9A0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нашей новеллы</a:t>
            </a:r>
          </a:p>
        </p:txBody>
      </p:sp>
    </p:spTree>
    <p:extLst>
      <p:ext uri="{BB962C8B-B14F-4D97-AF65-F5344CB8AC3E}">
        <p14:creationId xmlns:p14="http://schemas.microsoft.com/office/powerpoint/2010/main" val="384488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66092-1D19-947A-D07B-6B97AF46F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CB69D-D35C-E6DC-D9CF-C0337EA0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42A54F-4ED8-A64C-02E2-A318D2D096DE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8843050" cy="352839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Тестирование самый интересный процесс создание игры, но в тоже время очень важный этап создания новеллы. </a:t>
            </a:r>
          </a:p>
          <a:p>
            <a:pPr rtl="0"/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В нашем случае проводилось только позитивное тестирование (выбор действий в определенных моментах новеллы), которое не выявило каких-либо не учетов и ошибок в коде.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CD0F75-2EE9-018A-4274-1656652D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765903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259</Words>
  <Application>Microsoft Office PowerPoint</Application>
  <PresentationFormat>Широкоэкранный</PresentationFormat>
  <Paragraphs>46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Yu Gothic UI Semibold</vt:lpstr>
      <vt:lpstr>Arial</vt:lpstr>
      <vt:lpstr>Arial Nova</vt:lpstr>
      <vt:lpstr>Bahnschrift Condensed</vt:lpstr>
      <vt:lpstr>Biome</vt:lpstr>
      <vt:lpstr>Calibri</vt:lpstr>
      <vt:lpstr>Source Sans Pro</vt:lpstr>
      <vt:lpstr>Пользовательская</vt:lpstr>
      <vt:lpstr>Новелла</vt:lpstr>
      <vt:lpstr>Что такое визуальная новелла?</vt:lpstr>
      <vt:lpstr>Команда разработчиков:</vt:lpstr>
      <vt:lpstr>этапы</vt:lpstr>
      <vt:lpstr>Этапы разработки визуальной новеллы</vt:lpstr>
      <vt:lpstr>Выбор </vt:lpstr>
      <vt:lpstr>Выбор новеллы </vt:lpstr>
      <vt:lpstr>тестирование</vt:lpstr>
      <vt:lpstr>тестирование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 Hol</dc:creator>
  <cp:lastModifiedBy>Zhe Hol</cp:lastModifiedBy>
  <cp:revision>3</cp:revision>
  <dcterms:created xsi:type="dcterms:W3CDTF">2025-01-03T21:06:04Z</dcterms:created>
  <dcterms:modified xsi:type="dcterms:W3CDTF">2025-01-04T02:18:03Z</dcterms:modified>
</cp:coreProperties>
</file>