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55" d="100"/>
          <a:sy n="55" d="100"/>
        </p:scale>
        <p:origin x="14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9F7D-0554-C0DF-499F-358A3C2DC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FEC8B3-A93D-E65D-270E-E373C9D54F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EEBB7E-A5D2-4E47-1206-53F246C66C07}"/>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5" name="Footer Placeholder 4">
            <a:extLst>
              <a:ext uri="{FF2B5EF4-FFF2-40B4-BE49-F238E27FC236}">
                <a16:creationId xmlns:a16="http://schemas.microsoft.com/office/drawing/2014/main" id="{CF705A01-9AD1-989E-CDD9-FBAD9F88C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6B472-7D6D-E2B5-E82E-C9B4FF23E108}"/>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20548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7235-108D-011B-D0CD-D2DAB50B4C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2027F2-C9DD-ED36-DBB0-2178AA1B8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55A38-401E-F4F5-F8D8-78155FA54EF8}"/>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5" name="Footer Placeholder 4">
            <a:extLst>
              <a:ext uri="{FF2B5EF4-FFF2-40B4-BE49-F238E27FC236}">
                <a16:creationId xmlns:a16="http://schemas.microsoft.com/office/drawing/2014/main" id="{85F47084-8F65-F1CD-8EDE-08E0976C0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4CDAE0-A9E6-11BD-6DB5-826DFAB74229}"/>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420761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01FD3C-0C0A-1A1A-F9AC-C39ACF31AC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9032F3-7BE0-9279-A20F-74B4BB06F4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D428D-4FD2-331C-EF19-FADC4CFDA4DC}"/>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5" name="Footer Placeholder 4">
            <a:extLst>
              <a:ext uri="{FF2B5EF4-FFF2-40B4-BE49-F238E27FC236}">
                <a16:creationId xmlns:a16="http://schemas.microsoft.com/office/drawing/2014/main" id="{1DC00441-FD70-4250-9939-CB0E313B28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7339A-75FE-7C10-B835-2CF80372C51B}"/>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11060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8381-EE47-2789-89DB-8B2E04CA8A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F273D4-A9D5-BCBA-AC99-D24EE9B4D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DC6E1-BE19-4AEE-C5EA-69287E6E612B}"/>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5" name="Footer Placeholder 4">
            <a:extLst>
              <a:ext uri="{FF2B5EF4-FFF2-40B4-BE49-F238E27FC236}">
                <a16:creationId xmlns:a16="http://schemas.microsoft.com/office/drawing/2014/main" id="{7CF2EBFE-97F3-4E20-B08A-8500CF1FE6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64C23-726D-9801-47E6-DD761D29E4BB}"/>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144254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3FE2-FEB0-8B9D-92D5-7118E327A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589D5A-8A6F-B981-723F-59D0DC835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EFC897-1977-109F-389D-C26D64ABAF19}"/>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5" name="Footer Placeholder 4">
            <a:extLst>
              <a:ext uri="{FF2B5EF4-FFF2-40B4-BE49-F238E27FC236}">
                <a16:creationId xmlns:a16="http://schemas.microsoft.com/office/drawing/2014/main" id="{6C3467DF-AA39-9A04-9800-F87D5F959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0B1F1-F57F-F132-6119-48D4BDC3405E}"/>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29302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B9BC-0208-0D3C-A030-89510B1F5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184F0C-7EBB-2B09-AC99-EC03D67FA1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CB2F3B-40B8-50E6-5B59-109ED1BDC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8E59D8-1E62-5EB4-C0AC-E0B4AF44F355}"/>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6" name="Footer Placeholder 5">
            <a:extLst>
              <a:ext uri="{FF2B5EF4-FFF2-40B4-BE49-F238E27FC236}">
                <a16:creationId xmlns:a16="http://schemas.microsoft.com/office/drawing/2014/main" id="{3FE184E7-6DC5-D7D2-CD42-C44DFB2FA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9FACF-7A27-52F8-1F6A-3DA482C56EAD}"/>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242943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0D8A-5C7B-F34B-3651-311F88B9D3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2A4D01-90B7-1B54-88AE-E8050BE603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C23B81-332F-8FAB-D0FF-61CABF8D6A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77DB2B-869C-F13C-F746-D3E2E367C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5B6CFE-E1DB-CBBA-5C5E-D14FBCA912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B6C80D-5A87-0441-E590-793959328EBB}"/>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8" name="Footer Placeholder 7">
            <a:extLst>
              <a:ext uri="{FF2B5EF4-FFF2-40B4-BE49-F238E27FC236}">
                <a16:creationId xmlns:a16="http://schemas.microsoft.com/office/drawing/2014/main" id="{A8FA65B5-3DB3-9C7D-363C-12F0B4E221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94F7B5-9B74-5DA3-7AB6-3CEB3450A265}"/>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118397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47CC-D2CE-C39B-2CC8-599105C42F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C0B12A-14C7-D95D-FC67-8288EE21CF99}"/>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4" name="Footer Placeholder 3">
            <a:extLst>
              <a:ext uri="{FF2B5EF4-FFF2-40B4-BE49-F238E27FC236}">
                <a16:creationId xmlns:a16="http://schemas.microsoft.com/office/drawing/2014/main" id="{679F2467-D1DC-7704-3B63-17EBE992BC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8AF9F7-5679-1A17-A4E7-DFC38A0E9569}"/>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123570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E6A4C-2338-3125-DB7C-FA201B821B55}"/>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3" name="Footer Placeholder 2">
            <a:extLst>
              <a:ext uri="{FF2B5EF4-FFF2-40B4-BE49-F238E27FC236}">
                <a16:creationId xmlns:a16="http://schemas.microsoft.com/office/drawing/2014/main" id="{88EEC6D9-4A26-7C0D-98BC-1DE2150FEE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091151-E83E-998A-F697-FE4A0706DDD2}"/>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65785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1563-13B8-A06A-7FCE-759C5F1C2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A1F0FC-709E-4449-D10B-DCE6383888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FD963D-4321-AE87-7BEC-AC3BC419D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53C46-18C5-479E-A811-5519D08F1CB3}"/>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6" name="Footer Placeholder 5">
            <a:extLst>
              <a:ext uri="{FF2B5EF4-FFF2-40B4-BE49-F238E27FC236}">
                <a16:creationId xmlns:a16="http://schemas.microsoft.com/office/drawing/2014/main" id="{330F9E1D-6F96-ECC1-E2AF-1340CC80F5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83C5ED-9F54-2608-B211-C94487E1FA81}"/>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294203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68E6-CFBF-C072-249C-F198A6EB2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AF6E21-A7CC-575B-D7F6-71086B6685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55E66F-9F0A-9F6F-D737-A138BA8E5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7E6E-687E-9ACE-33EC-9850AE280A7F}"/>
              </a:ext>
            </a:extLst>
          </p:cNvPr>
          <p:cNvSpPr>
            <a:spLocks noGrp="1"/>
          </p:cNvSpPr>
          <p:nvPr>
            <p:ph type="dt" sz="half" idx="10"/>
          </p:nvPr>
        </p:nvSpPr>
        <p:spPr/>
        <p:txBody>
          <a:bodyPr/>
          <a:lstStyle/>
          <a:p>
            <a:fld id="{0546663B-217E-48A8-AE03-FCD73F3E1CB7}" type="datetimeFigureOut">
              <a:rPr lang="en-IN" smtClean="0"/>
              <a:t>28-04-2024</a:t>
            </a:fld>
            <a:endParaRPr lang="en-IN"/>
          </a:p>
        </p:txBody>
      </p:sp>
      <p:sp>
        <p:nvSpPr>
          <p:cNvPr id="6" name="Footer Placeholder 5">
            <a:extLst>
              <a:ext uri="{FF2B5EF4-FFF2-40B4-BE49-F238E27FC236}">
                <a16:creationId xmlns:a16="http://schemas.microsoft.com/office/drawing/2014/main" id="{67A081BF-1A4A-E689-9F40-E55D8544F4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493E6C-2F6B-414B-AE0C-C98F578E3BAA}"/>
              </a:ext>
            </a:extLst>
          </p:cNvPr>
          <p:cNvSpPr>
            <a:spLocks noGrp="1"/>
          </p:cNvSpPr>
          <p:nvPr>
            <p:ph type="sldNum" sz="quarter" idx="12"/>
          </p:nvPr>
        </p:nvSpPr>
        <p:spPr/>
        <p:txBody>
          <a:bodyPr/>
          <a:lstStyle/>
          <a:p>
            <a:fld id="{419ACBD3-7B62-4B44-B455-E361936BE349}" type="slidenum">
              <a:rPr lang="en-IN" smtClean="0"/>
              <a:t>‹#›</a:t>
            </a:fld>
            <a:endParaRPr lang="en-IN"/>
          </a:p>
        </p:txBody>
      </p:sp>
    </p:spTree>
    <p:extLst>
      <p:ext uri="{BB962C8B-B14F-4D97-AF65-F5344CB8AC3E}">
        <p14:creationId xmlns:p14="http://schemas.microsoft.com/office/powerpoint/2010/main" val="331846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DA992-6AD0-1A94-D053-09E31CBC2A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5D0F95-569B-99BA-CC1C-5E328020C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61A73-C090-6F66-8801-F15DCEA2A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6663B-217E-48A8-AE03-FCD73F3E1CB7}" type="datetimeFigureOut">
              <a:rPr lang="en-IN" smtClean="0"/>
              <a:t>28-04-2024</a:t>
            </a:fld>
            <a:endParaRPr lang="en-IN"/>
          </a:p>
        </p:txBody>
      </p:sp>
      <p:sp>
        <p:nvSpPr>
          <p:cNvPr id="5" name="Footer Placeholder 4">
            <a:extLst>
              <a:ext uri="{FF2B5EF4-FFF2-40B4-BE49-F238E27FC236}">
                <a16:creationId xmlns:a16="http://schemas.microsoft.com/office/drawing/2014/main" id="{AE6D1627-265E-AE82-E3A3-FD6A7BCF6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F6DC25-A067-32A6-B2C0-AC3C11CA0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ACBD3-7B62-4B44-B455-E361936BE349}" type="slidenum">
              <a:rPr lang="en-IN" smtClean="0"/>
              <a:t>‹#›</a:t>
            </a:fld>
            <a:endParaRPr lang="en-IN"/>
          </a:p>
        </p:txBody>
      </p:sp>
    </p:spTree>
    <p:extLst>
      <p:ext uri="{BB962C8B-B14F-4D97-AF65-F5344CB8AC3E}">
        <p14:creationId xmlns:p14="http://schemas.microsoft.com/office/powerpoint/2010/main" val="254085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0349-2757-FB14-3D33-74BE68BFD01F}"/>
              </a:ext>
            </a:extLst>
          </p:cNvPr>
          <p:cNvSpPr>
            <a:spLocks noGrp="1"/>
          </p:cNvSpPr>
          <p:nvPr>
            <p:ph type="ctrTitle"/>
          </p:nvPr>
        </p:nvSpPr>
        <p:spPr/>
        <p:txBody>
          <a:bodyPr/>
          <a:lstStyle/>
          <a:p>
            <a:r>
              <a:rPr lang="en-IN" dirty="0"/>
              <a:t>Mr. Whiskers</a:t>
            </a:r>
          </a:p>
        </p:txBody>
      </p:sp>
      <p:sp>
        <p:nvSpPr>
          <p:cNvPr id="3" name="Subtitle 2">
            <a:extLst>
              <a:ext uri="{FF2B5EF4-FFF2-40B4-BE49-F238E27FC236}">
                <a16:creationId xmlns:a16="http://schemas.microsoft.com/office/drawing/2014/main" id="{8694CD6C-122F-3667-BCC3-198274FF8B7B}"/>
              </a:ext>
            </a:extLst>
          </p:cNvPr>
          <p:cNvSpPr>
            <a:spLocks noGrp="1"/>
          </p:cNvSpPr>
          <p:nvPr>
            <p:ph type="subTitle" idx="1"/>
          </p:nvPr>
        </p:nvSpPr>
        <p:spPr/>
        <p:txBody>
          <a:bodyPr/>
          <a:lstStyle/>
          <a:p>
            <a:r>
              <a:rPr lang="en-IN" dirty="0"/>
              <a:t>The cat</a:t>
            </a:r>
          </a:p>
        </p:txBody>
      </p:sp>
    </p:spTree>
    <p:extLst>
      <p:ext uri="{BB962C8B-B14F-4D97-AF65-F5344CB8AC3E}">
        <p14:creationId xmlns:p14="http://schemas.microsoft.com/office/powerpoint/2010/main" val="351437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2A04-950F-F9F1-6BC0-C94F39E17A48}"/>
              </a:ext>
            </a:extLst>
          </p:cNvPr>
          <p:cNvSpPr>
            <a:spLocks noGrp="1"/>
          </p:cNvSpPr>
          <p:nvPr>
            <p:ph type="title"/>
          </p:nvPr>
        </p:nvSpPr>
        <p:spPr/>
        <p:txBody>
          <a:bodyPr/>
          <a:lstStyle/>
          <a:p>
            <a:r>
              <a:rPr lang="en-IN" dirty="0"/>
              <a:t>Mr. Whiskers </a:t>
            </a:r>
          </a:p>
        </p:txBody>
      </p:sp>
      <p:sp>
        <p:nvSpPr>
          <p:cNvPr id="3" name="Content Placeholder 2">
            <a:extLst>
              <a:ext uri="{FF2B5EF4-FFF2-40B4-BE49-F238E27FC236}">
                <a16:creationId xmlns:a16="http://schemas.microsoft.com/office/drawing/2014/main" id="{DD5E64BE-7233-2598-6EB6-381E4A13E815}"/>
              </a:ext>
            </a:extLst>
          </p:cNvPr>
          <p:cNvSpPr>
            <a:spLocks noGrp="1"/>
          </p:cNvSpPr>
          <p:nvPr>
            <p:ph idx="1"/>
          </p:nvPr>
        </p:nvSpPr>
        <p:spPr/>
        <p:txBody>
          <a:bodyPr/>
          <a:lstStyle/>
          <a:p>
            <a:r>
              <a:rPr lang="en-US" dirty="0"/>
              <a:t>In the bustling world of humans, there exists a creature whose mere presence can bring solace and joy amidst the chaos—Mr. Whiskers, the cat. Mr. Whiskers is not just any ordinary feline; he embodies a unique blend of elegance, mischief, and unconditional love that captivates the hearts of those fortunate enough to cross his path. In this essay, we shall delve into the enigmatic persona of Mr. Whiskers, exploring his distinct characteristics and the profound impact he has on the lives of those around him.</a:t>
            </a:r>
          </a:p>
          <a:p>
            <a:endParaRPr lang="en-US" dirty="0"/>
          </a:p>
          <a:p>
            <a:endParaRPr lang="en-IN" dirty="0"/>
          </a:p>
        </p:txBody>
      </p:sp>
    </p:spTree>
    <p:extLst>
      <p:ext uri="{BB962C8B-B14F-4D97-AF65-F5344CB8AC3E}">
        <p14:creationId xmlns:p14="http://schemas.microsoft.com/office/powerpoint/2010/main" val="368584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8A72-1DC5-C11F-6DF8-0C2406CCD089}"/>
              </a:ext>
            </a:extLst>
          </p:cNvPr>
          <p:cNvSpPr>
            <a:spLocks noGrp="1"/>
          </p:cNvSpPr>
          <p:nvPr>
            <p:ph type="title"/>
          </p:nvPr>
        </p:nvSpPr>
        <p:spPr/>
        <p:txBody>
          <a:bodyPr/>
          <a:lstStyle/>
          <a:p>
            <a:r>
              <a:rPr lang="en-IN" dirty="0"/>
              <a:t>Mr. Whiskers</a:t>
            </a:r>
          </a:p>
        </p:txBody>
      </p:sp>
      <p:sp>
        <p:nvSpPr>
          <p:cNvPr id="3" name="Content Placeholder 2">
            <a:extLst>
              <a:ext uri="{FF2B5EF4-FFF2-40B4-BE49-F238E27FC236}">
                <a16:creationId xmlns:a16="http://schemas.microsoft.com/office/drawing/2014/main" id="{81B308F5-4AD3-9DED-BAF1-4FE02FAC6A76}"/>
              </a:ext>
            </a:extLst>
          </p:cNvPr>
          <p:cNvSpPr>
            <a:spLocks noGrp="1"/>
          </p:cNvSpPr>
          <p:nvPr>
            <p:ph idx="1"/>
          </p:nvPr>
        </p:nvSpPr>
        <p:spPr/>
        <p:txBody>
          <a:bodyPr>
            <a:normAutofit fontScale="85000" lnSpcReduction="20000"/>
          </a:bodyPr>
          <a:lstStyle/>
          <a:p>
            <a:r>
              <a:rPr lang="en-US" dirty="0"/>
              <a:t>First and foremost, Mr. Whiskers is defined by his striking appearance. With a sleek coat of fur, adorned with distinctive markings and, of course, his namesake—whiskers that seem to dance with every movement—he commands attention wherever he goes. His piercing eyes, akin to pools of liquid gold, hold a depth of wisdom that belies his outwardly playful demeanor. It is as if he possesses a silent understanding of the world, observing its intricacies with a sense of serene curiosity.</a:t>
            </a:r>
          </a:p>
          <a:p>
            <a:endParaRPr lang="en-US" dirty="0"/>
          </a:p>
          <a:p>
            <a:r>
              <a:rPr lang="en-US" dirty="0"/>
              <a:t>Yet, it is not merely Mr. Whiskers' physical attributes that set him apart; it is his personality that truly makes him unforgettable. He exudes an air of independence, sauntering through life with a graceful confidence that borders on regal. However, beneath this facade lies a mischievous streak that often leads him into amusing escapades. Whether he's batting at a stray feather or stealthily stalking a toy mouse, Mr. Whiskers never fails to entertain with his antics.</a:t>
            </a:r>
          </a:p>
          <a:p>
            <a:endParaRPr lang="en-US" dirty="0"/>
          </a:p>
          <a:p>
            <a:endParaRPr lang="en-IN" dirty="0"/>
          </a:p>
        </p:txBody>
      </p:sp>
    </p:spTree>
    <p:extLst>
      <p:ext uri="{BB962C8B-B14F-4D97-AF65-F5344CB8AC3E}">
        <p14:creationId xmlns:p14="http://schemas.microsoft.com/office/powerpoint/2010/main" val="363239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C0D1-838C-B140-08A8-8C98510A7677}"/>
              </a:ext>
            </a:extLst>
          </p:cNvPr>
          <p:cNvSpPr>
            <a:spLocks noGrp="1"/>
          </p:cNvSpPr>
          <p:nvPr>
            <p:ph type="title"/>
          </p:nvPr>
        </p:nvSpPr>
        <p:spPr/>
        <p:txBody>
          <a:bodyPr/>
          <a:lstStyle/>
          <a:p>
            <a:r>
              <a:rPr lang="en-IN" dirty="0"/>
              <a:t>Mr. </a:t>
            </a:r>
            <a:r>
              <a:rPr lang="en-IN"/>
              <a:t>Whiskers</a:t>
            </a:r>
            <a:endParaRPr lang="en-IN" dirty="0"/>
          </a:p>
        </p:txBody>
      </p:sp>
      <p:sp>
        <p:nvSpPr>
          <p:cNvPr id="3" name="Content Placeholder 2">
            <a:extLst>
              <a:ext uri="{FF2B5EF4-FFF2-40B4-BE49-F238E27FC236}">
                <a16:creationId xmlns:a16="http://schemas.microsoft.com/office/drawing/2014/main" id="{C52130C9-5453-FF30-071F-0C43AE07B2D9}"/>
              </a:ext>
            </a:extLst>
          </p:cNvPr>
          <p:cNvSpPr>
            <a:spLocks noGrp="1"/>
          </p:cNvSpPr>
          <p:nvPr>
            <p:ph idx="1"/>
          </p:nvPr>
        </p:nvSpPr>
        <p:spPr/>
        <p:txBody>
          <a:bodyPr/>
          <a:lstStyle/>
          <a:p>
            <a:r>
              <a:rPr lang="en-US" dirty="0"/>
              <a:t>In conclusion, Mr. Whiskers is a testament to the profound impact that animals can have on our lives. He embodies the qualities of grace, mischief, and unconditional love, captivating the hearts of all who have the privilege of knowing him. As we navigate the complexities of existence, may we learn from Mr. Whiskers' example and embrace the simple joys that surround us, finding solace and companionship in the beauty of the world around us. After all, in the end, it is the love we give and receive that truly matters, and in the presence of Mr. Whiskers, love abounds in abundance.</a:t>
            </a:r>
          </a:p>
          <a:p>
            <a:endParaRPr lang="en-US" dirty="0"/>
          </a:p>
          <a:p>
            <a:endParaRPr lang="en-US" dirty="0"/>
          </a:p>
          <a:p>
            <a:endParaRPr lang="en-IN" dirty="0"/>
          </a:p>
        </p:txBody>
      </p:sp>
    </p:spTree>
    <p:extLst>
      <p:ext uri="{BB962C8B-B14F-4D97-AF65-F5344CB8AC3E}">
        <p14:creationId xmlns:p14="http://schemas.microsoft.com/office/powerpoint/2010/main" val="2541709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Mr. Whiskers</vt:lpstr>
      <vt:lpstr>Mr. Whiskers </vt:lpstr>
      <vt:lpstr>Mr. Whiskers</vt:lpstr>
      <vt:lpstr>Mr. Whiskers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 Whiskers</dc:title>
  <dc:creator>malita lewis</dc:creator>
  <cp:lastModifiedBy>malita lewis</cp:lastModifiedBy>
  <cp:revision>1</cp:revision>
  <dcterms:created xsi:type="dcterms:W3CDTF">2024-04-28T08:25:59Z</dcterms:created>
  <dcterms:modified xsi:type="dcterms:W3CDTF">2024-04-28T08:26:57Z</dcterms:modified>
</cp:coreProperties>
</file>