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81552"/>
  </p:normalViewPr>
  <p:slideViewPr>
    <p:cSldViewPr snapToGrid="0" snapToObjects="1">
      <p:cViewPr varScale="1">
        <p:scale>
          <a:sx n="78" d="100"/>
          <a:sy n="78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5AC-EF9B-A14F-A778-3AE273686F84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280B-0DC0-654B-BBFB-5E2DF5B672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80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저장하고 싶은 데이터의 값을 작성하고 신규 버튼을 클릭하면 데이터가 등록된다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페이지에 등록한 데이터를 날짜 순으로 간략하게 조회 혹은 나만의 메모장 </a:t>
            </a:r>
            <a:r>
              <a:rPr lang="ko-KR" altLang="en-US" dirty="0" err="1"/>
              <a:t>처럼</a:t>
            </a:r>
            <a:r>
              <a:rPr lang="ko-KR" altLang="en-US" dirty="0"/>
              <a:t> 사진까지 한번에 보여 준다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lang="ko-KR" altLang="en-US" dirty="0"/>
              <a:t>조회한 데이터를 누르면 데이터를 저장할 때 입력 값을 수정할 수 있고 수정하기 버튼을 누르면 데이터 저장</a:t>
            </a:r>
            <a:endParaRPr lang="en-US" altLang="ko-KR" dirty="0"/>
          </a:p>
          <a:p>
            <a:endParaRPr kumimoji="1" lang="en-US" altLang="ko-KR" dirty="0"/>
          </a:p>
          <a:p>
            <a:r>
              <a:rPr lang="ko-KR" altLang="en-US" dirty="0"/>
              <a:t>조회하고자 하는 데이터 옵션을 선택하고</a:t>
            </a:r>
            <a:r>
              <a:rPr lang="en-US" altLang="ko-KR" dirty="0"/>
              <a:t>, </a:t>
            </a:r>
            <a:r>
              <a:rPr lang="ko-KR" altLang="en-US" dirty="0"/>
              <a:t>분석해서 얻고 싶은 값을 선택한 후 조회 버튼을 클릭한다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값은 평균값</a:t>
            </a:r>
            <a:r>
              <a:rPr lang="en-US" altLang="ko-KR" dirty="0"/>
              <a:t>, </a:t>
            </a:r>
            <a:r>
              <a:rPr lang="ko-KR" altLang="en-US" dirty="0"/>
              <a:t>표준 편차</a:t>
            </a:r>
            <a:r>
              <a:rPr lang="en-US" altLang="ko-KR" dirty="0"/>
              <a:t>, </a:t>
            </a:r>
            <a:r>
              <a:rPr lang="ko-KR" altLang="en-US" dirty="0"/>
              <a:t>최대 최소 기능을 생각</a:t>
            </a:r>
            <a:endParaRPr lang="en-US" altLang="ko-KR" dirty="0"/>
          </a:p>
          <a:p>
            <a:r>
              <a:rPr lang="ko-KR" altLang="en-US" dirty="0"/>
              <a:t>조회 버튼을 클릭 후 데이터와 함께 분석 값이 그래프와 함께 보여 진다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280B-0DC0-654B-BBFB-5E2DF5B672D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87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280B-0DC0-654B-BBFB-5E2DF5B672D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22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EBD8-B375-B942-A9FC-B1118FDF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EDC3A-8008-524A-9ADC-EA5D3C375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B6063-3FFF-7E42-939A-542ECF8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D2F91-C4D6-BA4A-8922-774C45AA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60EEF-2D25-1445-B20F-9FD82B4E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45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B6AB-50D1-1A4A-B728-70317DC1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4FE2D-26EF-6649-A1E1-5647FA25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976D5-EEA5-2647-B2B7-A8EB616C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32715-2A4B-F04A-AB1C-89EB762F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6946F-0A29-B44F-AF3C-38703B8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4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C9CBD-DADC-E64B-928B-4431F200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7B82F-1D1E-AA49-A3A3-0C5B20727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EFBAE-4FDD-2C46-9F4C-BF55EAD5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81EED-2C65-724B-957D-D159BCF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2738-EF84-084B-9201-15AABB01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41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2BB4-C4A3-5C41-A6F7-F40FCF54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B2CE9-61AB-4D44-B979-3C7AECF3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3A220-BD0F-D547-9B63-1E9BA0B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16C8-77E1-B448-8FA0-D84FDA85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081F7-9C81-D34D-9F5A-1AACE7FF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2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410-541E-0645-BED5-B5CB7293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5B590-D4DD-3D4D-9AB6-C0F5921C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635B2-6D03-494C-B808-0EBA571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A93C1-DC4A-0D41-B4E4-ECA0A57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29C54-F280-494A-BC92-EA3B0D2F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29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16BF3-5430-524C-86CC-76D77C0A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103A-92B0-E64A-8D37-651B3C92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290CA-D01F-EA48-9616-F1B0E738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8F1A8-78C6-DC4E-B85F-B75DFE4E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A52AF-CE3C-6142-94E2-16E315B5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A5B28-1F74-BC41-A620-1D28A447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59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F687D-DCF2-0D4E-AAA2-B64F3C14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53C49-22DC-8243-8D0F-797D62F7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BD380-AD1C-7247-A9AB-8E01A28A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ABDE01-3548-3D44-ACC1-B01D1723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2EE2D-BAA1-CE4F-A110-82F50FE4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1C47E-3387-4846-8161-368FB30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9E728-AEB4-BC43-BBD8-16B0E02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E3DDC9-D5CC-6A40-9680-AAD98FEA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0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464C-1115-D247-8F7B-831E39B7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70143-EE3F-5443-81CD-57746EFC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D6EC-42CB-304A-9C7F-DA09A54A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ACA96-692E-FD4D-B8D6-E015C96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4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25ADA-F6E5-2B4F-A19A-90E6CD0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F0912-8D5D-C542-BB8E-67D50C16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7CD6D-5D8E-444D-8457-9E92F9F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2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4FC0A-1F1F-024E-A72E-593FB1E6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7FA96-8DB8-3249-AB2A-8AB7C2CA4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65446-94A2-C249-9068-A764B893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91B85-D16E-3C41-9A28-6DD3C43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FD969-27DB-E640-8EF6-4FF4A3AC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B09225-4D07-8545-BCF9-A4E7EA4E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868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5D2D-1DE5-854D-A5E3-30B34C6C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E879D-91ED-294D-AA4F-F4C101E04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49573-0311-FC47-8C93-966C0DF9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8199A-FD9F-5F4E-B370-E8AF9F92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5984B-FEC3-CE45-86CC-8F926E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1846A-7A19-A747-843F-1B405DF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5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42359-C911-AA4C-9F7D-948F3503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CBB86-A824-B049-8C38-F90286A4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A598F-98F8-AF4E-A61F-1843D6AF7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8CCF-DAD6-FC4C-B0F4-ECBA15FBA800}" type="datetimeFigureOut">
              <a:rPr kumimoji="1" lang="ko-KR" altLang="en-US" smtClean="0"/>
              <a:t>2020. 4. 9.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9B3E4-BE8C-B84D-9D28-C3A8ADB49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5D097-C92A-E24B-AC64-A7BA963A5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A9C6-A5FD-3C40-A037-BD4D8EA3FEF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4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B7E243B-AE25-E94F-BF0C-B9EFE2FC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pc="300" dirty="0"/>
              <a:t>측정한 데이터를 페이지에 저장해 옵션에 따라 데이터를 대신 분석해 주는 기능을 수행하는 서비스</a:t>
            </a:r>
            <a:endParaRPr kumimoji="1"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9725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1482C-F2A8-C74C-B19E-9C040217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구상도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B55771-4880-4042-B9CF-1E1B455C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339"/>
            <a:ext cx="12192000" cy="533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D3BEB-BAD7-8749-B6E7-67408EF7B6B6}"/>
              </a:ext>
            </a:extLst>
          </p:cNvPr>
          <p:cNvSpPr txBox="1"/>
          <p:nvPr/>
        </p:nvSpPr>
        <p:spPr>
          <a:xfrm>
            <a:off x="3200401" y="128588"/>
            <a:ext cx="778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독립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종속 변수 나눠서 입력 할 수 있게끔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공정 변수와 측정 변수 데이터 값</a:t>
            </a:r>
            <a:r>
              <a:rPr kumimoji="1" lang="en-US" altLang="ko-KR" dirty="0"/>
              <a:t>)/</a:t>
            </a:r>
            <a:r>
              <a:rPr kumimoji="1" lang="ko-KR" altLang="en-US" dirty="0"/>
              <a:t> 사진은 어떻게 입력하고 조회할 수 있게 구현할 지</a:t>
            </a:r>
            <a:endParaRPr kumimoji="1" lang="en-US" altLang="ko-KR" dirty="0"/>
          </a:p>
          <a:p>
            <a:r>
              <a:rPr kumimoji="1" lang="ko-KR" altLang="en-US" dirty="0"/>
              <a:t>분석한 값을 핸드폰으로 보여주게끔 할 수 있는지 보기 편리하도록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pdf</a:t>
            </a:r>
            <a:r>
              <a:rPr kumimoji="1" lang="ko-KR" altLang="en-US" dirty="0"/>
              <a:t>파일로 출력</a:t>
            </a:r>
            <a:r>
              <a:rPr kumimoji="1" lang="en-US" altLang="ko-KR" dirty="0"/>
              <a:t>(?)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B9CA4-3930-ED4B-8D46-9E38989A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8157-88A3-1445-8AD9-C27E6D10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졸업 작품 중 측정 데이터를 관리하고 분석하는데 어려움을 느꼈고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데이터를 편리하게 관리할 수 있도록 개선하고자 기획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0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1090-FD3E-8643-A396-4DDBE1D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해야 하는 기능들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7E7F2-91D7-7E43-A755-14A3E7C7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입력한 데이터를 저장하고 보여주는 기능</a:t>
            </a:r>
            <a:endParaRPr lang="en-US" altLang="ko-KR" sz="2000" dirty="0"/>
          </a:p>
          <a:p>
            <a:r>
              <a:rPr lang="ko-KR" altLang="en-US" sz="2000" dirty="0"/>
              <a:t>평균값</a:t>
            </a:r>
            <a:r>
              <a:rPr lang="en-US" altLang="ko-KR" sz="2000" dirty="0"/>
              <a:t>, </a:t>
            </a:r>
            <a:r>
              <a:rPr lang="ko-KR" altLang="en-US" sz="2000" dirty="0"/>
              <a:t>표준 편차</a:t>
            </a:r>
            <a:r>
              <a:rPr lang="en-US" altLang="ko-KR" sz="2000" dirty="0"/>
              <a:t>, </a:t>
            </a:r>
            <a:r>
              <a:rPr lang="ko-KR" altLang="en-US" sz="2000" dirty="0"/>
              <a:t>최대 최소를 계산 하고 그래프로 보여주는 기능</a:t>
            </a:r>
            <a:endParaRPr lang="en-US" altLang="ko-KR" sz="2000" dirty="0"/>
          </a:p>
          <a:p>
            <a:r>
              <a:rPr lang="ko-KR" altLang="en-US" sz="2000" dirty="0"/>
              <a:t>조회한 데이터를 누르면 </a:t>
            </a:r>
            <a:r>
              <a:rPr lang="ko-KR" altLang="en-US" sz="2000" dirty="0" err="1"/>
              <a:t>팝업창과</a:t>
            </a:r>
            <a:r>
              <a:rPr lang="ko-KR" altLang="en-US" sz="2000" dirty="0"/>
              <a:t> 함께 입력 값을 수정하는 기능</a:t>
            </a:r>
            <a:endParaRPr lang="en-US" altLang="ko-KR" sz="2000" dirty="0"/>
          </a:p>
          <a:p>
            <a:endParaRPr kumimoji="1"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4D4E7-C175-814C-ABA5-207ABADA0D78}"/>
              </a:ext>
            </a:extLst>
          </p:cNvPr>
          <p:cNvSpPr txBox="1"/>
          <p:nvPr/>
        </p:nvSpPr>
        <p:spPr>
          <a:xfrm>
            <a:off x="838200" y="3429000"/>
            <a:ext cx="828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Js, Python</a:t>
            </a:r>
            <a:r>
              <a:rPr kumimoji="1" lang="ko-KR" altLang="en-US" dirty="0"/>
              <a:t>에 그래프 자동 도출 기능이 존재 선호하는 언어 골라서 구현해볼 것</a:t>
            </a:r>
          </a:p>
        </p:txBody>
      </p:sp>
    </p:spTree>
    <p:extLst>
      <p:ext uri="{BB962C8B-B14F-4D97-AF65-F5344CB8AC3E}">
        <p14:creationId xmlns:p14="http://schemas.microsoft.com/office/powerpoint/2010/main" val="22577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얀색, 앉아있는, 측면, 대형이(가) 표시된 사진&#10;&#10;자동 생성된 설명">
            <a:extLst>
              <a:ext uri="{FF2B5EF4-FFF2-40B4-BE49-F238E27FC236}">
                <a16:creationId xmlns:a16="http://schemas.microsoft.com/office/drawing/2014/main" id="{2F3F7E61-9A08-C74B-9D7E-2EFF2C0E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09" y="0"/>
            <a:ext cx="70975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FC98-0812-E14B-A84A-29BDB3021D89}"/>
              </a:ext>
            </a:extLst>
          </p:cNvPr>
          <p:cNvSpPr txBox="1"/>
          <p:nvPr/>
        </p:nvSpPr>
        <p:spPr>
          <a:xfrm>
            <a:off x="5445821" y="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153830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205</Words>
  <Application>Microsoft Macintosh PowerPoint</Application>
  <PresentationFormat>와이드스크린</PresentationFormat>
  <Paragraphs>23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구상도</vt:lpstr>
      <vt:lpstr>기획 의도</vt:lpstr>
      <vt:lpstr>개발 해야 하는 기능들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MyeongHyun Cho</dc:creator>
  <cp:lastModifiedBy>MyeongHyun Cho</cp:lastModifiedBy>
  <cp:revision>13</cp:revision>
  <dcterms:created xsi:type="dcterms:W3CDTF">2020-04-09T12:23:20Z</dcterms:created>
  <dcterms:modified xsi:type="dcterms:W3CDTF">2020-04-09T12:59:50Z</dcterms:modified>
</cp:coreProperties>
</file>