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2EDE"/>
    <a:srgbClr val="E02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941FE-509E-4226-8FF6-1ECC63FC10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3E36916F-A3D4-447E-BDCE-A334874A3CC9}">
      <dgm:prSet/>
      <dgm:spPr/>
      <dgm:t>
        <a:bodyPr/>
        <a:lstStyle/>
        <a:p>
          <a:r>
            <a:rPr lang="en-US"/>
            <a:t>To reduce by at least 90% on the risk of towing scams and fraudulent for riders.</a:t>
          </a:r>
        </a:p>
      </dgm:t>
    </dgm:pt>
    <dgm:pt modelId="{64A28FEA-1DE7-4943-A499-AFF805B4B1C2}" type="parTrans" cxnId="{37C0C258-CCA8-4E69-9043-8A966C69957B}">
      <dgm:prSet/>
      <dgm:spPr/>
      <dgm:t>
        <a:bodyPr/>
        <a:lstStyle/>
        <a:p>
          <a:endParaRPr lang="en-US"/>
        </a:p>
      </dgm:t>
    </dgm:pt>
    <dgm:pt modelId="{FA071F3D-0B3A-40D5-BAA1-0DB72F003B44}" type="sibTrans" cxnId="{37C0C258-CCA8-4E69-9043-8A966C69957B}">
      <dgm:prSet/>
      <dgm:spPr/>
      <dgm:t>
        <a:bodyPr/>
        <a:lstStyle/>
        <a:p>
          <a:endParaRPr lang="en-US"/>
        </a:p>
      </dgm:t>
    </dgm:pt>
    <dgm:pt modelId="{171C26DC-C29C-4C2D-A4A9-A1DB6D72365E}">
      <dgm:prSet/>
      <dgm:spPr/>
      <dgm:t>
        <a:bodyPr/>
        <a:lstStyle/>
        <a:p>
          <a:r>
            <a:rPr lang="en-US" dirty="0"/>
            <a:t>To reduce time consumption to 5 seconds for riders to search and request for an assistance.</a:t>
          </a:r>
        </a:p>
      </dgm:t>
    </dgm:pt>
    <dgm:pt modelId="{662F424C-8BAB-4D0F-BA90-8BE05BE92D4B}" type="parTrans" cxnId="{BB801491-9EF5-443F-B7E5-03AAB571CF3C}">
      <dgm:prSet/>
      <dgm:spPr/>
      <dgm:t>
        <a:bodyPr/>
        <a:lstStyle/>
        <a:p>
          <a:endParaRPr lang="en-US"/>
        </a:p>
      </dgm:t>
    </dgm:pt>
    <dgm:pt modelId="{5E39FF31-B0BC-4223-A2C5-5FDD1C8A0BEC}" type="sibTrans" cxnId="{BB801491-9EF5-443F-B7E5-03AAB571CF3C}">
      <dgm:prSet/>
      <dgm:spPr/>
      <dgm:t>
        <a:bodyPr/>
        <a:lstStyle/>
        <a:p>
          <a:endParaRPr lang="en-US"/>
        </a:p>
      </dgm:t>
    </dgm:pt>
    <dgm:pt modelId="{D466C278-C409-48DD-AFED-A05A76E079D7}">
      <dgm:prSet/>
      <dgm:spPr/>
      <dgm:t>
        <a:bodyPr/>
        <a:lstStyle/>
        <a:p>
          <a:r>
            <a:rPr lang="en-US" dirty="0"/>
            <a:t>To increase the efficiency for riders to request for assistance by 60%.</a:t>
          </a:r>
        </a:p>
      </dgm:t>
    </dgm:pt>
    <dgm:pt modelId="{804A92CE-C2AA-4331-8663-45EA3A2CDDA7}" type="parTrans" cxnId="{15C0EEF0-26DD-4D6F-BF7E-D738CE10ED0B}">
      <dgm:prSet/>
      <dgm:spPr/>
      <dgm:t>
        <a:bodyPr/>
        <a:lstStyle/>
        <a:p>
          <a:endParaRPr lang="en-US"/>
        </a:p>
      </dgm:t>
    </dgm:pt>
    <dgm:pt modelId="{CB641C2F-BC2C-4613-BFC4-B4FCA32577A4}" type="sibTrans" cxnId="{15C0EEF0-26DD-4D6F-BF7E-D738CE10ED0B}">
      <dgm:prSet/>
      <dgm:spPr/>
      <dgm:t>
        <a:bodyPr/>
        <a:lstStyle/>
        <a:p>
          <a:endParaRPr lang="en-US"/>
        </a:p>
      </dgm:t>
    </dgm:pt>
    <dgm:pt modelId="{78A868BA-CE46-43F2-8627-B82CFDC315AC}" type="pres">
      <dgm:prSet presAssocID="{697941FE-509E-4226-8FF6-1ECC63FC107C}" presName="root" presStyleCnt="0">
        <dgm:presLayoutVars>
          <dgm:dir/>
          <dgm:resizeHandles val="exact"/>
        </dgm:presLayoutVars>
      </dgm:prSet>
      <dgm:spPr/>
    </dgm:pt>
    <dgm:pt modelId="{D9629E94-36A3-450E-9494-40E248ADBB32}" type="pres">
      <dgm:prSet presAssocID="{3E36916F-A3D4-447E-BDCE-A334874A3CC9}" presName="compNode" presStyleCnt="0"/>
      <dgm:spPr/>
    </dgm:pt>
    <dgm:pt modelId="{07E74235-7997-4226-B19D-E4D6182B9CF8}" type="pres">
      <dgm:prSet presAssocID="{3E36916F-A3D4-447E-BDCE-A334874A3CC9}" presName="bgRect" presStyleLbl="bgShp" presStyleIdx="0" presStyleCnt="3"/>
      <dgm:spPr>
        <a:solidFill>
          <a:srgbClr val="AC2EDE"/>
        </a:solidFill>
      </dgm:spPr>
    </dgm:pt>
    <dgm:pt modelId="{DC094647-6CC9-4226-8FE9-64A8174CFACD}" type="pres">
      <dgm:prSet presAssocID="{3E36916F-A3D4-447E-BDCE-A334874A3CC9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7DA5096D-20CA-4932-A31C-72F56678E21A}" type="pres">
      <dgm:prSet presAssocID="{3E36916F-A3D4-447E-BDCE-A334874A3CC9}" presName="spaceRect" presStyleCnt="0"/>
      <dgm:spPr/>
    </dgm:pt>
    <dgm:pt modelId="{7D9785E7-EA2B-4AE9-9023-055C511D2813}" type="pres">
      <dgm:prSet presAssocID="{3E36916F-A3D4-447E-BDCE-A334874A3CC9}" presName="parTx" presStyleLbl="revTx" presStyleIdx="0" presStyleCnt="3">
        <dgm:presLayoutVars>
          <dgm:chMax val="0"/>
          <dgm:chPref val="0"/>
        </dgm:presLayoutVars>
      </dgm:prSet>
      <dgm:spPr/>
    </dgm:pt>
    <dgm:pt modelId="{54623379-CD8A-4D1E-B3B2-9A3C5F1D776E}" type="pres">
      <dgm:prSet presAssocID="{FA071F3D-0B3A-40D5-BAA1-0DB72F003B44}" presName="sibTrans" presStyleCnt="0"/>
      <dgm:spPr/>
    </dgm:pt>
    <dgm:pt modelId="{D53B8B4D-9739-4627-B0CA-D23253584849}" type="pres">
      <dgm:prSet presAssocID="{171C26DC-C29C-4C2D-A4A9-A1DB6D72365E}" presName="compNode" presStyleCnt="0"/>
      <dgm:spPr/>
    </dgm:pt>
    <dgm:pt modelId="{45F3B8AB-591A-4634-BB2D-2E2FC86E3D27}" type="pres">
      <dgm:prSet presAssocID="{171C26DC-C29C-4C2D-A4A9-A1DB6D72365E}" presName="bgRect" presStyleLbl="bgShp" presStyleIdx="1" presStyleCnt="3"/>
      <dgm:spPr>
        <a:solidFill>
          <a:srgbClr val="AC2EDE"/>
        </a:solidFill>
      </dgm:spPr>
    </dgm:pt>
    <dgm:pt modelId="{CFF09F3B-4145-4AAB-9D10-97AD13D10624}" type="pres">
      <dgm:prSet presAssocID="{171C26DC-C29C-4C2D-A4A9-A1DB6D72365E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A2AC513B-A6A1-4A37-9E82-02DFEFA068A2}" type="pres">
      <dgm:prSet presAssocID="{171C26DC-C29C-4C2D-A4A9-A1DB6D72365E}" presName="spaceRect" presStyleCnt="0"/>
      <dgm:spPr/>
    </dgm:pt>
    <dgm:pt modelId="{04C2B5A2-4149-413E-B8C5-7B07EC4D892C}" type="pres">
      <dgm:prSet presAssocID="{171C26DC-C29C-4C2D-A4A9-A1DB6D72365E}" presName="parTx" presStyleLbl="revTx" presStyleIdx="1" presStyleCnt="3">
        <dgm:presLayoutVars>
          <dgm:chMax val="0"/>
          <dgm:chPref val="0"/>
        </dgm:presLayoutVars>
      </dgm:prSet>
      <dgm:spPr/>
    </dgm:pt>
    <dgm:pt modelId="{F8EE3841-1628-4BD2-830E-7FB6946FD3FC}" type="pres">
      <dgm:prSet presAssocID="{5E39FF31-B0BC-4223-A2C5-5FDD1C8A0BEC}" presName="sibTrans" presStyleCnt="0"/>
      <dgm:spPr/>
    </dgm:pt>
    <dgm:pt modelId="{AB120CFB-A06E-4A20-87F8-93B4BF631BD8}" type="pres">
      <dgm:prSet presAssocID="{D466C278-C409-48DD-AFED-A05A76E079D7}" presName="compNode" presStyleCnt="0"/>
      <dgm:spPr/>
    </dgm:pt>
    <dgm:pt modelId="{C90D4365-74F8-4534-A688-098575FA011B}" type="pres">
      <dgm:prSet presAssocID="{D466C278-C409-48DD-AFED-A05A76E079D7}" presName="bgRect" presStyleLbl="bgShp" presStyleIdx="2" presStyleCnt="3"/>
      <dgm:spPr>
        <a:solidFill>
          <a:srgbClr val="AC2EDE"/>
        </a:solidFill>
      </dgm:spPr>
    </dgm:pt>
    <dgm:pt modelId="{16B958F4-2DA2-4B7E-81AF-A4F45D2CAC36}" type="pres">
      <dgm:prSet presAssocID="{D466C278-C409-48DD-AFED-A05A76E079D7}" presName="iconRect" presStyleLbl="node1" presStyleIdx="2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D24F6A9-FC3A-472F-A40D-331C464092AA}" type="pres">
      <dgm:prSet presAssocID="{D466C278-C409-48DD-AFED-A05A76E079D7}" presName="spaceRect" presStyleCnt="0"/>
      <dgm:spPr/>
    </dgm:pt>
    <dgm:pt modelId="{BB09A905-0E81-46AC-9BEE-9C9B9F51B20C}" type="pres">
      <dgm:prSet presAssocID="{D466C278-C409-48DD-AFED-A05A76E079D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86AF28-3CCD-43DB-AAF6-B06702F9AC35}" type="presOf" srcId="{3E36916F-A3D4-447E-BDCE-A334874A3CC9}" destId="{7D9785E7-EA2B-4AE9-9023-055C511D2813}" srcOrd="0" destOrd="0" presId="urn:microsoft.com/office/officeart/2018/2/layout/IconVerticalSolidList"/>
    <dgm:cxn modelId="{37C0C258-CCA8-4E69-9043-8A966C69957B}" srcId="{697941FE-509E-4226-8FF6-1ECC63FC107C}" destId="{3E36916F-A3D4-447E-BDCE-A334874A3CC9}" srcOrd="0" destOrd="0" parTransId="{64A28FEA-1DE7-4943-A499-AFF805B4B1C2}" sibTransId="{FA071F3D-0B3A-40D5-BAA1-0DB72F003B44}"/>
    <dgm:cxn modelId="{BB801491-9EF5-443F-B7E5-03AAB571CF3C}" srcId="{697941FE-509E-4226-8FF6-1ECC63FC107C}" destId="{171C26DC-C29C-4C2D-A4A9-A1DB6D72365E}" srcOrd="1" destOrd="0" parTransId="{662F424C-8BAB-4D0F-BA90-8BE05BE92D4B}" sibTransId="{5E39FF31-B0BC-4223-A2C5-5FDD1C8A0BEC}"/>
    <dgm:cxn modelId="{A8592FA2-84AD-47DC-A38A-AB42B5A2E72B}" type="presOf" srcId="{697941FE-509E-4226-8FF6-1ECC63FC107C}" destId="{78A868BA-CE46-43F2-8627-B82CFDC315AC}" srcOrd="0" destOrd="0" presId="urn:microsoft.com/office/officeart/2018/2/layout/IconVerticalSolidList"/>
    <dgm:cxn modelId="{6B3788BF-7F30-4462-87A6-A7DEC1386E50}" type="presOf" srcId="{D466C278-C409-48DD-AFED-A05A76E079D7}" destId="{BB09A905-0E81-46AC-9BEE-9C9B9F51B20C}" srcOrd="0" destOrd="0" presId="urn:microsoft.com/office/officeart/2018/2/layout/IconVerticalSolidList"/>
    <dgm:cxn modelId="{15C0EEF0-26DD-4D6F-BF7E-D738CE10ED0B}" srcId="{697941FE-509E-4226-8FF6-1ECC63FC107C}" destId="{D466C278-C409-48DD-AFED-A05A76E079D7}" srcOrd="2" destOrd="0" parTransId="{804A92CE-C2AA-4331-8663-45EA3A2CDDA7}" sibTransId="{CB641C2F-BC2C-4613-BFC4-B4FCA32577A4}"/>
    <dgm:cxn modelId="{8A5087FF-668A-477F-9CDE-E4D87AA70B75}" type="presOf" srcId="{171C26DC-C29C-4C2D-A4A9-A1DB6D72365E}" destId="{04C2B5A2-4149-413E-B8C5-7B07EC4D892C}" srcOrd="0" destOrd="0" presId="urn:microsoft.com/office/officeart/2018/2/layout/IconVerticalSolidList"/>
    <dgm:cxn modelId="{62014C28-AE18-4026-AC4A-00F39A5520BF}" type="presParOf" srcId="{78A868BA-CE46-43F2-8627-B82CFDC315AC}" destId="{D9629E94-36A3-450E-9494-40E248ADBB32}" srcOrd="0" destOrd="0" presId="urn:microsoft.com/office/officeart/2018/2/layout/IconVerticalSolidList"/>
    <dgm:cxn modelId="{973417E8-718C-4036-A1BC-CC61FA200607}" type="presParOf" srcId="{D9629E94-36A3-450E-9494-40E248ADBB32}" destId="{07E74235-7997-4226-B19D-E4D6182B9CF8}" srcOrd="0" destOrd="0" presId="urn:microsoft.com/office/officeart/2018/2/layout/IconVerticalSolidList"/>
    <dgm:cxn modelId="{4C5769C6-E5F8-4B05-AFC0-C6F522F8429A}" type="presParOf" srcId="{D9629E94-36A3-450E-9494-40E248ADBB32}" destId="{DC094647-6CC9-4226-8FE9-64A8174CFACD}" srcOrd="1" destOrd="0" presId="urn:microsoft.com/office/officeart/2018/2/layout/IconVerticalSolidList"/>
    <dgm:cxn modelId="{107A9309-D592-4E26-800D-7411AE9F94B6}" type="presParOf" srcId="{D9629E94-36A3-450E-9494-40E248ADBB32}" destId="{7DA5096D-20CA-4932-A31C-72F56678E21A}" srcOrd="2" destOrd="0" presId="urn:microsoft.com/office/officeart/2018/2/layout/IconVerticalSolidList"/>
    <dgm:cxn modelId="{2C68D3ED-EFB1-4500-A840-0B65ED737AC9}" type="presParOf" srcId="{D9629E94-36A3-450E-9494-40E248ADBB32}" destId="{7D9785E7-EA2B-4AE9-9023-055C511D2813}" srcOrd="3" destOrd="0" presId="urn:microsoft.com/office/officeart/2018/2/layout/IconVerticalSolidList"/>
    <dgm:cxn modelId="{CA26A5FE-D05C-478B-B80D-FF2214F70240}" type="presParOf" srcId="{78A868BA-CE46-43F2-8627-B82CFDC315AC}" destId="{54623379-CD8A-4D1E-B3B2-9A3C5F1D776E}" srcOrd="1" destOrd="0" presId="urn:microsoft.com/office/officeart/2018/2/layout/IconVerticalSolidList"/>
    <dgm:cxn modelId="{D182FBF6-C4D4-4BCC-AC7B-04CA6A326B02}" type="presParOf" srcId="{78A868BA-CE46-43F2-8627-B82CFDC315AC}" destId="{D53B8B4D-9739-4627-B0CA-D23253584849}" srcOrd="2" destOrd="0" presId="urn:microsoft.com/office/officeart/2018/2/layout/IconVerticalSolidList"/>
    <dgm:cxn modelId="{158613B4-D102-42B2-B130-9191F78B05DA}" type="presParOf" srcId="{D53B8B4D-9739-4627-B0CA-D23253584849}" destId="{45F3B8AB-591A-4634-BB2D-2E2FC86E3D27}" srcOrd="0" destOrd="0" presId="urn:microsoft.com/office/officeart/2018/2/layout/IconVerticalSolidList"/>
    <dgm:cxn modelId="{4DFF7249-FF87-4DF7-B544-EFE8518A27B9}" type="presParOf" srcId="{D53B8B4D-9739-4627-B0CA-D23253584849}" destId="{CFF09F3B-4145-4AAB-9D10-97AD13D10624}" srcOrd="1" destOrd="0" presId="urn:microsoft.com/office/officeart/2018/2/layout/IconVerticalSolidList"/>
    <dgm:cxn modelId="{41DDD58E-B13C-43F2-8DB5-AEBC37E9869D}" type="presParOf" srcId="{D53B8B4D-9739-4627-B0CA-D23253584849}" destId="{A2AC513B-A6A1-4A37-9E82-02DFEFA068A2}" srcOrd="2" destOrd="0" presId="urn:microsoft.com/office/officeart/2018/2/layout/IconVerticalSolidList"/>
    <dgm:cxn modelId="{67857899-3D57-49D1-99CD-EFA61B6F3537}" type="presParOf" srcId="{D53B8B4D-9739-4627-B0CA-D23253584849}" destId="{04C2B5A2-4149-413E-B8C5-7B07EC4D892C}" srcOrd="3" destOrd="0" presId="urn:microsoft.com/office/officeart/2018/2/layout/IconVerticalSolidList"/>
    <dgm:cxn modelId="{598E996C-CC66-49B8-9B20-8CA60CE5F180}" type="presParOf" srcId="{78A868BA-CE46-43F2-8627-B82CFDC315AC}" destId="{F8EE3841-1628-4BD2-830E-7FB6946FD3FC}" srcOrd="3" destOrd="0" presId="urn:microsoft.com/office/officeart/2018/2/layout/IconVerticalSolidList"/>
    <dgm:cxn modelId="{15340644-DA9A-4848-91FF-DE529A0F74A4}" type="presParOf" srcId="{78A868BA-CE46-43F2-8627-B82CFDC315AC}" destId="{AB120CFB-A06E-4A20-87F8-93B4BF631BD8}" srcOrd="4" destOrd="0" presId="urn:microsoft.com/office/officeart/2018/2/layout/IconVerticalSolidList"/>
    <dgm:cxn modelId="{83ED1EAE-C39E-40CA-BC45-45BEF5B3219F}" type="presParOf" srcId="{AB120CFB-A06E-4A20-87F8-93B4BF631BD8}" destId="{C90D4365-74F8-4534-A688-098575FA011B}" srcOrd="0" destOrd="0" presId="urn:microsoft.com/office/officeart/2018/2/layout/IconVerticalSolidList"/>
    <dgm:cxn modelId="{E1CCBEB1-A336-496A-90E1-74E8E6DC90BB}" type="presParOf" srcId="{AB120CFB-A06E-4A20-87F8-93B4BF631BD8}" destId="{16B958F4-2DA2-4B7E-81AF-A4F45D2CAC36}" srcOrd="1" destOrd="0" presId="urn:microsoft.com/office/officeart/2018/2/layout/IconVerticalSolidList"/>
    <dgm:cxn modelId="{6A1EC6E7-F54E-43AD-AB74-55C16715D4DF}" type="presParOf" srcId="{AB120CFB-A06E-4A20-87F8-93B4BF631BD8}" destId="{9D24F6A9-FC3A-472F-A40D-331C464092AA}" srcOrd="2" destOrd="0" presId="urn:microsoft.com/office/officeart/2018/2/layout/IconVerticalSolidList"/>
    <dgm:cxn modelId="{898F8A44-69CF-45D1-95CF-F91B8D3C3513}" type="presParOf" srcId="{AB120CFB-A06E-4A20-87F8-93B4BF631BD8}" destId="{BB09A905-0E81-46AC-9BEE-9C9B9F51B2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74235-7997-4226-B19D-E4D6182B9CF8}">
      <dsp:nvSpPr>
        <dsp:cNvPr id="0" name=""/>
        <dsp:cNvSpPr/>
      </dsp:nvSpPr>
      <dsp:spPr>
        <a:xfrm>
          <a:off x="0" y="519"/>
          <a:ext cx="9994900" cy="1215274"/>
        </a:xfrm>
        <a:prstGeom prst="roundRect">
          <a:avLst>
            <a:gd name="adj" fmla="val 10000"/>
          </a:avLst>
        </a:prstGeom>
        <a:solidFill>
          <a:srgbClr val="AC2ED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94647-6CC9-4226-8FE9-64A8174CFACD}">
      <dsp:nvSpPr>
        <dsp:cNvPr id="0" name=""/>
        <dsp:cNvSpPr/>
      </dsp:nvSpPr>
      <dsp:spPr>
        <a:xfrm>
          <a:off x="367620" y="273956"/>
          <a:ext cx="668401" cy="66840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785E7-EA2B-4AE9-9023-055C511D2813}">
      <dsp:nvSpPr>
        <dsp:cNvPr id="0" name=""/>
        <dsp:cNvSpPr/>
      </dsp:nvSpPr>
      <dsp:spPr>
        <a:xfrm>
          <a:off x="1403642" y="519"/>
          <a:ext cx="8591257" cy="121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7" tIns="128617" rIns="128617" bIns="128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reduce by at least 90% on the risk of towing scams and fraudulent for riders.</a:t>
          </a:r>
        </a:p>
      </dsp:txBody>
      <dsp:txXfrm>
        <a:off x="1403642" y="519"/>
        <a:ext cx="8591257" cy="1215274"/>
      </dsp:txXfrm>
    </dsp:sp>
    <dsp:sp modelId="{45F3B8AB-591A-4634-BB2D-2E2FC86E3D27}">
      <dsp:nvSpPr>
        <dsp:cNvPr id="0" name=""/>
        <dsp:cNvSpPr/>
      </dsp:nvSpPr>
      <dsp:spPr>
        <a:xfrm>
          <a:off x="0" y="1519613"/>
          <a:ext cx="9994900" cy="1215274"/>
        </a:xfrm>
        <a:prstGeom prst="roundRect">
          <a:avLst>
            <a:gd name="adj" fmla="val 10000"/>
          </a:avLst>
        </a:prstGeom>
        <a:solidFill>
          <a:srgbClr val="AC2ED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09F3B-4145-4AAB-9D10-97AD13D10624}">
      <dsp:nvSpPr>
        <dsp:cNvPr id="0" name=""/>
        <dsp:cNvSpPr/>
      </dsp:nvSpPr>
      <dsp:spPr>
        <a:xfrm>
          <a:off x="367620" y="1793049"/>
          <a:ext cx="668401" cy="6684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2B5A2-4149-413E-B8C5-7B07EC4D892C}">
      <dsp:nvSpPr>
        <dsp:cNvPr id="0" name=""/>
        <dsp:cNvSpPr/>
      </dsp:nvSpPr>
      <dsp:spPr>
        <a:xfrm>
          <a:off x="1403642" y="1519613"/>
          <a:ext cx="8591257" cy="121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7" tIns="128617" rIns="128617" bIns="128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reduce time consumption to 5 seconds for riders to search and request for an assistance.</a:t>
          </a:r>
        </a:p>
      </dsp:txBody>
      <dsp:txXfrm>
        <a:off x="1403642" y="1519613"/>
        <a:ext cx="8591257" cy="1215274"/>
      </dsp:txXfrm>
    </dsp:sp>
    <dsp:sp modelId="{C90D4365-74F8-4534-A688-098575FA011B}">
      <dsp:nvSpPr>
        <dsp:cNvPr id="0" name=""/>
        <dsp:cNvSpPr/>
      </dsp:nvSpPr>
      <dsp:spPr>
        <a:xfrm>
          <a:off x="0" y="3038706"/>
          <a:ext cx="9994900" cy="1215274"/>
        </a:xfrm>
        <a:prstGeom prst="roundRect">
          <a:avLst>
            <a:gd name="adj" fmla="val 10000"/>
          </a:avLst>
        </a:prstGeom>
        <a:solidFill>
          <a:srgbClr val="AC2ED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958F4-2DA2-4B7E-81AF-A4F45D2CAC36}">
      <dsp:nvSpPr>
        <dsp:cNvPr id="0" name=""/>
        <dsp:cNvSpPr/>
      </dsp:nvSpPr>
      <dsp:spPr>
        <a:xfrm>
          <a:off x="367620" y="3312143"/>
          <a:ext cx="668401" cy="66840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9A905-0E81-46AC-9BEE-9C9B9F51B20C}">
      <dsp:nvSpPr>
        <dsp:cNvPr id="0" name=""/>
        <dsp:cNvSpPr/>
      </dsp:nvSpPr>
      <dsp:spPr>
        <a:xfrm>
          <a:off x="1403642" y="3038706"/>
          <a:ext cx="8591257" cy="1215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17" tIns="128617" rIns="128617" bIns="1286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To increase the efficiency for riders to request for assistance by 60%.</a:t>
          </a:r>
        </a:p>
      </dsp:txBody>
      <dsp:txXfrm>
        <a:off x="1403642" y="3038706"/>
        <a:ext cx="8591257" cy="1215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E9D1-AAA0-CEA1-924D-9A563D216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CB6CD-E8E8-453C-C439-B46AAA6E8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D0106-BC1F-F688-4DC2-0EC816C5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7BD73-F17C-2D65-95BD-F810D166D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FA1-B894-B704-2886-9E2F776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832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12A5A-3202-BB27-B61F-5587A28D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1D001-6BA3-D799-C383-F12B9771C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0BF88-0B00-C42C-3F9A-8592621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17BE-FACD-8C04-4B1E-2EC9C8CE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A389-4C44-22FB-AFD3-AD1F2309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82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DD47B-C8DF-08A1-312C-B5174B7AF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DFBAF-9F3F-0EF6-4CFB-3FAEF3411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7D50-605F-4B76-3EFB-3D2BB056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F54F7-21F2-3B8E-997C-67AC0822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201EA-3AAC-85E5-A975-E7D0CC4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014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B811-6F1D-F2D0-5373-1BE43304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EFDD-AC61-F7A7-D807-F769F77B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A3F1-6452-0BBD-DC0F-881E3BAB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DF1E6-EE59-B701-D823-72751823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6BF5-7398-F3FE-E88B-EFB789C0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47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80C8-384A-C5FA-1A35-9D0992C9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505-B8C5-B836-98EC-942BF23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67B81-A5A6-DC1B-EE4E-CA60E9C1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56A5-3400-7AAA-9588-D20950F2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39B5-C755-34C3-BAAA-56C117DE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546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B243-ED49-4E1E-F9D2-40877831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7D23-38AA-A175-227E-9AF83BD77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CAFAA-0969-5D41-A188-4638CE7D4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4653E-BC85-B7AA-81DE-659AE01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F6C5A-2556-680E-25E9-DE6DB266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7997E-391A-9B4F-D574-73EC4534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56734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662F-7779-D5D8-6EFF-9BE67173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F4791-0A0D-A377-2DE8-B8EC6013E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5001-6CA0-16D0-BEFA-4F0732A9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A9B1C-F303-4827-494D-6D39ACB67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2C3BB-3552-435A-2C37-BEBD08E93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E693B7-813B-FD97-61AB-950786F8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28EB5-1B1B-A109-CC61-06D39317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D12DB-6714-315D-B4DF-4B1AF8D8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599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6F61E-4D93-998F-B0B0-6A9261F0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5211F-F9E3-09CB-2440-A79CBC9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B2D3D-9B57-47EB-5E29-757BD887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EA3A-D13C-B852-07F1-85682B2D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074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A31C9-38D5-58C7-E9BE-9E20196E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E54C6-0948-ED66-A361-B72A4E3C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3A0CB-1285-9287-E02D-AE51393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14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6E3F-D656-A938-CF2C-5F569CD5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62E2-2FE9-2048-05D4-4AAE442D5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C0758-8561-945F-E98D-9BFDB04D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9A28A-7584-1E23-2EEF-B2886DE1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82C7-E562-1259-802B-DBBF34D5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4047-9DC9-3A44-29AC-E53E07ED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6418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3D56-8B3E-3FF7-1946-7D616BF1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98CE6-74F6-3AC7-5202-87EA9983D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ABE08-96D9-B540-F382-49436513C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E0755-2BB5-05A7-8649-541A2CCF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10716-CE1E-FF59-0BBA-BE5DE479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DE916-6E07-184C-2D0D-952B3AC44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159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9145A-C46B-A522-8358-C4CCE760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E45B4-AC9E-96DE-2647-F00E2E9D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0D3F-FB4D-8994-F6EE-641D25C48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CFD56-D001-45B5-BE04-B5019A5C462C}" type="datetimeFigureOut">
              <a:rPr lang="en-MY" smtClean="0"/>
              <a:t>30/5/2023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48D2-A32E-8857-C69C-AE459BD1D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B12AD-7324-E402-2DE4-45EA9B546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93A77-0AD0-4104-B5C5-E17FFB3229B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880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github.com/Malsyaf/MoTow/releases/tag/v0.0.0-alpha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F53A7-BA95-D638-23FF-7B0273B2C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772" y="3886200"/>
            <a:ext cx="4805996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MY" sz="4000" dirty="0">
                <a:solidFill>
                  <a:schemeClr val="tx2"/>
                </a:solidFill>
              </a:rPr>
              <a:t>Motorcycle Breakdown Assistance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6ADB1-A456-7033-9554-3B5D728DF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503" y="3087247"/>
            <a:ext cx="5699110" cy="838831"/>
          </a:xfrm>
        </p:spPr>
        <p:txBody>
          <a:bodyPr anchor="b">
            <a:normAutofit/>
          </a:bodyPr>
          <a:lstStyle/>
          <a:p>
            <a:pPr algn="l"/>
            <a:r>
              <a:rPr lang="en-MY" sz="2000" dirty="0">
                <a:solidFill>
                  <a:schemeClr val="tx2"/>
                </a:solidFill>
              </a:rPr>
              <a:t>Muhamad </a:t>
            </a:r>
            <a:r>
              <a:rPr lang="en-MY" sz="2000" dirty="0" err="1">
                <a:solidFill>
                  <a:schemeClr val="tx2"/>
                </a:solidFill>
              </a:rPr>
              <a:t>Ekhmal</a:t>
            </a:r>
            <a:r>
              <a:rPr lang="en-MY" sz="2000" dirty="0">
                <a:solidFill>
                  <a:schemeClr val="tx2"/>
                </a:solidFill>
              </a:rPr>
              <a:t> Syafiq bin </a:t>
            </a:r>
            <a:r>
              <a:rPr lang="en-MY" sz="2000" dirty="0" err="1">
                <a:solidFill>
                  <a:schemeClr val="tx2"/>
                </a:solidFill>
              </a:rPr>
              <a:t>Zamri</a:t>
            </a:r>
            <a:r>
              <a:rPr lang="en-MY" sz="2000" dirty="0">
                <a:solidFill>
                  <a:schemeClr val="tx2"/>
                </a:solidFill>
              </a:rPr>
              <a:t> (SW01080790)</a:t>
            </a:r>
          </a:p>
        </p:txBody>
      </p:sp>
      <p:pic>
        <p:nvPicPr>
          <p:cNvPr id="4" name="Picture 3" descr="A picture containing graphics, logo, font, graphic design&#10;&#10;Description automatically generated">
            <a:extLst>
              <a:ext uri="{FF2B5EF4-FFF2-40B4-BE49-F238E27FC236}">
                <a16:creationId xmlns:a16="http://schemas.microsoft.com/office/drawing/2014/main" id="{51377E91-4FD3-7C86-6838-DA543BDA9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2546219"/>
            <a:ext cx="4141760" cy="267996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1791CAA8-0DF9-BAA7-4161-59462C238295}"/>
              </a:ext>
            </a:extLst>
          </p:cNvPr>
          <p:cNvSpPr txBox="1">
            <a:spLocks/>
          </p:cNvSpPr>
          <p:nvPr/>
        </p:nvSpPr>
        <p:spPr>
          <a:xfrm>
            <a:off x="6363503" y="4969635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MY" sz="1500" dirty="0">
                <a:solidFill>
                  <a:schemeClr val="tx2"/>
                </a:solidFill>
              </a:rPr>
              <a:t>Mohd </a:t>
            </a:r>
            <a:r>
              <a:rPr lang="en-MY" sz="1500" dirty="0" err="1">
                <a:solidFill>
                  <a:schemeClr val="tx2"/>
                </a:solidFill>
              </a:rPr>
              <a:t>Hazli</a:t>
            </a:r>
            <a:r>
              <a:rPr lang="en-MY" sz="1500" dirty="0">
                <a:solidFill>
                  <a:schemeClr val="tx2"/>
                </a:solidFill>
              </a:rPr>
              <a:t> Bin Mohamed </a:t>
            </a:r>
            <a:r>
              <a:rPr lang="en-MY" sz="1500" dirty="0" err="1">
                <a:solidFill>
                  <a:schemeClr val="tx2"/>
                </a:solidFill>
              </a:rPr>
              <a:t>Zabil</a:t>
            </a:r>
            <a:r>
              <a:rPr lang="en-MY" sz="1500" dirty="0">
                <a:solidFill>
                  <a:schemeClr val="tx2"/>
                </a:solidFill>
              </a:rPr>
              <a:t>, Ts. </a:t>
            </a:r>
            <a:r>
              <a:rPr lang="en-MY" sz="1500" dirty="0" err="1">
                <a:solidFill>
                  <a:schemeClr val="tx2"/>
                </a:solidFill>
              </a:rPr>
              <a:t>Dr.</a:t>
            </a:r>
            <a:endParaRPr lang="en-MY" sz="1500" dirty="0">
              <a:solidFill>
                <a:schemeClr val="tx2"/>
              </a:solidFill>
            </a:endParaRPr>
          </a:p>
          <a:p>
            <a:pPr algn="l"/>
            <a:r>
              <a:rPr lang="en-MY" sz="1500" dirty="0">
                <a:solidFill>
                  <a:schemeClr val="tx2"/>
                </a:solidFill>
              </a:rPr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248954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D6CC6-A02F-B960-30A7-78A5AFC5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15AD4-DBDB-DACF-5DD6-1D411E79A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" b="-2"/>
          <a:stretch/>
        </p:blipFill>
        <p:spPr>
          <a:xfrm>
            <a:off x="198741" y="1780133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F50B4-2468-5ABE-E1B3-70D816F99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" r="-2" b="-2"/>
          <a:stretch/>
        </p:blipFill>
        <p:spPr>
          <a:xfrm>
            <a:off x="6189936" y="1780133"/>
            <a:ext cx="5803323" cy="389035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9014EB5-5CEC-046A-2628-CDEC2B09C160}"/>
              </a:ext>
            </a:extLst>
          </p:cNvPr>
          <p:cNvSpPr txBox="1">
            <a:spLocks/>
          </p:cNvSpPr>
          <p:nvPr/>
        </p:nvSpPr>
        <p:spPr>
          <a:xfrm>
            <a:off x="3644263" y="5953231"/>
            <a:ext cx="4893775" cy="31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500" dirty="0"/>
              <a:t>Source: Ministry of Transport Malaysia, Official Portal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597BA2-92D1-E2B1-0DC7-32ADF16FEDA2}"/>
              </a:ext>
            </a:extLst>
          </p:cNvPr>
          <p:cNvSpPr txBox="1">
            <a:spLocks/>
          </p:cNvSpPr>
          <p:nvPr/>
        </p:nvSpPr>
        <p:spPr>
          <a:xfrm>
            <a:off x="653514" y="5640467"/>
            <a:ext cx="4893775" cy="31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Figure 1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20C4A3-572F-ADDC-7722-F72C3087CC71}"/>
              </a:ext>
            </a:extLst>
          </p:cNvPr>
          <p:cNvSpPr txBox="1">
            <a:spLocks/>
          </p:cNvSpPr>
          <p:nvPr/>
        </p:nvSpPr>
        <p:spPr>
          <a:xfrm>
            <a:off x="6644709" y="5640467"/>
            <a:ext cx="4893775" cy="31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386048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EDE41-D418-66BF-5364-8C4A7B2B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08" y="249496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EBBB38-1171-A28E-B5A8-60CC50F8CAC1}"/>
              </a:ext>
            </a:extLst>
          </p:cNvPr>
          <p:cNvGrpSpPr/>
          <p:nvPr/>
        </p:nvGrpSpPr>
        <p:grpSpPr>
          <a:xfrm>
            <a:off x="2319136" y="2210439"/>
            <a:ext cx="2771776" cy="2639686"/>
            <a:chOff x="2362199" y="2627640"/>
            <a:chExt cx="2771776" cy="2639686"/>
          </a:xfrm>
        </p:grpSpPr>
        <p:pic>
          <p:nvPicPr>
            <p:cNvPr id="1026" name="Picture 2" descr="Electric Vehicle Insurance: Take Charge with Aviva">
              <a:extLst>
                <a:ext uri="{FF2B5EF4-FFF2-40B4-BE49-F238E27FC236}">
                  <a16:creationId xmlns:a16="http://schemas.microsoft.com/office/drawing/2014/main" id="{4690275A-CB91-F609-019B-2874942854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132" r="-2" b="-5063"/>
            <a:stretch/>
          </p:blipFill>
          <p:spPr bwMode="auto">
            <a:xfrm>
              <a:off x="2362199" y="2627640"/>
              <a:ext cx="2485763" cy="2639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A yellow triangle with a mask on it&#10;&#10;Description automatically generated with low confidence">
              <a:extLst>
                <a:ext uri="{FF2B5EF4-FFF2-40B4-BE49-F238E27FC236}">
                  <a16:creationId xmlns:a16="http://schemas.microsoft.com/office/drawing/2014/main" id="{3E5BE578-AE5C-8450-2CDD-1590C624DF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7" t="605" r="185" b="2802"/>
            <a:stretch/>
          </p:blipFill>
          <p:spPr>
            <a:xfrm>
              <a:off x="3947938" y="4121722"/>
              <a:ext cx="1186037" cy="114560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66E629C-84A6-D33B-9C0D-023D4B5D7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036" y="2092570"/>
            <a:ext cx="2834734" cy="28754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AFB437D-04B6-5053-8A52-E7A798F4B2EE}"/>
              </a:ext>
            </a:extLst>
          </p:cNvPr>
          <p:cNvSpPr txBox="1">
            <a:spLocks/>
          </p:cNvSpPr>
          <p:nvPr/>
        </p:nvSpPr>
        <p:spPr>
          <a:xfrm>
            <a:off x="2027785" y="5328110"/>
            <a:ext cx="3063127" cy="3084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High risk of scams or fraud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476F224-17BC-714F-4858-A3675FAB757C}"/>
              </a:ext>
            </a:extLst>
          </p:cNvPr>
          <p:cNvSpPr txBox="1">
            <a:spLocks/>
          </p:cNvSpPr>
          <p:nvPr/>
        </p:nvSpPr>
        <p:spPr>
          <a:xfrm>
            <a:off x="6524362" y="5150468"/>
            <a:ext cx="4034081" cy="6637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Time consuming and inefficient to request for assistance manually</a:t>
            </a:r>
          </a:p>
        </p:txBody>
      </p:sp>
    </p:spTree>
    <p:extLst>
      <p:ext uri="{BB962C8B-B14F-4D97-AF65-F5344CB8AC3E}">
        <p14:creationId xmlns:p14="http://schemas.microsoft.com/office/powerpoint/2010/main" val="223944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7FEC2-EE45-1258-73CA-C856D835D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475" y="533003"/>
            <a:ext cx="8985250" cy="11183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29" name="Title 1">
            <a:extLst>
              <a:ext uri="{FF2B5EF4-FFF2-40B4-BE49-F238E27FC236}">
                <a16:creationId xmlns:a16="http://schemas.microsoft.com/office/drawing/2014/main" id="{B4523B0F-64DC-AE62-3065-70A87B914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9617576"/>
              </p:ext>
            </p:extLst>
          </p:nvPr>
        </p:nvGraphicFramePr>
        <p:xfrm>
          <a:off x="1009650" y="1847849"/>
          <a:ext cx="9994900" cy="4254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98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7B07-3F11-9CC9-2089-273A5D79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DEMO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B7FC6FC-83F0-D0E8-6A84-2749608F6E06}"/>
              </a:ext>
            </a:extLst>
          </p:cNvPr>
          <p:cNvGrpSpPr/>
          <p:nvPr/>
        </p:nvGrpSpPr>
        <p:grpSpPr>
          <a:xfrm>
            <a:off x="1401115" y="1540040"/>
            <a:ext cx="9389769" cy="4061460"/>
            <a:chOff x="1781151" y="2141970"/>
            <a:chExt cx="8629698" cy="366447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97E23C6-0A8E-2563-A8DC-E894E8918AF8}"/>
                </a:ext>
              </a:extLst>
            </p:cNvPr>
            <p:cNvGrpSpPr/>
            <p:nvPr/>
          </p:nvGrpSpPr>
          <p:grpSpPr>
            <a:xfrm>
              <a:off x="1781151" y="2141970"/>
              <a:ext cx="1902319" cy="3325732"/>
              <a:chOff x="1781151" y="2141970"/>
              <a:chExt cx="1902319" cy="3325732"/>
            </a:xfrm>
          </p:grpSpPr>
          <p:pic>
            <p:nvPicPr>
              <p:cNvPr id="24" name="Picture 23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1F735BC5-522A-78E1-145D-DAA757B5F1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1151" y="2141970"/>
                <a:ext cx="1902319" cy="332573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8" name="Picture 37" descr="A picture containing text, screenshot, map, font&#10;&#10;Description automatically generated">
                <a:extLst>
                  <a:ext uri="{FF2B5EF4-FFF2-40B4-BE49-F238E27FC236}">
                    <a16:creationId xmlns:a16="http://schemas.microsoft.com/office/drawing/2014/main" id="{27F7F981-B9D4-7DEC-2E03-B8E0925CE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7394" y="2685781"/>
                <a:ext cx="1222546" cy="214629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C77F21-762B-20E1-D740-3150473A626B}"/>
                </a:ext>
              </a:extLst>
            </p:cNvPr>
            <p:cNvGrpSpPr/>
            <p:nvPr/>
          </p:nvGrpSpPr>
          <p:grpSpPr>
            <a:xfrm>
              <a:off x="2919280" y="2275608"/>
              <a:ext cx="1932505" cy="3325732"/>
              <a:chOff x="2919280" y="2275608"/>
              <a:chExt cx="1932505" cy="3325732"/>
            </a:xfrm>
          </p:grpSpPr>
          <p:pic>
            <p:nvPicPr>
              <p:cNvPr id="22" name="Picture 21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BD34EC45-CEF3-E77E-817E-995A7FA77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9280" y="2275608"/>
                <a:ext cx="1932505" cy="3325732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6" name="Picture 35" descr="A screenshot of a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D4924FB9-9EB9-148B-355C-966760B40B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7658" y="2819419"/>
                <a:ext cx="1256418" cy="2146295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85EC69B-C059-8519-0D9D-0336D893997D}"/>
                </a:ext>
              </a:extLst>
            </p:cNvPr>
            <p:cNvGrpSpPr/>
            <p:nvPr/>
          </p:nvGrpSpPr>
          <p:grpSpPr>
            <a:xfrm>
              <a:off x="3989227" y="2377018"/>
              <a:ext cx="1932505" cy="3324614"/>
              <a:chOff x="3989227" y="2377018"/>
              <a:chExt cx="1932505" cy="3324614"/>
            </a:xfrm>
          </p:grpSpPr>
          <p:pic>
            <p:nvPicPr>
              <p:cNvPr id="14" name="Picture 13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1FF58F27-B380-14EA-D62E-4DB3E086B3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9227" y="2377018"/>
                <a:ext cx="1932505" cy="332461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4" name="Picture 33" descr="A screenshot of a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B4CE457C-F08C-E1EF-B240-D76A03D8A0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17224" y="2946362"/>
                <a:ext cx="1249070" cy="2106204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909D73C-7D3C-6AAC-C74A-7AE76C2D1024}"/>
                </a:ext>
              </a:extLst>
            </p:cNvPr>
            <p:cNvGrpSpPr/>
            <p:nvPr/>
          </p:nvGrpSpPr>
          <p:grpSpPr>
            <a:xfrm>
              <a:off x="8478344" y="2182100"/>
              <a:ext cx="1932505" cy="3325731"/>
              <a:chOff x="8478344" y="2182100"/>
              <a:chExt cx="1932505" cy="3325731"/>
            </a:xfrm>
          </p:grpSpPr>
          <p:pic>
            <p:nvPicPr>
              <p:cNvPr id="20" name="Picture 19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63088FE5-998A-E0DB-5FB3-11056E963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78344" y="2182100"/>
                <a:ext cx="1932505" cy="332573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2" name="Picture 31" descr="Map&#10;&#10;Description automatically generated">
                <a:extLst>
                  <a:ext uri="{FF2B5EF4-FFF2-40B4-BE49-F238E27FC236}">
                    <a16:creationId xmlns:a16="http://schemas.microsoft.com/office/drawing/2014/main" id="{9C973B8F-8DBE-950D-6DDB-28D7C2FD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10442" y="2732356"/>
                <a:ext cx="1243691" cy="2127958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4C701F-07C4-27DF-35CE-72E9D8035E11}"/>
                </a:ext>
              </a:extLst>
            </p:cNvPr>
            <p:cNvGrpSpPr/>
            <p:nvPr/>
          </p:nvGrpSpPr>
          <p:grpSpPr>
            <a:xfrm>
              <a:off x="7398778" y="2292702"/>
              <a:ext cx="1932505" cy="3325730"/>
              <a:chOff x="7398778" y="2292702"/>
              <a:chExt cx="1932505" cy="3325730"/>
            </a:xfrm>
          </p:grpSpPr>
          <p:pic>
            <p:nvPicPr>
              <p:cNvPr id="18" name="Picture 17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637AC0F3-B467-7499-D2D5-4A93AB5FF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98778" y="2292702"/>
                <a:ext cx="1932505" cy="332573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30" name="Picture 29" descr="A screenshot of a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24A84D1D-7FFF-1BF0-A0BD-308EE647F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96" y="2857875"/>
                <a:ext cx="1249071" cy="2127958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574578-7FF7-6452-C315-B99021F397E6}"/>
                </a:ext>
              </a:extLst>
            </p:cNvPr>
            <p:cNvGrpSpPr/>
            <p:nvPr/>
          </p:nvGrpSpPr>
          <p:grpSpPr>
            <a:xfrm>
              <a:off x="6254656" y="2377019"/>
              <a:ext cx="1932505" cy="3325730"/>
              <a:chOff x="6254656" y="2377019"/>
              <a:chExt cx="1932505" cy="3325730"/>
            </a:xfrm>
          </p:grpSpPr>
          <p:pic>
            <p:nvPicPr>
              <p:cNvPr id="16" name="Picture 15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6872BA30-0411-7E91-9442-DD7DE414B8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4656" y="2377019"/>
                <a:ext cx="1932505" cy="332573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8" name="Picture 27" descr="A screenshot of a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F9D888C0-9A57-C4D8-AD72-883146D59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81374" y="2945668"/>
                <a:ext cx="1249071" cy="21201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F531DDE-E2BF-F078-4878-181997D79579}"/>
                </a:ext>
              </a:extLst>
            </p:cNvPr>
            <p:cNvGrpSpPr/>
            <p:nvPr/>
          </p:nvGrpSpPr>
          <p:grpSpPr>
            <a:xfrm>
              <a:off x="5116779" y="2481826"/>
              <a:ext cx="1932505" cy="3324614"/>
              <a:chOff x="5116779" y="2481826"/>
              <a:chExt cx="1932505" cy="3324614"/>
            </a:xfrm>
          </p:grpSpPr>
          <p:pic>
            <p:nvPicPr>
              <p:cNvPr id="12" name="Picture 11" descr="A black cell phone&#10;&#10;Description automatically generated with low confidence">
                <a:extLst>
                  <a:ext uri="{FF2B5EF4-FFF2-40B4-BE49-F238E27FC236}">
                    <a16:creationId xmlns:a16="http://schemas.microsoft.com/office/drawing/2014/main" id="{F7F9ECFB-680C-5DFE-EB69-FC9A7E02A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16779" y="2481826"/>
                <a:ext cx="1932505" cy="3324614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B8DF1D7-B546-1127-BF99-C441A9F265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43497" y="3054640"/>
                <a:ext cx="1249071" cy="2120100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611D5849-EAC3-4097-A38A-3DA6D0933A24}"/>
              </a:ext>
            </a:extLst>
          </p:cNvPr>
          <p:cNvSpPr txBox="1">
            <a:spLocks/>
          </p:cNvSpPr>
          <p:nvPr/>
        </p:nvSpPr>
        <p:spPr>
          <a:xfrm>
            <a:off x="648583" y="5467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700" dirty="0"/>
              <a:t>A</a:t>
            </a:r>
            <a:r>
              <a:rPr lang="en-MY" sz="1700" dirty="0"/>
              <a:t>PK: </a:t>
            </a:r>
            <a:r>
              <a:rPr lang="en-MY" sz="1700" dirty="0">
                <a:hlinkClick r:id="rId10"/>
              </a:rPr>
              <a:t>Release v0.0.0-alpha · </a:t>
            </a:r>
            <a:r>
              <a:rPr lang="en-MY" sz="1700" dirty="0" err="1">
                <a:hlinkClick r:id="rId10"/>
              </a:rPr>
              <a:t>Malsyaf</a:t>
            </a:r>
            <a:r>
              <a:rPr lang="en-MY" sz="1700" dirty="0">
                <a:hlinkClick r:id="rId10"/>
              </a:rPr>
              <a:t>/</a:t>
            </a:r>
            <a:r>
              <a:rPr lang="en-MY" sz="1700" dirty="0" err="1">
                <a:hlinkClick r:id="rId10"/>
              </a:rPr>
              <a:t>MoTow</a:t>
            </a:r>
            <a:r>
              <a:rPr lang="en-MY" sz="1700" dirty="0">
                <a:hlinkClick r:id="rId10"/>
              </a:rPr>
              <a:t> (github.com)</a:t>
            </a:r>
            <a:endParaRPr lang="en-MY" sz="1700" dirty="0"/>
          </a:p>
        </p:txBody>
      </p:sp>
    </p:spTree>
    <p:extLst>
      <p:ext uri="{BB962C8B-B14F-4D97-AF65-F5344CB8AC3E}">
        <p14:creationId xmlns:p14="http://schemas.microsoft.com/office/powerpoint/2010/main" val="1115616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310B-5C26-81F7-4B06-150C4023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MY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670F-CC3C-926C-C37A-0F03F333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</a:rPr>
              <a:t>Ministry of Transport Malaysia. (2022). </a:t>
            </a:r>
            <a:r>
              <a:rPr lang="en-US" sz="2000" i="1" dirty="0">
                <a:effectLst/>
              </a:rPr>
              <a:t>Ministry of Transport Malaysia Official Portal Home</a:t>
            </a:r>
            <a:r>
              <a:rPr lang="en-US" sz="2000" dirty="0">
                <a:effectLst/>
              </a:rPr>
              <a:t>. Ministry of Transport Malaysia. https://www.mot.gov.my/en/Statistik%20Tahunan%20Pengangkutan/Transport%20Statistics%20Malaysia%202020.pdf </a:t>
            </a:r>
          </a:p>
          <a:p>
            <a:r>
              <a:rPr lang="en-US" sz="2000" dirty="0"/>
              <a:t>Objectives and goals: Writing meaningful goals and smart objectives. Objectives and goals: Writing meaningful goals and SMART objectives - MN Dept. of Health. (2023, March 3). https://www.health.state.mn.us/communities/practice/resources/phqitoolbox/objectives.html#:~:text=A%20SMART%20objective%20is%20one,organization%20will%20achieve%20a%20goal. </a:t>
            </a:r>
            <a:endParaRPr lang="en-MY" sz="2000" dirty="0"/>
          </a:p>
        </p:txBody>
      </p:sp>
    </p:spTree>
    <p:extLst>
      <p:ext uri="{BB962C8B-B14F-4D97-AF65-F5344CB8AC3E}">
        <p14:creationId xmlns:p14="http://schemas.microsoft.com/office/powerpoint/2010/main" val="145929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B32B64-366F-6145-007B-85BB9F0B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795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249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Motorcycle Breakdown Assistance Application</vt:lpstr>
      <vt:lpstr>INTRODUCTION</vt:lpstr>
      <vt:lpstr>PROBLEM STATEMENTS</vt:lpstr>
      <vt:lpstr>OBJECTIVES</vt:lpstr>
      <vt:lpstr>DEMO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Motorcycle Breakdown Assistance Application</dc:title>
  <dc:creator>Muhamad Ekhmal Syafiq b. Zamri</dc:creator>
  <cp:lastModifiedBy>Muhamad Ekhmal Syafiq b. Zamri</cp:lastModifiedBy>
  <cp:revision>17</cp:revision>
  <dcterms:created xsi:type="dcterms:W3CDTF">2023-05-29T13:44:02Z</dcterms:created>
  <dcterms:modified xsi:type="dcterms:W3CDTF">2023-05-30T18:13:17Z</dcterms:modified>
</cp:coreProperties>
</file>