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1B7"/>
    <a:srgbClr val="CB2DEB"/>
    <a:srgbClr val="EAABF7"/>
    <a:srgbClr val="DCA3FF"/>
    <a:srgbClr val="C15DFF"/>
    <a:srgbClr val="A81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7" d="100"/>
          <a:sy n="37" d="100"/>
        </p:scale>
        <p:origin x="30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322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945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27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9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50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700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1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902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56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16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00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63B-410D-49EA-9CE3-8E6F81B8D7A5}" type="datetimeFigureOut">
              <a:rPr lang="en-MY" smtClean="0"/>
              <a:t>13/12/2022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7CC2-3366-46EF-98BC-DDC313C0D5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61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E18C4D9D-8A28-8243-3BD3-B8049D167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119349" cy="2138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66194D-3AAB-A20A-8018-E9651B2F2692}"/>
              </a:ext>
            </a:extLst>
          </p:cNvPr>
          <p:cNvSpPr/>
          <p:nvPr/>
        </p:nvSpPr>
        <p:spPr>
          <a:xfrm>
            <a:off x="0" y="600892"/>
            <a:ext cx="15119349" cy="1120990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819A4-C28F-1AB7-9832-753EF0E4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740" y="598476"/>
            <a:ext cx="12095481" cy="1120990"/>
          </a:xfrm>
        </p:spPr>
        <p:txBody>
          <a:bodyPr>
            <a:normAutofit/>
          </a:bodyPr>
          <a:lstStyle/>
          <a:p>
            <a:pPr algn="l"/>
            <a:r>
              <a:rPr lang="en-MY" sz="6000" dirty="0">
                <a:solidFill>
                  <a:schemeClr val="bg1"/>
                </a:solidFill>
                <a:latin typeface="Impact" panose="020B0806030902050204" pitchFamily="34" charset="0"/>
              </a:rPr>
              <a:t>MOTORCYCLE BREAKDOWN ASSISTANCE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8692F-27A7-FDE4-1E3B-9EA7A99E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129" y="1719466"/>
            <a:ext cx="14045091" cy="136095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Motorcycle Breakdown Assistance (MBA) is a mobile application that provides assistance services to riders and a platform for towing providers to run their business.</a:t>
            </a:r>
            <a:endParaRPr lang="en-MY" sz="2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6BBE18-2295-10EF-F33D-93169ABE19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8322" y="3095624"/>
            <a:ext cx="14402704" cy="17935575"/>
          </a:xfrm>
          <a:prstGeom prst="rect">
            <a:avLst/>
          </a:prstGeom>
          <a:solidFill>
            <a:srgbClr val="7030A0">
              <a:alpha val="90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B974BA2-7B3C-529C-7625-B6A73313E4CE}"/>
              </a:ext>
            </a:extLst>
          </p:cNvPr>
          <p:cNvSpPr txBox="1">
            <a:spLocks/>
          </p:cNvSpPr>
          <p:nvPr/>
        </p:nvSpPr>
        <p:spPr>
          <a:xfrm>
            <a:off x="906470" y="3564688"/>
            <a:ext cx="4272881" cy="677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MY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764830A-D122-5989-CA44-2D38EF4B4564}"/>
              </a:ext>
            </a:extLst>
          </p:cNvPr>
          <p:cNvSpPr txBox="1">
            <a:spLocks/>
          </p:cNvSpPr>
          <p:nvPr/>
        </p:nvSpPr>
        <p:spPr>
          <a:xfrm>
            <a:off x="916003" y="9216779"/>
            <a:ext cx="5730296" cy="303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reduce the steps of requesting for assistance to a single button.</a:t>
            </a: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reduce the risk of towing scams by 95%.</a:t>
            </a: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reduce time consumption on the process of searching and requesting assistance </a:t>
            </a:r>
            <a:r>
              <a:rPr lang="en-US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90</a:t>
            </a:r>
            <a:r>
              <a:rPr lang="en-US" sz="200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%.</a:t>
            </a: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2FB6B88-FA72-B7D1-C1A1-3A2078765B35}"/>
              </a:ext>
            </a:extLst>
          </p:cNvPr>
          <p:cNvSpPr txBox="1">
            <a:spLocks/>
          </p:cNvSpPr>
          <p:nvPr/>
        </p:nvSpPr>
        <p:spPr>
          <a:xfrm>
            <a:off x="912575" y="8343388"/>
            <a:ext cx="2557786" cy="677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MY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676C539-B71A-BB7A-9384-0D8694912ADC}"/>
              </a:ext>
            </a:extLst>
          </p:cNvPr>
          <p:cNvSpPr txBox="1">
            <a:spLocks/>
          </p:cNvSpPr>
          <p:nvPr/>
        </p:nvSpPr>
        <p:spPr>
          <a:xfrm>
            <a:off x="916004" y="4382204"/>
            <a:ext cx="5730296" cy="391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risk of towing scams can possibly increase due to the lack of information on towing providers so finding a trustworthy and reliable towing provider is difficult.</a:t>
            </a: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 algn="l">
              <a:lnSpc>
                <a:spcPct val="150000"/>
              </a:lnSpc>
              <a:spcBef>
                <a:spcPts val="0"/>
              </a:spcBef>
              <a:spcAft>
                <a:spcPts val="3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process of searching for the contacts and reaching out for towing services can be time consuming as some of the contacts are outdated or no longer in service.</a:t>
            </a: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7BA09D6-0EDA-CD44-D69B-CD4988ADDC3B}"/>
              </a:ext>
            </a:extLst>
          </p:cNvPr>
          <p:cNvSpPr txBox="1">
            <a:spLocks/>
          </p:cNvSpPr>
          <p:nvPr/>
        </p:nvSpPr>
        <p:spPr>
          <a:xfrm>
            <a:off x="655449" y="18861128"/>
            <a:ext cx="4420783" cy="1974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Us: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Muhamad Ekhmal Syafiq bin Zamri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Engineering Department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of Computing &amp; Informatics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UNIVERSITI TENAGA NASIONAL</a:t>
            </a:r>
          </a:p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 syafqz@gmail.com</a:t>
            </a:r>
          </a:p>
          <a:p>
            <a:pPr lvl="0" algn="l">
              <a:lnSpc>
                <a:spcPct val="100000"/>
              </a:lnSpc>
              <a:spcBef>
                <a:spcPts val="1200"/>
              </a:spcBef>
            </a:pP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D9B2428-6637-9536-088D-F735209AA6FF}"/>
              </a:ext>
            </a:extLst>
          </p:cNvPr>
          <p:cNvSpPr txBox="1">
            <a:spLocks/>
          </p:cNvSpPr>
          <p:nvPr/>
        </p:nvSpPr>
        <p:spPr>
          <a:xfrm>
            <a:off x="5567973" y="12480381"/>
            <a:ext cx="3983402" cy="677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MY" sz="2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COMMERCIALIZATION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7E76AE92-7009-E755-74DF-01B94CC5D781}"/>
              </a:ext>
            </a:extLst>
          </p:cNvPr>
          <p:cNvSpPr txBox="1">
            <a:spLocks/>
          </p:cNvSpPr>
          <p:nvPr/>
        </p:nvSpPr>
        <p:spPr>
          <a:xfrm>
            <a:off x="906470" y="13171309"/>
            <a:ext cx="13114135" cy="634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MY" sz="20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solution can be offered to othe</a:t>
            </a:r>
            <a:r>
              <a:rPr lang="en-MY" sz="2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 businesses of similar services such as on demand vehicle service.</a:t>
            </a:r>
            <a:endParaRPr lang="en-MY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F46A5D6D-D9C1-A623-2E03-BB1F4C099A26}"/>
              </a:ext>
            </a:extLst>
          </p:cNvPr>
          <p:cNvSpPr txBox="1">
            <a:spLocks/>
          </p:cNvSpPr>
          <p:nvPr/>
        </p:nvSpPr>
        <p:spPr>
          <a:xfrm>
            <a:off x="5214364" y="19399310"/>
            <a:ext cx="3306542" cy="989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MY" sz="1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MUHAMAD EKHMAL SYAFIQ BIN ZAMRI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MY" sz="17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Student</a:t>
            </a:r>
            <a:endParaRPr lang="en-MY" sz="17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CCF2EB54-9D18-6029-C2DC-66D059875D60}"/>
              </a:ext>
            </a:extLst>
          </p:cNvPr>
          <p:cNvSpPr txBox="1">
            <a:spLocks/>
          </p:cNvSpPr>
          <p:nvPr/>
        </p:nvSpPr>
        <p:spPr>
          <a:xfrm>
            <a:off x="8208002" y="19414515"/>
            <a:ext cx="3810113" cy="989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MY" sz="1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MOHD HAZLI BIN MOHAMED ZABIL, TS. DR.</a:t>
            </a:r>
            <a:endParaRPr lang="en-MY" sz="17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MY" sz="17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Supervisor</a:t>
            </a:r>
            <a:endParaRPr lang="en-MY" sz="1700" dirty="0">
              <a:solidFill>
                <a:schemeClr val="bg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7881C9BD-6021-4B96-A16D-3463749ED319}"/>
              </a:ext>
            </a:extLst>
          </p:cNvPr>
          <p:cNvSpPr txBox="1">
            <a:spLocks/>
          </p:cNvSpPr>
          <p:nvPr/>
        </p:nvSpPr>
        <p:spPr>
          <a:xfrm>
            <a:off x="11152784" y="19425435"/>
            <a:ext cx="3810113" cy="989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511960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598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11960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9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794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2392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990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53588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91861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47842" indent="0" algn="ctr" defTabSz="1511960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MY" sz="1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AZLAN BIN YUSOF, MR</a:t>
            </a:r>
          </a:p>
          <a:p>
            <a:pPr lvl="0">
              <a:lnSpc>
                <a:spcPct val="100000"/>
              </a:lnSpc>
              <a:spcBef>
                <a:spcPts val="1200"/>
              </a:spcBef>
            </a:pPr>
            <a:r>
              <a:rPr lang="en-MY" sz="17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Examiner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2909453-86B3-F3BA-8DE3-342245A65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115" y="3562001"/>
            <a:ext cx="6941023" cy="84245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A189F6BF-7663-0B23-08A8-EF4FD9D54A47}"/>
              </a:ext>
            </a:extLst>
          </p:cNvPr>
          <p:cNvGrpSpPr/>
          <p:nvPr/>
        </p:nvGrpSpPr>
        <p:grpSpPr>
          <a:xfrm>
            <a:off x="1461745" y="13703506"/>
            <a:ext cx="12195858" cy="5077345"/>
            <a:chOff x="1658877" y="13613057"/>
            <a:chExt cx="12195858" cy="507734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286A789-3844-7193-C784-85E397F413F1}"/>
                </a:ext>
              </a:extLst>
            </p:cNvPr>
            <p:cNvGrpSpPr/>
            <p:nvPr/>
          </p:nvGrpSpPr>
          <p:grpSpPr>
            <a:xfrm>
              <a:off x="1658877" y="13613057"/>
              <a:ext cx="2688438" cy="4608000"/>
              <a:chOff x="1037318" y="14304870"/>
              <a:chExt cx="2688438" cy="4373763"/>
            </a:xfrm>
          </p:grpSpPr>
          <p:pic>
            <p:nvPicPr>
              <p:cNvPr id="26" name="Picture 25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FECFDDA3-3159-48FC-9580-D87FBD4E0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318" y="14304870"/>
                <a:ext cx="2688438" cy="4373763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52" name="Picture 51" descr="Map&#10;&#10;Description automatically generated">
                <a:extLst>
                  <a:ext uri="{FF2B5EF4-FFF2-40B4-BE49-F238E27FC236}">
                    <a16:creationId xmlns:a16="http://schemas.microsoft.com/office/drawing/2014/main" id="{19C3639E-DE5F-79B0-9DBF-C6ADB98C3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0188" y="15078075"/>
                <a:ext cx="1744075" cy="276463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E7F355-B082-0DBE-58C4-2D0DB2606550}"/>
                </a:ext>
              </a:extLst>
            </p:cNvPr>
            <p:cNvGrpSpPr/>
            <p:nvPr/>
          </p:nvGrpSpPr>
          <p:grpSpPr>
            <a:xfrm>
              <a:off x="3267330" y="13798221"/>
              <a:ext cx="2731099" cy="4608000"/>
              <a:chOff x="2250352" y="13888760"/>
              <a:chExt cx="2731099" cy="4399241"/>
            </a:xfrm>
          </p:grpSpPr>
          <p:pic>
            <p:nvPicPr>
              <p:cNvPr id="27" name="Picture 26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7447B962-A62C-E56F-C9BE-4470BD32E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0352" y="13888760"/>
                <a:ext cx="2731099" cy="43992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Picture 16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129016CA-A5D5-CCF2-59D0-0990CB9B1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7006" y="14658975"/>
                <a:ext cx="1762125" cy="2786063"/>
              </a:xfrm>
              <a:prstGeom prst="rect">
                <a:avLst/>
              </a:prstGeom>
            </p:spPr>
          </p:pic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1E493336-03B2-FB95-357F-B02FF5D04DD3}"/>
                </a:ext>
              </a:extLst>
            </p:cNvPr>
            <p:cNvGrpSpPr/>
            <p:nvPr/>
          </p:nvGrpSpPr>
          <p:grpSpPr>
            <a:xfrm>
              <a:off x="11123636" y="13668661"/>
              <a:ext cx="2731099" cy="4608000"/>
              <a:chOff x="13245558" y="9797819"/>
              <a:chExt cx="2731099" cy="4399241"/>
            </a:xfrm>
          </p:grpSpPr>
          <p:pic>
            <p:nvPicPr>
              <p:cNvPr id="47" name="Picture 46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888315E2-7F85-F86D-D145-9459827FE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45558" y="9797819"/>
                <a:ext cx="2731099" cy="43992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1" name="Picture 20" descr="Map&#10;&#10;Description automatically generated">
                <a:extLst>
                  <a:ext uri="{FF2B5EF4-FFF2-40B4-BE49-F238E27FC236}">
                    <a16:creationId xmlns:a16="http://schemas.microsoft.com/office/drawing/2014/main" id="{8A5F8F1A-5697-1D6B-4EB3-0E1023535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16001" y="10567988"/>
                <a:ext cx="1761670" cy="2792274"/>
              </a:xfrm>
              <a:prstGeom prst="rect">
                <a:avLst/>
              </a:prstGeom>
            </p:spPr>
          </p:pic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D9342425-AFFB-75F7-5E28-A12B12BCCF79}"/>
                </a:ext>
              </a:extLst>
            </p:cNvPr>
            <p:cNvGrpSpPr/>
            <p:nvPr/>
          </p:nvGrpSpPr>
          <p:grpSpPr>
            <a:xfrm>
              <a:off x="9597947" y="13821910"/>
              <a:ext cx="2731099" cy="4608000"/>
              <a:chOff x="11692652" y="12192120"/>
              <a:chExt cx="2731099" cy="4399241"/>
            </a:xfrm>
          </p:grpSpPr>
          <p:pic>
            <p:nvPicPr>
              <p:cNvPr id="63" name="Picture 62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E4449CCA-2A08-FFC1-0F30-F2E67AE595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92652" y="12192120"/>
                <a:ext cx="2731099" cy="43992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Picture 1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16ABDC26-C86A-8CE7-7E0E-C8D0A32B45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63425" y="12963346"/>
                <a:ext cx="1762126" cy="2781479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4CC11E-BC1E-DFCC-2C97-BA2EC7BDF8DE}"/>
                </a:ext>
              </a:extLst>
            </p:cNvPr>
            <p:cNvGrpSpPr/>
            <p:nvPr/>
          </p:nvGrpSpPr>
          <p:grpSpPr>
            <a:xfrm>
              <a:off x="7981025" y="13938734"/>
              <a:ext cx="2731099" cy="4608000"/>
              <a:chOff x="8936967" y="14197428"/>
              <a:chExt cx="2731099" cy="4399241"/>
            </a:xfrm>
          </p:grpSpPr>
          <p:pic>
            <p:nvPicPr>
              <p:cNvPr id="23" name="Picture 22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0F68C087-E2CC-A144-1A89-54BFFCF0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967" y="14197428"/>
                <a:ext cx="2731099" cy="43992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Picture 14" descr="Graphical user interface, text, application, chat or text message&#10;&#10;Description automatically generated">
                <a:extLst>
                  <a:ext uri="{FF2B5EF4-FFF2-40B4-BE49-F238E27FC236}">
                    <a16:creationId xmlns:a16="http://schemas.microsoft.com/office/drawing/2014/main" id="{C5290B46-C5FA-768F-B297-16A9EBE01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07525" y="14971198"/>
                <a:ext cx="1765241" cy="2780227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F88B246-B959-35CF-7492-75301330C8FC}"/>
                </a:ext>
              </a:extLst>
            </p:cNvPr>
            <p:cNvGrpSpPr/>
            <p:nvPr/>
          </p:nvGrpSpPr>
          <p:grpSpPr>
            <a:xfrm>
              <a:off x="4779425" y="13938734"/>
              <a:ext cx="2731099" cy="4606453"/>
              <a:chOff x="2836874" y="14138859"/>
              <a:chExt cx="2731099" cy="4399241"/>
            </a:xfrm>
          </p:grpSpPr>
          <p:pic>
            <p:nvPicPr>
              <p:cNvPr id="44" name="Picture 43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88721188-AEB0-B8C3-4E5F-F14C94957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6874" y="14138859"/>
                <a:ext cx="2731099" cy="43992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4" name="Picture 23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C53D8609-B24D-196F-EF45-31F464A46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9938" y="14916150"/>
                <a:ext cx="1766294" cy="2786064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5EDD9B9-540B-9DDC-C8B7-A20942793B56}"/>
                </a:ext>
              </a:extLst>
            </p:cNvPr>
            <p:cNvGrpSpPr/>
            <p:nvPr/>
          </p:nvGrpSpPr>
          <p:grpSpPr>
            <a:xfrm>
              <a:off x="6372930" y="14083949"/>
              <a:ext cx="2731099" cy="4606453"/>
              <a:chOff x="6644674" y="14298762"/>
              <a:chExt cx="2731099" cy="4399241"/>
            </a:xfrm>
          </p:grpSpPr>
          <p:pic>
            <p:nvPicPr>
              <p:cNvPr id="36" name="Picture 35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2E7FE585-30EB-B02D-2123-3CF9E6182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674" y="14298762"/>
                <a:ext cx="2731099" cy="439924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3" name="Picture 32" descr="Shape, map&#10;&#10;Description automatically generated">
                <a:extLst>
                  <a:ext uri="{FF2B5EF4-FFF2-40B4-BE49-F238E27FC236}">
                    <a16:creationId xmlns:a16="http://schemas.microsoft.com/office/drawing/2014/main" id="{836B8E8A-A49F-EE75-8C87-7EAF23DA4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5175" y="15076032"/>
                <a:ext cx="1765299" cy="27801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242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197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Impact</vt:lpstr>
      <vt:lpstr>Wingdings</vt:lpstr>
      <vt:lpstr>Office Theme</vt:lpstr>
      <vt:lpstr>MOTORCYCLE BREAKDOWN ASSISTANCE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BREAKDOWN ASSISTANCE</dc:title>
  <dc:creator>Muhamad Ekhmal Syafiq b. Zamri</dc:creator>
  <cp:lastModifiedBy>Muhamad Ekhmal Syafiq b. Zamri</cp:lastModifiedBy>
  <cp:revision>14</cp:revision>
  <dcterms:created xsi:type="dcterms:W3CDTF">2022-12-12T14:35:55Z</dcterms:created>
  <dcterms:modified xsi:type="dcterms:W3CDTF">2022-12-13T05:46:14Z</dcterms:modified>
</cp:coreProperties>
</file>