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6" r:id="rId3"/>
    <p:sldId id="267" r:id="rId4"/>
    <p:sldId id="269" r:id="rId5"/>
    <p:sldId id="271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4F14C5-F84B-4CA5-AE95-E0AADAB30380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82F7AF-35D2-4DF1-8448-296A90BD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API </a:t>
            </a:r>
            <a:r>
              <a:rPr lang="en-IN" dirty="0" smtClean="0"/>
              <a:t>Application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9099" y="1403797"/>
            <a:ext cx="9118242" cy="445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7497" y="481492"/>
            <a:ext cx="1056349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Please find the attached code for API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model.py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serializers.py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views.py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url.py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admin.py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migrations.py contain three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0001)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intial.py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0002)task_completed.py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0003)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task_image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 Setting.py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17039"/>
              </p:ext>
            </p:extLst>
          </p:nvPr>
        </p:nvGraphicFramePr>
        <p:xfrm>
          <a:off x="7062520" y="3051426"/>
          <a:ext cx="1772388" cy="12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3" imgW="770760" imgH="488520" progId="Package">
                  <p:embed/>
                </p:oleObj>
              </mc:Choice>
              <mc:Fallback>
                <p:oleObj name="Packager Shell Object" showAsIcon="1" r:id="rId3" imgW="7707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2520" y="3051426"/>
                        <a:ext cx="1772388" cy="12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TO REGISTER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03" y="915682"/>
            <a:ext cx="10301891" cy="55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7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sz="2000" b="1" u="sng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LOGIN  </a:t>
            </a:r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en-US" sz="2000" b="1" u="sng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FOR LOGOUT</a:t>
            </a:r>
          </a:p>
          <a:p>
            <a:endParaRPr lang="en-US" sz="2000" b="1" u="sng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6" y="1270580"/>
            <a:ext cx="5344585" cy="4857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19" y="1270580"/>
            <a:ext cx="4333875" cy="4857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36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							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 AFTER LOGIN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39" y="1120462"/>
            <a:ext cx="10354448" cy="4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8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                                      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FOR STORED TASK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81" y="1275008"/>
            <a:ext cx="10013613" cy="53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7497" y="481492"/>
            <a:ext cx="10563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	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                                       </a:t>
            </a:r>
            <a:r>
              <a:rPr lang="en-US" sz="2000" b="1" u="sng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ADD NEW TASK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4" y="1275009"/>
            <a:ext cx="10560001" cy="4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2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288</TotalTime>
  <Words>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Agency FB</vt:lpstr>
      <vt:lpstr>Arial</vt:lpstr>
      <vt:lpstr>Century Schoolbook</vt:lpstr>
      <vt:lpstr>Wingdings</vt:lpstr>
      <vt:lpstr>Wingdings 2</vt:lpstr>
      <vt:lpstr>Oriel</vt:lpstr>
      <vt:lpstr>Packager Shell Object</vt:lpstr>
      <vt:lpstr>API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VIEW OF CURRENT DRIVING FACTORS OF INSURANCE      *Tata Indigo has the highest total premium across 2005 to 2010 *It is observed that till 2008 ,there is increase in premium of auto model  variations but post 2008 ,there is dip in market .   Key actions;  1..aim for specific car models which can be bought with cheaper premum..</dc:title>
  <dc:creator>SAMEER RAWAL</dc:creator>
  <cp:lastModifiedBy>Mala Garg</cp:lastModifiedBy>
  <cp:revision>27</cp:revision>
  <dcterms:created xsi:type="dcterms:W3CDTF">2019-05-02T00:03:25Z</dcterms:created>
  <dcterms:modified xsi:type="dcterms:W3CDTF">2019-08-06T07:57:00Z</dcterms:modified>
</cp:coreProperties>
</file>