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2" r:id="rId2"/>
    <p:sldId id="266" r:id="rId3"/>
    <p:sldId id="267" r:id="rId4"/>
    <p:sldId id="273" r:id="rId5"/>
    <p:sldId id="275" r:id="rId6"/>
    <p:sldId id="276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BookStore</a:t>
            </a:r>
            <a:r>
              <a:rPr lang="en-IN" dirty="0" smtClean="0"/>
              <a:t> App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9098" y="785611"/>
            <a:ext cx="10023260" cy="569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18861" y="198773"/>
            <a:ext cx="10563497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										</a:t>
            </a:r>
            <a:r>
              <a:rPr lang="en-US" sz="2000" b="1" u="sng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34290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Please find the attached code for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mysite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342900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Poject-mysite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342900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Applictaion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-books</a:t>
            </a: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Migrations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0001 Initials.py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0002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book_book_image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Static-books-images-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Back.jpg,Purple.jpg,white.jpg,yellow.jpg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tyle.css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Templates-books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base.html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ook_form.html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detail.html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orm-template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		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dels.py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5.urls.py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6.views.py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7.setting.py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295538"/>
              </p:ext>
            </p:extLst>
          </p:nvPr>
        </p:nvGraphicFramePr>
        <p:xfrm>
          <a:off x="7487858" y="2358690"/>
          <a:ext cx="2061020" cy="1711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ackager Shell Object" showAsIcon="1" r:id="rId3" imgW="589320" imgH="488520" progId="Package">
                  <p:embed/>
                </p:oleObj>
              </mc:Choice>
              <mc:Fallback>
                <p:oleObj name="Packager Shell Object" showAsIcon="1" r:id="rId3" imgW="58932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7858" y="2358690"/>
                        <a:ext cx="2061020" cy="1711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7497" y="481492"/>
            <a:ext cx="105634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								</a:t>
            </a:r>
            <a:r>
              <a:rPr lang="en-US" sz="2000" b="1" u="sng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BACKEND-USER LOGIN</a:t>
            </a:r>
            <a:endParaRPr lang="en-US" sz="2000" b="1" u="sng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033462"/>
            <a:ext cx="8315325" cy="4791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897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7497" y="481492"/>
            <a:ext cx="105634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								</a:t>
            </a:r>
            <a:r>
              <a:rPr lang="en-US" sz="2000" b="1" u="sng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BACKEND-1</a:t>
            </a:r>
            <a:r>
              <a:rPr lang="en-US" sz="2000" b="1" u="sng" baseline="30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b="1" u="sng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  <a:endParaRPr lang="en-US" sz="2000" b="1" u="sng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74" y="944869"/>
            <a:ext cx="9120322" cy="21126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4413161" y="3301322"/>
            <a:ext cx="6096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u="sng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BOOKS DATABASE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74" y="3932118"/>
            <a:ext cx="9519360" cy="26730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819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7497" y="481492"/>
            <a:ext cx="105634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								</a:t>
            </a:r>
            <a:r>
              <a:rPr lang="en-US" sz="2000" b="1" u="sng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 OF BOOKS</a:t>
            </a:r>
            <a:endParaRPr lang="en-US" sz="2000" b="1" u="sng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97" y="1353553"/>
            <a:ext cx="10732999" cy="43271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693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7497" y="481492"/>
            <a:ext cx="105634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								</a:t>
            </a:r>
            <a:r>
              <a:rPr lang="en-US" sz="2000" b="1" u="sng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STORE 1</a:t>
            </a:r>
            <a:r>
              <a:rPr lang="en-US" sz="2000" b="1" u="sng" baseline="30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b="1" u="sng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  <a:endParaRPr lang="en-US" sz="2000" b="1" u="sng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71625"/>
            <a:ext cx="8848725" cy="371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064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7497" y="481492"/>
            <a:ext cx="105634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								</a:t>
            </a:r>
            <a:r>
              <a:rPr lang="en-US" sz="2000" b="1" u="sng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STORE 2</a:t>
            </a:r>
            <a:r>
              <a:rPr lang="en-US" sz="2000" b="1" u="sng" baseline="30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b="1" u="sng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PAGE</a:t>
            </a:r>
            <a:endParaRPr lang="en-US" sz="2000" b="1" u="sng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284" y="1197936"/>
            <a:ext cx="6248400" cy="5286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62951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325</TotalTime>
  <Words>10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Agency FB</vt:lpstr>
      <vt:lpstr>Arial</vt:lpstr>
      <vt:lpstr>Century Schoolbook</vt:lpstr>
      <vt:lpstr>Wingdings</vt:lpstr>
      <vt:lpstr>Wingdings 2</vt:lpstr>
      <vt:lpstr>Oriel</vt:lpstr>
      <vt:lpstr>Package</vt:lpstr>
      <vt:lpstr>BookStore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 VIEW OF CURRENT DRIVING FACTORS OF INSURANCE      *Tata Indigo has the highest total premium across 2005 to 2010 *It is observed that till 2008 ,there is increase in premium of auto model  variations but post 2008 ,there is dip in market .   Key actions;  1..aim for specific car models which can be bought with cheaper premum..</dc:title>
  <dc:creator>SAMEER RAWAL</dc:creator>
  <cp:lastModifiedBy>Mala Garg</cp:lastModifiedBy>
  <cp:revision>30</cp:revision>
  <dcterms:created xsi:type="dcterms:W3CDTF">2019-05-02T00:03:25Z</dcterms:created>
  <dcterms:modified xsi:type="dcterms:W3CDTF">2019-08-06T08:29:43Z</dcterms:modified>
</cp:coreProperties>
</file>