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B43AB9-883C-D41D-01C3-2AE5C3CBF5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1FF2860-50C2-B109-D36A-150C3D1B5D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7015BAF-D249-8D0C-2225-74169A6C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80A5E8D-B121-79F9-D926-2B7CED1BB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FB914B-23F2-F68F-2739-8F5C95D3B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93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F38A7-63B5-E214-F8E0-CEBA1544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EFDAB87-ACE8-9D0C-EE1F-9D076840C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B991F8A-2730-6954-CEE7-C79D77399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F61927-24C9-14F3-7E72-18630B61E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6B4B0B5-40AB-3003-6535-0C296A5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6488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C71902FA-5BF5-5837-B05D-3017A49E3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54646E9-9DB3-E02B-2211-4F63E91CB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49A611A-C89F-5D8C-35BB-F42D9EF01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6BC5E78-3D15-7A5A-B70C-B8B1A608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6788A53-1126-CAC3-063F-7830B8A64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9413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F6311-72DC-60A6-BFE6-42B1FC027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A3E8FBF-CD07-4AB5-595F-2D3380146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2F04385-D9E0-8116-10E5-CB744BD9E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AE9F9C-DCEB-BEC7-B521-D262F79B9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3EFF29D-D2A8-8570-93BA-0E39AC68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5322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B5B31-3D63-975B-F38C-69AFFB667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701E732-FCED-F7B9-8258-F8FACD20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670B3F0-72B3-14D6-6633-1D7C4715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9A4668-20BD-F0CB-A761-8F4871C10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2802878-6803-E624-E260-7E83C17C3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227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0E679F0-9B16-0C8C-E649-7C8C9032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7CC09EE-AECD-56CB-6AB5-193A957291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9F48FE2-AD78-F084-699E-62AF0C6BC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E7AC27E-5D32-85C8-C121-9B2475EF8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C9053ED-643A-8FF2-A26E-8A3C481E5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BAE1C85-7CAF-A788-8F4B-0E0591DF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05236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A3E889-E220-0E51-37D9-AB801E5D9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2357403-255F-0384-CC0E-B90B2F4AE3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268B7E-2961-23E0-56FF-56784D7BE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6C989D5-2268-2F61-4DE0-150CEA9935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8B86C8B-EC2E-7638-DAE8-849F66B66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C570902-C92B-2ABF-D3CA-9B30FBD73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14D11B2-935C-0EBE-7C01-E62CCE1A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7832BFB8-D06B-CDC9-4B9C-7D59161BC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334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370B3A-EE90-16FD-B765-9620806F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AF1D3FC-ACFA-7A62-2933-D4385C706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1DCC779-21A7-E382-BB26-701DDF024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45315BCB-6ECD-E9D4-A060-148392097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2446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213022C2-2E92-99E2-B03C-8B9F2A5FD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31C681-AE50-146F-59EF-E0C2A387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348B7A6-7127-2D77-668D-F5E8114D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15296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6E0928-D53F-777D-E0B6-E30EDC8F6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694F5B-BC7D-CA44-7234-CFBA578C6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9E0233-58CE-AD10-A38A-A6C7E9336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B620511-E177-C44F-03C0-0176AC71E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89EAD5C-2C38-59AC-36CA-26F8F300F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0E3D053-14BB-0344-575F-42AB53CB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0441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F10681-D5B2-8C11-B476-0CBE236B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4113877-7005-21D6-6DE9-48C9AE8212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8253A8A0-DF20-16BD-5B02-11768D0712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0DAF32-21C1-3743-E996-AE4F7FFE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D2ACF75-BC4B-67E5-D0C5-4303A887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9885E6-47A6-8B09-29F8-947AF141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0047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ACC7A49-1442-6BF5-3713-164113119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206EBC-65B0-4E96-524F-4FA369FC0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A091B5-658B-7EF6-D558-39873C425C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0F766-E8B2-4380-8061-99E8ED220593}" type="datetimeFigureOut">
              <a:rPr lang="it-IT" smtClean="0"/>
              <a:t>09/04/2025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73E93A0-DA9C-51EF-5C18-AF5374477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A647CC8-71A7-07D7-47A4-0E0DBC3D9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70D273-4B64-420A-B134-462CC17500F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7422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447AD-F4A9-9F47-F245-07A35D090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giocattolo&#10;&#10;Il contenuto generato dall'IA potrebbe non essere corretto.">
            <a:extLst>
              <a:ext uri="{FF2B5EF4-FFF2-40B4-BE49-F238E27FC236}">
                <a16:creationId xmlns:a16="http://schemas.microsoft.com/office/drawing/2014/main" id="{3F4409FC-C84F-6CD8-5B41-06540729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38" r="3" b="2"/>
          <a:stretch/>
        </p:blipFill>
        <p:spPr>
          <a:xfrm>
            <a:off x="-267856" y="-39532"/>
            <a:ext cx="12506036" cy="6887364"/>
          </a:xfrm>
          <a:prstGeom prst="rect">
            <a:avLst/>
          </a:prstGeom>
        </p:spPr>
      </p:pic>
      <p:sp>
        <p:nvSpPr>
          <p:cNvPr id="15" name="Rettangolo 14">
            <a:extLst>
              <a:ext uri="{FF2B5EF4-FFF2-40B4-BE49-F238E27FC236}">
                <a16:creationId xmlns:a16="http://schemas.microsoft.com/office/drawing/2014/main" id="{F4788F0A-6201-94FA-81DB-D17EF43D418F}"/>
              </a:ext>
            </a:extLst>
          </p:cNvPr>
          <p:cNvSpPr/>
          <p:nvPr/>
        </p:nvSpPr>
        <p:spPr>
          <a:xfrm>
            <a:off x="0" y="10168"/>
            <a:ext cx="4279900" cy="18242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+mj-lt"/>
                <a:ea typeface="+mj-ea"/>
                <a:cs typeface="+mj-cs"/>
              </a:rPr>
              <a:t>Automatic Winch for the Climbing Robot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7574A994-B571-B6D8-E26D-9C0B6CE34EF8}"/>
              </a:ext>
            </a:extLst>
          </p:cNvPr>
          <p:cNvSpPr/>
          <p:nvPr/>
        </p:nvSpPr>
        <p:spPr>
          <a:xfrm>
            <a:off x="401827" y="5879599"/>
            <a:ext cx="4160233" cy="850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First version</a:t>
            </a:r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by: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Luca </a:t>
            </a:r>
            <a:r>
              <a:rPr lang="en-US" sz="20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Hardonk</a:t>
            </a:r>
            <a:r>
              <a:rPr lang="en-US" sz="2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&amp; R</a:t>
            </a:r>
            <a:r>
              <a:rPr lang="en-US" sz="2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uben Malacarne</a:t>
            </a:r>
            <a:endParaRPr lang="en-US" sz="2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FA667AD5-C972-937D-3CEF-E087FE2F4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536" y="5879599"/>
            <a:ext cx="2569464" cy="968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9725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Immagine che contiene estintore, rosso&#10;&#10;Il contenuto generato dall'IA potrebbe non essere corretto.">
            <a:extLst>
              <a:ext uri="{FF2B5EF4-FFF2-40B4-BE49-F238E27FC236}">
                <a16:creationId xmlns:a16="http://schemas.microsoft.com/office/drawing/2014/main" id="{44F5A677-351F-BA2F-D725-32ACAA30F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513" y="1025163"/>
            <a:ext cx="8546973" cy="4807673"/>
          </a:xfrm>
          <a:prstGeom prst="rect">
            <a:avLst/>
          </a:prstGeom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5FB79CE2-70AE-3D4A-4BBF-0C8CB405A540}"/>
              </a:ext>
            </a:extLst>
          </p:cNvPr>
          <p:cNvSpPr/>
          <p:nvPr/>
        </p:nvSpPr>
        <p:spPr>
          <a:xfrm>
            <a:off x="6766560" y="164592"/>
            <a:ext cx="2693446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Rotary encoder system</a:t>
            </a:r>
          </a:p>
        </p:txBody>
      </p:sp>
      <p:cxnSp>
        <p:nvCxnSpPr>
          <p:cNvPr id="9" name="Connettore a gomito 8">
            <a:extLst>
              <a:ext uri="{FF2B5EF4-FFF2-40B4-BE49-F238E27FC236}">
                <a16:creationId xmlns:a16="http://schemas.microsoft.com/office/drawing/2014/main" id="{303582F0-41CB-CCD3-06CA-AB6E085D53E6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>
            <a:off x="7763855" y="564972"/>
            <a:ext cx="374905" cy="323953"/>
          </a:xfrm>
          <a:prstGeom prst="bentConnector3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DE8D6A7F-DBD0-2ABD-BCA5-E0190288BF67}"/>
              </a:ext>
            </a:extLst>
          </p:cNvPr>
          <p:cNvSpPr/>
          <p:nvPr/>
        </p:nvSpPr>
        <p:spPr>
          <a:xfrm>
            <a:off x="673608" y="2228088"/>
            <a:ext cx="2148840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Servo </a:t>
            </a:r>
            <a:r>
              <a:rPr lang="it-IT" dirty="0" err="1"/>
              <a:t>brake</a:t>
            </a:r>
            <a:endParaRPr lang="it-IT" dirty="0"/>
          </a:p>
        </p:txBody>
      </p:sp>
      <p:cxnSp>
        <p:nvCxnSpPr>
          <p:cNvPr id="11" name="Connettore a gomito 10">
            <a:extLst>
              <a:ext uri="{FF2B5EF4-FFF2-40B4-BE49-F238E27FC236}">
                <a16:creationId xmlns:a16="http://schemas.microsoft.com/office/drawing/2014/main" id="{00CFDE63-0A91-B9C4-1774-B9432FEC3FF5}"/>
              </a:ext>
            </a:extLst>
          </p:cNvPr>
          <p:cNvCxnSpPr>
            <a:cxnSpLocks/>
            <a:stCxn id="10" idx="2"/>
          </p:cNvCxnSpPr>
          <p:nvPr/>
        </p:nvCxnSpPr>
        <p:spPr>
          <a:xfrm rot="16200000" flipH="1">
            <a:off x="2129790" y="2221230"/>
            <a:ext cx="451104" cy="1214628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arentesi graffa aperta 13">
            <a:extLst>
              <a:ext uri="{FF2B5EF4-FFF2-40B4-BE49-F238E27FC236}">
                <a16:creationId xmlns:a16="http://schemas.microsoft.com/office/drawing/2014/main" id="{DB65EA06-6C53-E9FD-4CD0-54961F5013A4}"/>
              </a:ext>
            </a:extLst>
          </p:cNvPr>
          <p:cNvSpPr/>
          <p:nvPr/>
        </p:nvSpPr>
        <p:spPr>
          <a:xfrm>
            <a:off x="2896933" y="2602991"/>
            <a:ext cx="285179" cy="1228345"/>
          </a:xfrm>
          <a:prstGeom prst="leftBrace">
            <a:avLst>
              <a:gd name="adj1" fmla="val 8333"/>
              <a:gd name="adj2" fmla="val 36601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con angoli arrotondati 14">
            <a:extLst>
              <a:ext uri="{FF2B5EF4-FFF2-40B4-BE49-F238E27FC236}">
                <a16:creationId xmlns:a16="http://schemas.microsoft.com/office/drawing/2014/main" id="{6B929778-19CF-1FFD-EF40-E124ECE62110}"/>
              </a:ext>
            </a:extLst>
          </p:cNvPr>
          <p:cNvSpPr/>
          <p:nvPr/>
        </p:nvSpPr>
        <p:spPr>
          <a:xfrm>
            <a:off x="4535427" y="6131051"/>
            <a:ext cx="3253900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Brake</a:t>
            </a:r>
            <a:r>
              <a:rPr lang="it-IT" dirty="0"/>
              <a:t> </a:t>
            </a:r>
            <a:r>
              <a:rPr lang="it-IT" dirty="0" err="1"/>
              <a:t>Caliper</a:t>
            </a:r>
            <a:r>
              <a:rPr lang="it-IT" dirty="0"/>
              <a:t> and Disk </a:t>
            </a:r>
            <a:r>
              <a:rPr lang="it-IT" dirty="0" err="1"/>
              <a:t>brake</a:t>
            </a:r>
            <a:endParaRPr lang="it-IT" dirty="0"/>
          </a:p>
        </p:txBody>
      </p:sp>
      <p:sp>
        <p:nvSpPr>
          <p:cNvPr id="25" name="Parentesi graffa aperta 24">
            <a:extLst>
              <a:ext uri="{FF2B5EF4-FFF2-40B4-BE49-F238E27FC236}">
                <a16:creationId xmlns:a16="http://schemas.microsoft.com/office/drawing/2014/main" id="{694716FD-7CB1-81AB-51AE-A4DBF0E652DA}"/>
              </a:ext>
            </a:extLst>
          </p:cNvPr>
          <p:cNvSpPr/>
          <p:nvPr/>
        </p:nvSpPr>
        <p:spPr>
          <a:xfrm rot="16200000">
            <a:off x="5692143" y="4270248"/>
            <a:ext cx="329184" cy="2642616"/>
          </a:xfrm>
          <a:prstGeom prst="leftBrace">
            <a:avLst>
              <a:gd name="adj1" fmla="val 8333"/>
              <a:gd name="adj2" fmla="val 61628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3773415E-A22C-7FAB-1C23-BC38DE33A795}"/>
              </a:ext>
            </a:extLst>
          </p:cNvPr>
          <p:cNvCxnSpPr>
            <a:stCxn id="15" idx="0"/>
            <a:endCxn id="25" idx="1"/>
          </p:cNvCxnSpPr>
          <p:nvPr/>
        </p:nvCxnSpPr>
        <p:spPr>
          <a:xfrm flipV="1">
            <a:off x="6162377" y="5756148"/>
            <a:ext cx="1641" cy="37490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ttangolo con angoli arrotondati 36">
            <a:extLst>
              <a:ext uri="{FF2B5EF4-FFF2-40B4-BE49-F238E27FC236}">
                <a16:creationId xmlns:a16="http://schemas.microsoft.com/office/drawing/2014/main" id="{A1D24985-27A0-1972-E2F1-D2DB32BFF1A0}"/>
              </a:ext>
            </a:extLst>
          </p:cNvPr>
          <p:cNvSpPr/>
          <p:nvPr/>
        </p:nvSpPr>
        <p:spPr>
          <a:xfrm>
            <a:off x="673608" y="5063615"/>
            <a:ext cx="1810526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Esp32 </a:t>
            </a:r>
            <a:r>
              <a:rPr lang="it-IT" dirty="0" err="1"/>
              <a:t>DevKit</a:t>
            </a:r>
            <a:endParaRPr lang="it-IT" dirty="0"/>
          </a:p>
        </p:txBody>
      </p:sp>
      <p:sp>
        <p:nvSpPr>
          <p:cNvPr id="38" name="Parentesi graffa aperta 37">
            <a:extLst>
              <a:ext uri="{FF2B5EF4-FFF2-40B4-BE49-F238E27FC236}">
                <a16:creationId xmlns:a16="http://schemas.microsoft.com/office/drawing/2014/main" id="{4C69B8B9-2B25-C118-84AA-45050C9D328E}"/>
              </a:ext>
            </a:extLst>
          </p:cNvPr>
          <p:cNvSpPr/>
          <p:nvPr/>
        </p:nvSpPr>
        <p:spPr>
          <a:xfrm>
            <a:off x="3257613" y="4266669"/>
            <a:ext cx="399987" cy="984398"/>
          </a:xfrm>
          <a:prstGeom prst="leftBrac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0" name="Connettore a gomito 39">
            <a:extLst>
              <a:ext uri="{FF2B5EF4-FFF2-40B4-BE49-F238E27FC236}">
                <a16:creationId xmlns:a16="http://schemas.microsoft.com/office/drawing/2014/main" id="{C0E54684-7D8C-FA02-7E3B-F1DE7BE33979}"/>
              </a:ext>
            </a:extLst>
          </p:cNvPr>
          <p:cNvCxnSpPr>
            <a:stCxn id="37" idx="0"/>
            <a:endCxn id="38" idx="1"/>
          </p:cNvCxnSpPr>
          <p:nvPr/>
        </p:nvCxnSpPr>
        <p:spPr>
          <a:xfrm rot="5400000" flipH="1" flipV="1">
            <a:off x="2265869" y="4071871"/>
            <a:ext cx="304747" cy="1678742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ttangolo con angoli arrotondati 41">
            <a:extLst>
              <a:ext uri="{FF2B5EF4-FFF2-40B4-BE49-F238E27FC236}">
                <a16:creationId xmlns:a16="http://schemas.microsoft.com/office/drawing/2014/main" id="{8CB585B4-7ECE-AD47-9E06-F631E0E6E504}"/>
              </a:ext>
            </a:extLst>
          </p:cNvPr>
          <p:cNvSpPr/>
          <p:nvPr/>
        </p:nvSpPr>
        <p:spPr>
          <a:xfrm>
            <a:off x="602419" y="1627811"/>
            <a:ext cx="2311113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Motor with </a:t>
            </a:r>
            <a:r>
              <a:rPr lang="it-IT" dirty="0" err="1"/>
              <a:t>Odrive</a:t>
            </a:r>
            <a:r>
              <a:rPr lang="it-IT" dirty="0"/>
              <a:t> S1</a:t>
            </a:r>
          </a:p>
        </p:txBody>
      </p:sp>
      <p:sp>
        <p:nvSpPr>
          <p:cNvPr id="43" name="Parentesi graffa aperta 42">
            <a:extLst>
              <a:ext uri="{FF2B5EF4-FFF2-40B4-BE49-F238E27FC236}">
                <a16:creationId xmlns:a16="http://schemas.microsoft.com/office/drawing/2014/main" id="{B59181AF-FED6-63A4-CFE7-CDD2C8C180B2}"/>
              </a:ext>
            </a:extLst>
          </p:cNvPr>
          <p:cNvSpPr/>
          <p:nvPr/>
        </p:nvSpPr>
        <p:spPr>
          <a:xfrm rot="5400000">
            <a:off x="4443853" y="1712842"/>
            <a:ext cx="354641" cy="1494864"/>
          </a:xfrm>
          <a:prstGeom prst="leftBrace">
            <a:avLst>
              <a:gd name="adj1" fmla="val 8333"/>
              <a:gd name="adj2" fmla="val 71589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a gomito 44">
            <a:extLst>
              <a:ext uri="{FF2B5EF4-FFF2-40B4-BE49-F238E27FC236}">
                <a16:creationId xmlns:a16="http://schemas.microsoft.com/office/drawing/2014/main" id="{8ECDD856-EE64-E8C2-7674-52B89B89C4A3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2913532" y="1815263"/>
            <a:ext cx="1379468" cy="478336"/>
          </a:xfrm>
          <a:prstGeom prst="bentConnector3">
            <a:avLst>
              <a:gd name="adj1" fmla="val 9988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Parentesi graffa aperta 46">
            <a:extLst>
              <a:ext uri="{FF2B5EF4-FFF2-40B4-BE49-F238E27FC236}">
                <a16:creationId xmlns:a16="http://schemas.microsoft.com/office/drawing/2014/main" id="{559793DA-71FD-A10C-8ABD-E24255EE7434}"/>
              </a:ext>
            </a:extLst>
          </p:cNvPr>
          <p:cNvSpPr/>
          <p:nvPr/>
        </p:nvSpPr>
        <p:spPr>
          <a:xfrm rot="5400000">
            <a:off x="7565318" y="336288"/>
            <a:ext cx="354641" cy="1298630"/>
          </a:xfrm>
          <a:prstGeom prst="leftBrace">
            <a:avLst>
              <a:gd name="adj1" fmla="val 8333"/>
              <a:gd name="adj2" fmla="val 4505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con angoli arrotondati 48">
            <a:extLst>
              <a:ext uri="{FF2B5EF4-FFF2-40B4-BE49-F238E27FC236}">
                <a16:creationId xmlns:a16="http://schemas.microsoft.com/office/drawing/2014/main" id="{6C8A4F3E-1361-618C-65E7-5D9F2CE10DBD}"/>
              </a:ext>
            </a:extLst>
          </p:cNvPr>
          <p:cNvSpPr/>
          <p:nvPr/>
        </p:nvSpPr>
        <p:spPr>
          <a:xfrm>
            <a:off x="3770914" y="359218"/>
            <a:ext cx="2148840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Support winch</a:t>
            </a:r>
          </a:p>
        </p:txBody>
      </p:sp>
      <p:sp>
        <p:nvSpPr>
          <p:cNvPr id="50" name="Parentesi graffa aperta 49">
            <a:extLst>
              <a:ext uri="{FF2B5EF4-FFF2-40B4-BE49-F238E27FC236}">
                <a16:creationId xmlns:a16="http://schemas.microsoft.com/office/drawing/2014/main" id="{A6AD5E56-C49C-325D-19D2-E035215ED259}"/>
              </a:ext>
            </a:extLst>
          </p:cNvPr>
          <p:cNvSpPr/>
          <p:nvPr/>
        </p:nvSpPr>
        <p:spPr>
          <a:xfrm rot="5400000">
            <a:off x="5940873" y="583703"/>
            <a:ext cx="356347" cy="194855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Connettore a gomito 51">
            <a:extLst>
              <a:ext uri="{FF2B5EF4-FFF2-40B4-BE49-F238E27FC236}">
                <a16:creationId xmlns:a16="http://schemas.microsoft.com/office/drawing/2014/main" id="{7FCA50F1-1CDE-EBF9-A33C-5B73220D45C5}"/>
              </a:ext>
            </a:extLst>
          </p:cNvPr>
          <p:cNvCxnSpPr>
            <a:stCxn id="49" idx="2"/>
            <a:endCxn id="50" idx="1"/>
          </p:cNvCxnSpPr>
          <p:nvPr/>
        </p:nvCxnSpPr>
        <p:spPr>
          <a:xfrm rot="16200000" flipH="1">
            <a:off x="5159348" y="420107"/>
            <a:ext cx="645684" cy="1273713"/>
          </a:xfrm>
          <a:prstGeom prst="bentConnector5">
            <a:avLst>
              <a:gd name="adj1" fmla="val 35404"/>
              <a:gd name="adj2" fmla="val 99434"/>
              <a:gd name="adj3" fmla="val 64596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ttangolo 54">
            <a:extLst>
              <a:ext uri="{FF2B5EF4-FFF2-40B4-BE49-F238E27FC236}">
                <a16:creationId xmlns:a16="http://schemas.microsoft.com/office/drawing/2014/main" id="{542AEA43-F471-EF78-0E88-5344CC354766}"/>
              </a:ext>
            </a:extLst>
          </p:cNvPr>
          <p:cNvSpPr/>
          <p:nvPr/>
        </p:nvSpPr>
        <p:spPr>
          <a:xfrm>
            <a:off x="8015742" y="1289305"/>
            <a:ext cx="752423" cy="71341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A4BA410C-63F7-4D16-4A8C-2568A6AEB380}"/>
              </a:ext>
            </a:extLst>
          </p:cNvPr>
          <p:cNvSpPr/>
          <p:nvPr/>
        </p:nvSpPr>
        <p:spPr>
          <a:xfrm>
            <a:off x="9834673" y="1451004"/>
            <a:ext cx="2148840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Stop switch</a:t>
            </a:r>
          </a:p>
        </p:txBody>
      </p:sp>
      <p:cxnSp>
        <p:nvCxnSpPr>
          <p:cNvPr id="58" name="Connettore 2 57">
            <a:extLst>
              <a:ext uri="{FF2B5EF4-FFF2-40B4-BE49-F238E27FC236}">
                <a16:creationId xmlns:a16="http://schemas.microsoft.com/office/drawing/2014/main" id="{1C5705F0-12C2-1E17-7197-A4EEBADC9B79}"/>
              </a:ext>
            </a:extLst>
          </p:cNvPr>
          <p:cNvCxnSpPr>
            <a:stCxn id="56" idx="1"/>
            <a:endCxn id="55" idx="3"/>
          </p:cNvCxnSpPr>
          <p:nvPr/>
        </p:nvCxnSpPr>
        <p:spPr>
          <a:xfrm flipH="1">
            <a:off x="8768165" y="1638456"/>
            <a:ext cx="1066508" cy="75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Parentesi graffa aperta 62">
            <a:extLst>
              <a:ext uri="{FF2B5EF4-FFF2-40B4-BE49-F238E27FC236}">
                <a16:creationId xmlns:a16="http://schemas.microsoft.com/office/drawing/2014/main" id="{73662F29-7E90-1F1F-D8A1-35F2E9AD087E}"/>
              </a:ext>
            </a:extLst>
          </p:cNvPr>
          <p:cNvSpPr/>
          <p:nvPr/>
        </p:nvSpPr>
        <p:spPr>
          <a:xfrm rot="10800000">
            <a:off x="8044945" y="2113476"/>
            <a:ext cx="354641" cy="2486803"/>
          </a:xfrm>
          <a:prstGeom prst="leftBrace">
            <a:avLst>
              <a:gd name="adj1" fmla="val 8333"/>
              <a:gd name="adj2" fmla="val 45052"/>
            </a:avLst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4" name="Rettangolo con angoli arrotondati 63">
            <a:extLst>
              <a:ext uri="{FF2B5EF4-FFF2-40B4-BE49-F238E27FC236}">
                <a16:creationId xmlns:a16="http://schemas.microsoft.com/office/drawing/2014/main" id="{0BD66FFA-A5C3-8E49-69D3-10005082137B}"/>
              </a:ext>
            </a:extLst>
          </p:cNvPr>
          <p:cNvSpPr/>
          <p:nvPr/>
        </p:nvSpPr>
        <p:spPr>
          <a:xfrm>
            <a:off x="9460006" y="3303027"/>
            <a:ext cx="2148840" cy="3749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err="1"/>
              <a:t>Synchronous</a:t>
            </a:r>
            <a:r>
              <a:rPr lang="it-IT" dirty="0"/>
              <a:t> roller</a:t>
            </a:r>
          </a:p>
        </p:txBody>
      </p:sp>
      <p:cxnSp>
        <p:nvCxnSpPr>
          <p:cNvPr id="65" name="Connettore 2 64">
            <a:extLst>
              <a:ext uri="{FF2B5EF4-FFF2-40B4-BE49-F238E27FC236}">
                <a16:creationId xmlns:a16="http://schemas.microsoft.com/office/drawing/2014/main" id="{D73CC782-C11E-B18C-00B7-1FA24507B130}"/>
              </a:ext>
            </a:extLst>
          </p:cNvPr>
          <p:cNvCxnSpPr>
            <a:cxnSpLocks/>
            <a:stCxn id="64" idx="1"/>
            <a:endCxn id="63" idx="1"/>
          </p:cNvCxnSpPr>
          <p:nvPr/>
        </p:nvCxnSpPr>
        <p:spPr>
          <a:xfrm flipH="1" flipV="1">
            <a:off x="8399586" y="3479925"/>
            <a:ext cx="1060420" cy="1055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7353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37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di Office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Malacarne, Ruben</dc:creator>
  <cp:lastModifiedBy>Malacarne, Ruben</cp:lastModifiedBy>
  <cp:revision>5</cp:revision>
  <dcterms:created xsi:type="dcterms:W3CDTF">2025-04-09T15:49:48Z</dcterms:created>
  <dcterms:modified xsi:type="dcterms:W3CDTF">2025-04-09T16:52:28Z</dcterms:modified>
</cp:coreProperties>
</file>