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70" r:id="rId12"/>
    <p:sldId id="277" r:id="rId13"/>
    <p:sldId id="271" r:id="rId14"/>
    <p:sldId id="272" r:id="rId15"/>
    <p:sldId id="273" r:id="rId16"/>
    <p:sldId id="274" r:id="rId17"/>
    <p:sldId id="276" r:id="rId18"/>
  </p:sldIdLst>
  <p:sldSz cx="9144000" cy="5143500" type="screen16x9"/>
  <p:notesSz cx="6858000" cy="9144000"/>
  <p:embeddedFontLst>
    <p:embeddedFont>
      <p:font typeface="Bree Serif" panose="020B0604020202020204" charset="0"/>
      <p:regular r:id="rId20"/>
    </p:embeddedFont>
    <p:embeddedFont>
      <p:font typeface="Didact Gothic" panose="020B0604020202020204" charset="0"/>
      <p:regular r:id="rId21"/>
    </p:embeddedFont>
    <p:embeddedFont>
      <p:font typeface="Roboto Black" panose="02000000000000000000" pitchFamily="2" charset="0"/>
      <p:bold r:id="rId22"/>
      <p:boldItalic r:id="rId23"/>
    </p:embeddedFont>
    <p:embeddedFont>
      <p:font typeface="Roboto Light" panose="02000000000000000000" pitchFamily="2" charset="0"/>
      <p:regular r:id="rId24"/>
      <p:bold r:id="rId25"/>
      <p:italic r:id="rId26"/>
      <p:boldItalic r:id="rId27"/>
    </p:embeddedFont>
    <p:embeddedFont>
      <p:font typeface="Roboto Mono Thin" panose="020B0604020202020204" charset="0"/>
      <p:regular r:id="rId28"/>
      <p:bold r:id="rId29"/>
      <p:italic r:id="rId30"/>
      <p:boldItalic r:id="rId31"/>
    </p:embeddedFont>
    <p:embeddedFont>
      <p:font typeface="Roboto Thin" panose="02000000000000000000" pitchFamily="2" charset="0"/>
      <p:regular r:id="rId32"/>
      <p:bold r:id="rId33"/>
      <p:italic r:id="rId34"/>
      <p:boldItalic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91861A-1A35-436B-92FB-B101AB712D65}">
  <a:tblStyle styleId="{9B91861A-1A35-436B-92FB-B101AB712D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1" autoAdjust="0"/>
    <p:restoredTop sz="94660"/>
  </p:normalViewPr>
  <p:slideViewPr>
    <p:cSldViewPr snapToGrid="0">
      <p:cViewPr>
        <p:scale>
          <a:sx n="100" d="100"/>
          <a:sy n="100" d="100"/>
        </p:scale>
        <p:origin x="141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5d5c1b5ee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5d5c1b5ee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3200" b="1" i="0" dirty="0">
                <a:solidFill>
                  <a:srgbClr val="D1D5DB"/>
                </a:solidFill>
                <a:effectLst/>
                <a:latin typeface="Söhne"/>
              </a:rPr>
              <a:t>Fee Analyzer:  Student Fee Analysis</a:t>
            </a:r>
            <a:endParaRPr lang="en-IN" sz="3200" b="1"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Here is where your presentation begins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1258" y="899159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83700" y="106712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174337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HEADER</a:t>
            </a:r>
            <a:endParaRPr sz="120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643803" y="257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TEXT</a:t>
            </a:r>
            <a:endParaRPr sz="120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73492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SLIDER</a:t>
            </a:r>
            <a:endParaRPr sz="120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43803" y="39311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ICONS</a:t>
            </a:r>
            <a:endParaRPr sz="120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endCxn id="674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447830" y="1141866"/>
            <a:ext cx="8520600" cy="2562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PREVIEW</a:t>
            </a:r>
            <a:br>
              <a:rPr lang="es" sz="2000" dirty="0"/>
            </a:br>
            <a:br>
              <a:rPr lang="es" dirty="0"/>
            </a:br>
            <a:r>
              <a:rPr lang="es" sz="2000" dirty="0"/>
              <a:t>STAFF LOGIN PAGE AND ACCESS</a:t>
            </a:r>
            <a:endParaRPr dirty="0"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8" name="Google Shape;998;p36"/>
          <p:cNvCxnSpPr/>
          <p:nvPr/>
        </p:nvCxnSpPr>
        <p:spPr>
          <a:xfrm>
            <a:off x="311700" y="522961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0" name="Picture 249">
            <a:extLst>
              <a:ext uri="{FF2B5EF4-FFF2-40B4-BE49-F238E27FC236}">
                <a16:creationId xmlns:a16="http://schemas.microsoft.com/office/drawing/2014/main" id="{CE1329D7-7554-4582-B07C-A9111A249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0" y="1489308"/>
            <a:ext cx="4263004" cy="2664378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BCA6B6C0-9089-4549-AEED-72479200A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425" y="1489309"/>
            <a:ext cx="4263005" cy="26643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19C95-29D2-4E3E-A22A-98E71EEDAF2A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780455" y="638176"/>
            <a:ext cx="7833900" cy="606600"/>
          </a:xfrm>
        </p:spPr>
        <p:txBody>
          <a:bodyPr/>
          <a:lstStyle/>
          <a:p>
            <a:pPr algn="ctr"/>
            <a:r>
              <a:rPr lang="es" dirty="0"/>
              <a:t>PROJECT PREVIEW</a:t>
            </a:r>
            <a:br>
              <a:rPr lang="es" dirty="0"/>
            </a:br>
            <a:br>
              <a:rPr lang="es" dirty="0"/>
            </a:br>
            <a:r>
              <a:rPr lang="es" sz="1600" dirty="0"/>
              <a:t>ADMIN LOGIN PAGE AND ACCESS</a:t>
            </a:r>
            <a:endParaRPr lang="en-IN" dirty="0"/>
          </a:p>
        </p:txBody>
      </p:sp>
      <p:cxnSp>
        <p:nvCxnSpPr>
          <p:cNvPr id="6" name="Google Shape;998;p36">
            <a:extLst>
              <a:ext uri="{FF2B5EF4-FFF2-40B4-BE49-F238E27FC236}">
                <a16:creationId xmlns:a16="http://schemas.microsoft.com/office/drawing/2014/main" id="{177B38D1-58AD-4265-BB68-ACD68A60A564}"/>
              </a:ext>
            </a:extLst>
          </p:cNvPr>
          <p:cNvCxnSpPr/>
          <p:nvPr/>
        </p:nvCxnSpPr>
        <p:spPr>
          <a:xfrm>
            <a:off x="311700" y="522961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6915D18-9075-428C-AD98-6EC0788A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359990"/>
            <a:ext cx="4134897" cy="2768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630D65-96AD-47C6-8ABE-9C222A670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62" y="1359990"/>
            <a:ext cx="4134896" cy="276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6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TIMELINE</a:t>
            </a:r>
            <a:endParaRPr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3574575" y="4194595"/>
            <a:ext cx="9831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Cre</a:t>
            </a:r>
            <a:r>
              <a:rPr lang="es" sz="1000" dirty="0"/>
              <a:t>ate views,url.html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684100" y="155115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 1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3717525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2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4764571" y="1445221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3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784450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4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4457842" y="1566893"/>
            <a:ext cx="13698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Add data to data</a:t>
            </a:r>
            <a:r>
              <a:rPr lang="es" sz="1000" dirty="0"/>
              <a:t>base and link with WEBUI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4" name="Google Shape;1044;p37"/>
          <p:cNvSpPr txBox="1">
            <a:spLocks noGrp="1"/>
          </p:cNvSpPr>
          <p:nvPr>
            <p:ph type="subTitle" idx="4294967295"/>
          </p:nvPr>
        </p:nvSpPr>
        <p:spPr>
          <a:xfrm>
            <a:off x="5528200" y="4194600"/>
            <a:ext cx="1218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/>
              <a:t>Web page Access and modification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103000" y="1689550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Create DATABASE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309675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rgbClr val="FFFFFF"/>
                </a:solidFill>
              </a:rPr>
              <a:t>RAW DATA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6967550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FINAL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VIEW</a:t>
            </a:r>
            <a:endParaRPr sz="1000" dirty="0">
              <a:solidFill>
                <a:srgbClr val="FFFFFF"/>
              </a:solidFill>
            </a:endParaRPr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7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9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KEY ROLES OF PROJECT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67" name="Google Shape;1067;p38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601574" y="2661523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7" name="Google Shape;1097;p38"/>
          <p:cNvSpPr txBox="1">
            <a:spLocks noGrp="1"/>
          </p:cNvSpPr>
          <p:nvPr>
            <p:ph type="ctrTitle" idx="4294967295"/>
          </p:nvPr>
        </p:nvSpPr>
        <p:spPr>
          <a:xfrm>
            <a:off x="645517" y="2463928"/>
            <a:ext cx="2251212" cy="395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E2A47"/>
                </a:solidFill>
              </a:rPr>
              <a:t>DJANGO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1098" name="Google Shape;1098;p38"/>
          <p:cNvSpPr txBox="1">
            <a:spLocks noGrp="1"/>
          </p:cNvSpPr>
          <p:nvPr>
            <p:ph type="ctrTitle" idx="4294967295"/>
          </p:nvPr>
        </p:nvSpPr>
        <p:spPr>
          <a:xfrm>
            <a:off x="3551025" y="3396523"/>
            <a:ext cx="2205612" cy="468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E2A47"/>
                </a:solidFill>
              </a:rPr>
              <a:t>HTML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1099" name="Google Shape;1099;p38"/>
          <p:cNvSpPr txBox="1">
            <a:spLocks noGrp="1"/>
          </p:cNvSpPr>
          <p:nvPr>
            <p:ph type="ctrTitle" idx="4294967295"/>
          </p:nvPr>
        </p:nvSpPr>
        <p:spPr>
          <a:xfrm>
            <a:off x="6243900" y="257787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E2A47"/>
                </a:solidFill>
              </a:rPr>
              <a:t>DATABASE</a:t>
            </a:r>
            <a:endParaRPr sz="1400" dirty="0">
              <a:solidFill>
                <a:srgbClr val="0E2A47"/>
              </a:solidFill>
            </a:endParaRPr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622612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TEAM</a:t>
            </a:r>
            <a:endParaRPr/>
          </a:p>
        </p:txBody>
      </p:sp>
      <p:pic>
        <p:nvPicPr>
          <p:cNvPr id="1109" name="Google Shape;1109;p39"/>
          <p:cNvPicPr preferRelativeResize="0"/>
          <p:nvPr/>
        </p:nvPicPr>
        <p:blipFill>
          <a:blip r:embed="rId3"/>
          <a:srcRect t="2570" b="2570"/>
          <a:stretch/>
        </p:blipFill>
        <p:spPr>
          <a:xfrm>
            <a:off x="311700" y="1453300"/>
            <a:ext cx="1289125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39"/>
          <p:cNvPicPr preferRelativeResize="0"/>
          <p:nvPr/>
        </p:nvPicPr>
        <p:blipFill>
          <a:blip r:embed="rId4"/>
          <a:srcRect l="27628" r="27628"/>
          <a:stretch/>
        </p:blipFill>
        <p:spPr>
          <a:xfrm>
            <a:off x="3107800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39"/>
          <p:cNvPicPr preferRelativeResize="0"/>
          <p:nvPr/>
        </p:nvPicPr>
        <p:blipFill>
          <a:blip r:embed="rId5"/>
          <a:srcRect l="6489" r="6489"/>
          <a:stretch/>
        </p:blipFill>
        <p:spPr>
          <a:xfrm>
            <a:off x="1709749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2" name="Google Shape;1112;p39"/>
          <p:cNvCxnSpPr/>
          <p:nvPr/>
        </p:nvCxnSpPr>
        <p:spPr>
          <a:xfrm>
            <a:off x="4038600" y="1905000"/>
            <a:ext cx="1457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3" name="Google Shape;1113;p39"/>
          <p:cNvCxnSpPr/>
          <p:nvPr/>
        </p:nvCxnSpPr>
        <p:spPr>
          <a:xfrm>
            <a:off x="2714700" y="2971800"/>
            <a:ext cx="2781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4" name="Google Shape;1114;p39"/>
          <p:cNvCxnSpPr/>
          <p:nvPr/>
        </p:nvCxnSpPr>
        <p:spPr>
          <a:xfrm>
            <a:off x="1152600" y="4038600"/>
            <a:ext cx="4343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5" name="Google Shape;1115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19050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Team Leader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6" name="Google Shape;1116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29718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Team Member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7" name="Google Shape;1117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40386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Team Member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1708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MANIKANTA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19" name="Google Shape;1119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27755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PRASANNA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20" name="Google Shape;1120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38423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err="1">
                <a:solidFill>
                  <a:srgbClr val="FFFFFF"/>
                </a:solidFill>
              </a:rPr>
              <a:t>Sunneth</a:t>
            </a:r>
            <a:r>
              <a:rPr lang="en-IN" sz="1000" dirty="0">
                <a:solidFill>
                  <a:srgbClr val="FFFFFF"/>
                </a:solidFill>
              </a:rPr>
              <a:t> Kamal</a:t>
            </a:r>
            <a:endParaRPr sz="1000" dirty="0">
              <a:solidFill>
                <a:srgbClr val="FFFFFF"/>
              </a:solidFill>
            </a:endParaRPr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062775" y="2379759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br>
              <a:rPr lang="es" dirty="0"/>
            </a:br>
            <a:r>
              <a:rPr lang="es" dirty="0"/>
              <a:t>FOR GIVING THIS OPPURTUNITY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FFD5"/>
        </a:solidFill>
        <a:effectLst/>
      </p:bgPr>
    </p:bg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2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RESOURCES</a:t>
            </a:r>
            <a:endParaRPr dirty="0"/>
          </a:p>
        </p:txBody>
      </p:sp>
      <p:sp>
        <p:nvSpPr>
          <p:cNvPr id="1288" name="Google Shape;1288;p42"/>
          <p:cNvSpPr txBox="1">
            <a:spLocks noGrp="1"/>
          </p:cNvSpPr>
          <p:nvPr>
            <p:ph type="body" idx="1"/>
          </p:nvPr>
        </p:nvSpPr>
        <p:spPr>
          <a:xfrm>
            <a:off x="810000" y="1630550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IN" dirty="0">
              <a:solidFill>
                <a:srgbClr val="48FFD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2800" dirty="0">
                <a:solidFill>
                  <a:srgbClr val="48FFD5"/>
                </a:solidFill>
              </a:rPr>
              <a:t> </a:t>
            </a:r>
            <a:r>
              <a:rPr lang="en-IN" sz="2400" dirty="0">
                <a:solidFill>
                  <a:srgbClr val="48FFD5"/>
                </a:solidFill>
              </a:rPr>
              <a:t>Stack Under Flow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IN" sz="1800" dirty="0">
              <a:solidFill>
                <a:srgbClr val="48FFD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2400" dirty="0">
                <a:solidFill>
                  <a:srgbClr val="48FFD5"/>
                </a:solidFill>
              </a:rPr>
              <a:t> GITHUB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48FFD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48FFD5"/>
                </a:solidFill>
              </a:rPr>
              <a:t> KAGGLE 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48FFD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48FFD5"/>
                </a:solidFill>
              </a:rPr>
              <a:t> </a:t>
            </a:r>
            <a:r>
              <a:rPr lang="en-IN" sz="2400" dirty="0" err="1">
                <a:solidFill>
                  <a:srgbClr val="48FFD5"/>
                </a:solidFill>
              </a:rPr>
              <a:t>Youtube</a:t>
            </a:r>
            <a:endParaRPr lang="en-IN" sz="2400" dirty="0">
              <a:solidFill>
                <a:srgbClr val="48FFD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IN" dirty="0">
              <a:solidFill>
                <a:srgbClr val="48FFD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IN" dirty="0"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accent1"/>
                </a:solidFill>
              </a:rPr>
              <a:t>Here data Visibility is 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accent1"/>
                </a:solidFill>
              </a:rPr>
              <a:t>Some authorized persons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accent1"/>
                </a:solidFill>
              </a:rPr>
              <a:t>Creating Database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accent1"/>
                </a:solidFill>
              </a:rPr>
              <a:t>Add data to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accent1"/>
                </a:solidFill>
              </a:rPr>
              <a:t>View the data on web page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accent1"/>
                </a:solidFill>
              </a:rPr>
              <a:t>M. </a:t>
            </a:r>
            <a:r>
              <a:rPr lang="en-IN" dirty="0" err="1">
                <a:solidFill>
                  <a:schemeClr val="accent1"/>
                </a:solidFill>
              </a:rPr>
              <a:t>Manikanta</a:t>
            </a:r>
            <a:endParaRPr lang="en-IN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accent1"/>
                </a:solidFill>
              </a:rPr>
              <a:t>V. Prasanna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accent1"/>
                </a:solidFill>
              </a:rPr>
              <a:t>J. </a:t>
            </a:r>
            <a:r>
              <a:rPr lang="en-IN" dirty="0" err="1">
                <a:solidFill>
                  <a:schemeClr val="accent1"/>
                </a:solidFill>
              </a:rPr>
              <a:t>Sunneth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 err="1">
                <a:solidFill>
                  <a:schemeClr val="accent1"/>
                </a:solidFill>
              </a:rPr>
              <a:t>kamal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899"/>
            <a:ext cx="2010000" cy="67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Developed a Django-based web application for managing student fee particulars, track their financial information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accent1"/>
                </a:solidFill>
              </a:rPr>
              <a:t>Django , HTML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accent1"/>
                </a:solidFill>
              </a:rPr>
              <a:t>Database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accent1"/>
                </a:solidFill>
              </a:rPr>
              <a:t>Web page view of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accent1"/>
                </a:solidFill>
              </a:rPr>
              <a:t>database data</a:t>
            </a: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the Project</a:t>
            </a:r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Goals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Our Team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WE ARE WORKING ON</a:t>
            </a: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Secure the data of student regarding fee payment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Web UI has fast Search Engine and data is reliable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Accessible to the authorized persons only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SECURE</a:t>
            </a:r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FAST AND RELIABLE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ACCESSIBLE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930150" y="2469328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Developed a Django-based web application for managing student fee particulars, providing a user-friendly interface for students to view and track their financial information</a:t>
            </a:r>
            <a:endParaRPr sz="1200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15227" y="1240832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fontAlgn="base"/>
            <a:r>
              <a:rPr lang="en-US" sz="1600" b="1" dirty="0">
                <a:latin typeface="Inter"/>
              </a:rPr>
              <a:t>PROBLEM STATEMENT</a:t>
            </a:r>
          </a:p>
          <a:p>
            <a:pPr algn="l" fontAlgn="base"/>
            <a:endParaRPr lang="en-US" sz="1200" dirty="0">
              <a:latin typeface="Inter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050" kern="100" dirty="0">
                <a:solidFill>
                  <a:srgbClr val="D1D5D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       </a:t>
            </a:r>
            <a:r>
              <a:rPr lang="en-IN" sz="1200" kern="100" dirty="0"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In the world of education, managing student fee particulars can be a daunting task. Educational institutions, from schools to universities, grapple with a myriad of challenges in this domain:</a:t>
            </a:r>
            <a:endParaRPr lang="en-IN" sz="1100" kern="100" dirty="0">
              <a:effectLst/>
              <a:latin typeface="Inte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sz="1400" dirty="0">
              <a:latin typeface="Inter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Inter"/>
              </a:rPr>
              <a:t>Compl</a:t>
            </a:r>
            <a:r>
              <a:rPr lang="en-US" sz="1400" dirty="0">
                <a:latin typeface="Inter"/>
              </a:rPr>
              <a:t>ex Fee Structures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Inter"/>
              </a:rPr>
              <a:t>Manual-Time Consuming Processes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Inter"/>
              </a:rPr>
              <a:t>Financial Planning and Difficulties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NOW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RAW DATA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DATA LOSS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NOW WEB UI VIEW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FUTURE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TRAINED DATA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ADVANCE WEB UI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DATA CONFIDENCIALITY</a:t>
            </a:r>
            <a:endParaRPr dirty="0"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Used for creating web pages for viewing and modifying of data</a:t>
            </a:r>
            <a:endParaRPr sz="9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It is used for storing trained data and accessing of data</a:t>
            </a:r>
            <a:endParaRPr sz="9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For combining both front end and back end we need it.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HTML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DATABASE</a:t>
            </a:r>
            <a:endParaRPr sz="9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DJANGO</a:t>
            </a:r>
            <a:endParaRPr sz="9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82" y="240555"/>
              <a:ext cx="2436718" cy="2453877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OUR GOALS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rgbClr val="0E2A47"/>
                </a:solidFill>
              </a:rPr>
              <a:t>Web application has a top position in displaying of data from database</a:t>
            </a:r>
            <a:endParaRPr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rgbClr val="0E2A47"/>
                </a:solidFill>
              </a:rPr>
              <a:t>Further expansions regarding filters of data</a:t>
            </a:r>
            <a:endParaRPr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For every staff in college can access the web page at anytime</a:t>
            </a:r>
            <a:endParaRPr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POSITIONING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EXPANSION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USABILITY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381</Words>
  <Application>Microsoft Office PowerPoint</Application>
  <PresentationFormat>On-screen Show (16:9)</PresentationFormat>
  <Paragraphs>106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Roboto Thin</vt:lpstr>
      <vt:lpstr>Roboto Black</vt:lpstr>
      <vt:lpstr>Roboto Mono Thin</vt:lpstr>
      <vt:lpstr>Bree Serif</vt:lpstr>
      <vt:lpstr>Söhne</vt:lpstr>
      <vt:lpstr>Segoe UI</vt:lpstr>
      <vt:lpstr>Didact Gothic</vt:lpstr>
      <vt:lpstr>Inter</vt:lpstr>
      <vt:lpstr>Arial</vt:lpstr>
      <vt:lpstr>Roboto Light</vt:lpstr>
      <vt:lpstr>WEB PROPOSAL</vt:lpstr>
      <vt:lpstr>Fee Analyzer:  Student Fee Analysis</vt:lpstr>
      <vt:lpstr>TABLE OF CONTENTS</vt:lpstr>
      <vt:lpstr>WHAT WE ARE WORKING ON</vt:lpstr>
      <vt:lpstr>ABOUT THE PROJECT</vt:lpstr>
      <vt:lpstr>PowerPoint Presentation</vt:lpstr>
      <vt:lpstr>NOW</vt:lpstr>
      <vt:lpstr>FUTURE</vt:lpstr>
      <vt:lpstr>MAJOR REQUIREMENTS</vt:lpstr>
      <vt:lpstr>OUR GOALS</vt:lpstr>
      <vt:lpstr>SNEAK PEEK</vt:lpstr>
      <vt:lpstr>PROJECT PREVIEW  STAFF LOGIN PAGE AND ACCESS</vt:lpstr>
      <vt:lpstr>PROJECT PREVIEW  ADMIN LOGIN PAGE AND ACCESS</vt:lpstr>
      <vt:lpstr>OUR TIMELINE</vt:lpstr>
      <vt:lpstr>KEY ROLES OF PROJECT</vt:lpstr>
      <vt:lpstr>THE TEAM</vt:lpstr>
      <vt:lpstr>THANKS! FOR GIVING THIS OPPURTUNITY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 Analyzer:  Student Fee Analysis</dc:title>
  <dc:creator>mani mani</dc:creator>
  <cp:lastModifiedBy>mani mani</cp:lastModifiedBy>
  <cp:revision>10</cp:revision>
  <dcterms:modified xsi:type="dcterms:W3CDTF">2023-09-15T01:01:31Z</dcterms:modified>
</cp:coreProperties>
</file>