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4" r:id="rId6"/>
    <p:sldId id="267" r:id="rId7"/>
    <p:sldId id="268" r:id="rId8"/>
    <p:sldId id="266" r:id="rId9"/>
  </p:sldIdLst>
  <p:sldSz cx="97536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81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azsnapir@gmail.com" TargetMode="External"/><Relationship Id="rId2" Type="http://schemas.openxmlformats.org/officeDocument/2006/relationships/hyperlink" Target="mailto:yuval93813g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rotemdanino1@gmail.com" TargetMode="External"/><Relationship Id="rId4" Type="http://schemas.openxmlformats.org/officeDocument/2006/relationships/hyperlink" Target="mailto:malachivin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0951" cy="7315200"/>
            <a:chOff x="0" y="0"/>
            <a:chExt cx="1561918" cy="37085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1918" cy="3708510"/>
            </a:xfrm>
            <a:custGeom>
              <a:avLst/>
              <a:gdLst/>
              <a:ahLst/>
              <a:cxnLst/>
              <a:rect l="l" t="t" r="r" b="b"/>
              <a:pathLst>
                <a:path w="1561918" h="3708510">
                  <a:moveTo>
                    <a:pt x="0" y="0"/>
                  </a:moveTo>
                  <a:lnTo>
                    <a:pt x="1561918" y="0"/>
                  </a:lnTo>
                  <a:lnTo>
                    <a:pt x="1561918" y="3708510"/>
                  </a:lnTo>
                  <a:lnTo>
                    <a:pt x="0" y="3708510"/>
                  </a:lnTo>
                  <a:close/>
                </a:path>
              </a:pathLst>
            </a:custGeom>
            <a:solidFill>
              <a:srgbClr val="E3E4E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561918" cy="3727561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9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105400" y="914400"/>
            <a:ext cx="4026943" cy="80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iFridge</a:t>
            </a:r>
            <a:endParaRPr lang="en-US" sz="4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80950" y="2208246"/>
            <a:ext cx="6524510" cy="248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42"/>
              </a:lnSpc>
            </a:pPr>
            <a:r>
              <a:rPr lang="en-US" sz="2800" spc="11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Engineering- Final Project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E4737C1-11CF-4839-8FAE-B36DD952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08" y="2550885"/>
            <a:ext cx="1343485" cy="239694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26EEDDC-8CCC-47E6-9025-2BF55AC8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19800"/>
            <a:ext cx="824755" cy="1206539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92A1E01-8771-4061-9478-B305F90A30F2}"/>
              </a:ext>
            </a:extLst>
          </p:cNvPr>
          <p:cNvSpPr txBox="1"/>
          <p:nvPr/>
        </p:nvSpPr>
        <p:spPr>
          <a:xfrm>
            <a:off x="3581400" y="4988748"/>
            <a:ext cx="39624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Yuval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Harary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Paz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Snapir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Malachi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Vinizky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Rotem Danino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70" y="990601"/>
            <a:ext cx="9579429" cy="5369656"/>
            <a:chOff x="0" y="0"/>
            <a:chExt cx="4666543" cy="17146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66543" cy="1714652"/>
            </a:xfrm>
            <a:custGeom>
              <a:avLst/>
              <a:gdLst/>
              <a:ahLst/>
              <a:cxnLst/>
              <a:rect l="l" t="t" r="r" b="b"/>
              <a:pathLst>
                <a:path w="4666543" h="1714652">
                  <a:moveTo>
                    <a:pt x="0" y="0"/>
                  </a:moveTo>
                  <a:lnTo>
                    <a:pt x="4666543" y="0"/>
                  </a:lnTo>
                  <a:lnTo>
                    <a:pt x="4666543" y="1714652"/>
                  </a:lnTo>
                  <a:lnTo>
                    <a:pt x="0" y="1714652"/>
                  </a:lnTo>
                  <a:close/>
                </a:path>
              </a:pathLst>
            </a:custGeom>
            <a:solidFill>
              <a:srgbClr val="E3E4E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666543" cy="17337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9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1000" y="1448215"/>
            <a:ext cx="6254662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4400" b="1" spc="1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4400" b="1" spc="17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iFridge</a:t>
            </a:r>
            <a:r>
              <a:rPr lang="en-US" sz="4400" b="1" spc="1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9228" y="2534206"/>
            <a:ext cx="9165771" cy="3270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iFridge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an app that helps you keep track on your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1679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Groceries, in a simple &amp; convenient way.</a:t>
            </a:r>
          </a:p>
          <a:p>
            <a:pPr algn="l">
              <a:lnSpc>
                <a:spcPts val="1679"/>
              </a:lnSpc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ts val="16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tracking of Groceries inventory and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1679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expiration dates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ts val="16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and convenient grocery list update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ts val="16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and access to favorite recipes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ts val="16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Detailed nutrition values</a:t>
            </a:r>
          </a:p>
          <a:p>
            <a:pPr marL="285750" indent="-285750" algn="l">
              <a:lnSpc>
                <a:spcPts val="1679"/>
              </a:lnSpc>
              <a:buFont typeface="Arial" panose="020B0604020202020204" pitchFamily="34" charset="0"/>
              <a:buChar char="•"/>
            </a:pPr>
            <a:endParaRPr lang="he-IL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ts val="1679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DBADA40-D412-4566-9A3F-972C36B5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113" y="152824"/>
            <a:ext cx="2423429" cy="215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753600" cy="3741352"/>
            <a:chOff x="0" y="0"/>
            <a:chExt cx="4816593" cy="18475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47581"/>
            </a:xfrm>
            <a:custGeom>
              <a:avLst/>
              <a:gdLst/>
              <a:ahLst/>
              <a:cxnLst/>
              <a:rect l="l" t="t" r="r" b="b"/>
              <a:pathLst>
                <a:path w="4816592" h="1847581">
                  <a:moveTo>
                    <a:pt x="0" y="0"/>
                  </a:moveTo>
                  <a:lnTo>
                    <a:pt x="4816592" y="0"/>
                  </a:lnTo>
                  <a:lnTo>
                    <a:pt x="4816592" y="1847581"/>
                  </a:lnTo>
                  <a:lnTo>
                    <a:pt x="0" y="1847581"/>
                  </a:lnTo>
                  <a:close/>
                </a:path>
              </a:pathLst>
            </a:custGeom>
            <a:solidFill>
              <a:srgbClr val="E3E4E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1866631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93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18628" y="457840"/>
            <a:ext cx="8215771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4400" b="1" spc="17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 &amp; Constraints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FA4A56F-0BAA-A835-05F5-D86FA342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03810"/>
            <a:ext cx="9753600" cy="3435252"/>
          </a:xfrm>
          <a:prstGeom prst="rect">
            <a:avLst/>
          </a:prstGeom>
        </p:spPr>
      </p:pic>
      <p:pic>
        <p:nvPicPr>
          <p:cNvPr id="2082" name="מלבן: פינות מעוגלות 124">
            <a:extLst>
              <a:ext uri="{FF2B5EF4-FFF2-40B4-BE49-F238E27FC236}">
                <a16:creationId xmlns:a16="http://schemas.microsoft.com/office/drawing/2014/main" id="{CE9E0097-1388-17BC-2B72-2321F36C0D5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626225"/>
            <a:ext cx="22110700" cy="119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09800" y="397988"/>
            <a:ext cx="3247258" cy="589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1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89982" cy="7315200"/>
            <a:chOff x="0" y="0"/>
            <a:chExt cx="933325" cy="36124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33325" cy="3612445"/>
            </a:xfrm>
            <a:custGeom>
              <a:avLst/>
              <a:gdLst/>
              <a:ahLst/>
              <a:cxnLst/>
              <a:rect l="l" t="t" r="r" b="b"/>
              <a:pathLst>
                <a:path w="933325" h="3612445">
                  <a:moveTo>
                    <a:pt x="0" y="0"/>
                  </a:moveTo>
                  <a:lnTo>
                    <a:pt x="933325" y="0"/>
                  </a:lnTo>
                  <a:lnTo>
                    <a:pt x="933325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E3E4E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933325" cy="363149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93"/>
                </a:lnSpc>
              </a:pPr>
              <a:endParaRPr/>
            </a:p>
          </p:txBody>
        </p:sp>
      </p:grp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B24DDBB-99C5-4F7C-90CB-3066FEE9C3A4}"/>
              </a:ext>
            </a:extLst>
          </p:cNvPr>
          <p:cNvSpPr txBox="1"/>
          <p:nvPr/>
        </p:nvSpPr>
        <p:spPr>
          <a:xfrm>
            <a:off x="1900868" y="944225"/>
            <a:ext cx="7852732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track of the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Groceries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inventory (approximated) and expiration dates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notification system alerting about a missing or expiring products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Accessible and easy to update grocery list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updated list of recipes based on available fridge ingredients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favorite recipes collection, and add missing ingredients to shopping list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Detailed nutrition values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6EC7F-7EEA-59CE-14D8-ABF45AE7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4267200"/>
            <a:ext cx="1825433" cy="2824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753600" cy="1150366"/>
            <a:chOff x="0" y="0"/>
            <a:chExt cx="4816593" cy="5680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68082"/>
            </a:xfrm>
            <a:custGeom>
              <a:avLst/>
              <a:gdLst/>
              <a:ahLst/>
              <a:cxnLst/>
              <a:rect l="l" t="t" r="r" b="b"/>
              <a:pathLst>
                <a:path w="4816592" h="568082">
                  <a:moveTo>
                    <a:pt x="0" y="0"/>
                  </a:moveTo>
                  <a:lnTo>
                    <a:pt x="4816592" y="0"/>
                  </a:lnTo>
                  <a:lnTo>
                    <a:pt x="4816592" y="568082"/>
                  </a:lnTo>
                  <a:lnTo>
                    <a:pt x="0" y="568082"/>
                  </a:lnTo>
                  <a:close/>
                </a:path>
              </a:pathLst>
            </a:custGeom>
            <a:solidFill>
              <a:srgbClr val="E3E4E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58713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93"/>
                </a:lnSpc>
              </a:pPr>
              <a:endParaRPr/>
            </a:p>
          </p:txBody>
        </p:sp>
      </p:grp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3E095D5-EF94-46D8-952A-753574A441E5}"/>
              </a:ext>
            </a:extLst>
          </p:cNvPr>
          <p:cNvSpPr txBox="1"/>
          <p:nvPr/>
        </p:nvSpPr>
        <p:spPr>
          <a:xfrm>
            <a:off x="2231570" y="304800"/>
            <a:ext cx="50292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UML</a:t>
            </a:r>
            <a:endParaRPr lang="he-IL" sz="2400" b="1" dirty="0">
              <a:latin typeface="+mj-lt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986B0AE-A354-478D-90EE-8B91519C5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FEDCA73-657F-4945-87B1-D7068646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0042"/>
            <a:ext cx="5791200" cy="6058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9231D-547F-2BA1-A72D-2B0EB9F6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753600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4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288D6D-881D-88E8-A188-74095123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272"/>
            <a:ext cx="9753600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864318"/>
            <a:ext cx="2267580" cy="3987842"/>
            <a:chOff x="0" y="0"/>
            <a:chExt cx="1119793" cy="1969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19793" cy="1969305"/>
            </a:xfrm>
            <a:custGeom>
              <a:avLst/>
              <a:gdLst/>
              <a:ahLst/>
              <a:cxnLst/>
              <a:rect l="l" t="t" r="r" b="b"/>
              <a:pathLst>
                <a:path w="1119793" h="1969305">
                  <a:moveTo>
                    <a:pt x="0" y="0"/>
                  </a:moveTo>
                  <a:lnTo>
                    <a:pt x="1119793" y="0"/>
                  </a:lnTo>
                  <a:lnTo>
                    <a:pt x="1119793" y="1969305"/>
                  </a:lnTo>
                  <a:lnTo>
                    <a:pt x="0" y="1969305"/>
                  </a:lnTo>
                  <a:close/>
                </a:path>
              </a:pathLst>
            </a:custGeom>
            <a:solidFill>
              <a:srgbClr val="E3E4E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119793" cy="198835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9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52800" y="1262903"/>
            <a:ext cx="4345272" cy="1218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400" b="1" spc="1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  <a:p>
            <a:pPr algn="ctr">
              <a:lnSpc>
                <a:spcPts val="4900"/>
              </a:lnSpc>
            </a:pPr>
            <a:r>
              <a:rPr lang="en-US" sz="3500" spc="1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FF3E7DF-B636-4F69-8C93-20F91EADCA4B}"/>
              </a:ext>
            </a:extLst>
          </p:cNvPr>
          <p:cNvSpPr txBox="1"/>
          <p:nvPr/>
        </p:nvSpPr>
        <p:spPr>
          <a:xfrm>
            <a:off x="3124200" y="2971800"/>
            <a:ext cx="1752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Yuval </a:t>
            </a:r>
            <a:r>
              <a:rPr lang="en-US" dirty="0" err="1"/>
              <a:t>Harary</a:t>
            </a:r>
            <a:endParaRPr lang="en-US" dirty="0"/>
          </a:p>
          <a:p>
            <a:r>
              <a:rPr lang="en-US" dirty="0"/>
              <a:t>Paz </a:t>
            </a:r>
            <a:r>
              <a:rPr lang="en-US" dirty="0" err="1"/>
              <a:t>Snapir</a:t>
            </a:r>
            <a:endParaRPr lang="en-US" dirty="0"/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Malachi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Vinizky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Rotem Danino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3C7B9DB-C3B1-4987-BD1E-4CB8680DACDC}"/>
              </a:ext>
            </a:extLst>
          </p:cNvPr>
          <p:cNvSpPr txBox="1"/>
          <p:nvPr/>
        </p:nvSpPr>
        <p:spPr>
          <a:xfrm>
            <a:off x="4876800" y="2971800"/>
            <a:ext cx="34290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yuval93813g@gmail.com</a:t>
            </a:r>
            <a:endParaRPr lang="en-US" dirty="0"/>
          </a:p>
          <a:p>
            <a:r>
              <a:rPr lang="en-US" dirty="0">
                <a:hlinkClick r:id="rId3"/>
              </a:rPr>
              <a:t>pazsnapir@gmail.com</a:t>
            </a:r>
            <a:endParaRPr lang="en-US" dirty="0"/>
          </a:p>
          <a:p>
            <a:r>
              <a:rPr lang="en-US" dirty="0">
                <a:hlinkClick r:id="rId4"/>
              </a:rPr>
              <a:t>malachivini@gmail.com</a:t>
            </a:r>
            <a:endParaRPr lang="en-US" dirty="0"/>
          </a:p>
          <a:p>
            <a:r>
              <a:rPr lang="en-US" dirty="0">
                <a:hlinkClick r:id="rId5"/>
              </a:rPr>
              <a:t>rotemdanino1@gmail.com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801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166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Yuval Harary</cp:lastModifiedBy>
  <cp:revision>49</cp:revision>
  <dcterms:created xsi:type="dcterms:W3CDTF">2006-08-16T00:00:00Z</dcterms:created>
  <dcterms:modified xsi:type="dcterms:W3CDTF">2024-07-06T19:46:33Z</dcterms:modified>
  <dc:identifier>DAGJCjFow-M</dc:identifier>
</cp:coreProperties>
</file>