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E22FE-EBE7-3F1A-9A7F-A593DB419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EBAAD-D298-89A0-2697-095302A80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D2283-2837-3915-268A-98CC89C72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3E852-BAD8-834A-632A-D00E188A4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D262A-5D7A-EB6B-1220-810597F6D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86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ADB7E-1809-759B-1CCC-89CA4D4E4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C8D506-9394-5656-8E35-62FEE3410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B2CE5-2117-30D9-7547-FB64AC7B6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3BF53-452B-16A4-0F71-C9F5D053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8EE52-ED31-1196-1D46-44D1EA938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507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5E43EE-8D20-83C0-3C02-0A56F8B6E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242EF-E74A-74AE-29B2-087AF55D8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09BD8-57A6-9C12-6ED2-8822A26D4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4DCD9-E71F-D738-2F71-522FBF863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95418-F668-2054-99AB-479BF9D7D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819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75066-542B-4D38-1C03-47761D0D8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A4857-3C08-565E-9932-805914622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F2B20-1FAE-0586-A24A-9C7AB6B8A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758D2-98ED-C561-DFC0-10FAFE1F0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DC69B-319B-0744-93D8-77C1B1112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774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1173A-49D7-4094-71C9-8642DB4FB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72FC-3BB0-2775-60B3-34D5B5E53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2DA6B-47BD-5DDA-721B-93411FCEB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B8748-CD51-0FE7-B28D-D61BA3BAF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D3584-6E2E-AF2A-609D-F46D79660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268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C1654-B0B9-7D60-86A6-8B2C1F934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3AE3A-AF01-1992-136E-A82E021356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712AB-F182-DA7C-DA57-E5D8B2C52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B5E8E-D5DB-70EF-546D-7D6CA0A0C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61F73-2C6B-65D0-E930-921684100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10BC5-E870-CF5A-C1DD-4F93042F5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003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65D0-AB2B-37C9-0932-68759E804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D9D44-3F2A-BEC7-83EC-42C31F929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466AA-20DA-8515-A0CE-6159F654E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92CDE0-46B6-377D-823A-E94493CA9E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C99ADC-4B60-DAA2-CC91-3AFF61E59B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1E857C-8FCE-0477-CB45-92B3577D1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A84855-8D11-D893-8902-C437FB726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8B45E7-A663-5DAE-EF96-3320B6942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93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B1179-3269-4691-E93F-50EC781E8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2241A0-5B40-BB21-2515-3089A45EE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81191E-C369-2320-9061-D810D53E5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9FC48E-6808-0D3A-A3B9-67610F176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502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ADB80-438A-6EF7-993F-768A05BB0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DF34E0-3C35-DE90-CA64-E49F51EB3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FFAD9-346F-189D-D545-D2ACDEF14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24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42AFB-C2C4-BBA3-601F-7E3A5149C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AABC3-8AFD-9BDD-F332-6B0EA6B79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D628A-B505-0DB1-C349-6E0EAEAAB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91957-CF77-D34C-FAFB-67F71067B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07CFB-8968-E91F-EC05-BEAF3E102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D99D1-1CCA-8FE7-D4FE-163E63966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605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98B7-9E52-7BB5-FA04-D2A0CEA1B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EF613C-815B-8F1E-EFF4-B04CF7DC5F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A4541-5C58-14F7-817E-B212074C1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17328-8F48-6485-4F32-6AF9916EA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C3425-21C5-3B5C-E192-40963E8CC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618FA-9124-38F0-CEE4-9107CEC0C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664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D9A1E0-E364-AEA2-60A9-DE1393732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FCC1C-EC68-1C24-FE62-89F58FAD0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440EC-229B-C023-5627-0699FB61CD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6EAC6E-8ADC-498C-8D78-A1467B1978D3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546C5-5143-5F42-C9BD-759621B318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CB04C-9246-F53A-5CE7-01B7A6B890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32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C8FA3-36B1-6467-1B1B-E7D4CA6908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WAD2 Group Project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20FB16-E3FA-F7B2-0C1C-A41FB9779D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Team 10-D</a:t>
            </a:r>
          </a:p>
        </p:txBody>
      </p:sp>
    </p:spTree>
    <p:extLst>
      <p:ext uri="{BB962C8B-B14F-4D97-AF65-F5344CB8AC3E}">
        <p14:creationId xmlns:p14="http://schemas.microsoft.com/office/powerpoint/2010/main" val="2836182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43104-5488-AB23-C1C8-EB9D45458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5EE75-46F7-78BA-6D8C-C9AE15E56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Users will be able to view albums</a:t>
            </a:r>
          </a:p>
          <a:p>
            <a:r>
              <a:rPr lang="en-GB" dirty="0"/>
              <a:t>Authenticated users will be able to like/dislike, comment on and upload albums</a:t>
            </a:r>
          </a:p>
          <a:p>
            <a:r>
              <a:rPr lang="en-GB" dirty="0"/>
              <a:t>The home page will show top rated albums, albums uploaded that day, and a search feature for users/albums</a:t>
            </a:r>
          </a:p>
          <a:p>
            <a:r>
              <a:rPr lang="en-GB" dirty="0"/>
              <a:t>A “follow” system- users will be able to follow other users, and albums they rate will show in the home page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0909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BB3E7-3677-9628-3BED-8C06AB41A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C9EDC-60DC-11A2-2D48-72DBECFE4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of cookies, to keep track of views</a:t>
            </a:r>
          </a:p>
        </p:txBody>
      </p:sp>
    </p:spTree>
    <p:extLst>
      <p:ext uri="{BB962C8B-B14F-4D97-AF65-F5344CB8AC3E}">
        <p14:creationId xmlns:p14="http://schemas.microsoft.com/office/powerpoint/2010/main" val="2058726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A2D55-21D6-B6D6-9F55-727B1DB29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 diagram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A547FD92-61E2-213B-CADB-C21A836C8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73102"/>
            <a:ext cx="4765519" cy="3009429"/>
          </a:xfrm>
          <a:prstGeom prst="rect">
            <a:avLst/>
          </a:prstGeom>
        </p:spPr>
      </p:pic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id="{06EBC0DF-4A1D-DD4C-12DF-00BA67434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242387"/>
              </p:ext>
            </p:extLst>
          </p:nvPr>
        </p:nvGraphicFramePr>
        <p:xfrm>
          <a:off x="5584797" y="575822"/>
          <a:ext cx="289396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981">
                  <a:extLst>
                    <a:ext uri="{9D8B030D-6E8A-4147-A177-3AD203B41FA5}">
                      <a16:colId xmlns:a16="http://schemas.microsoft.com/office/drawing/2014/main" val="1978240753"/>
                    </a:ext>
                  </a:extLst>
                </a:gridCol>
                <a:gridCol w="1446981">
                  <a:extLst>
                    <a:ext uri="{9D8B030D-6E8A-4147-A177-3AD203B41FA5}">
                      <a16:colId xmlns:a16="http://schemas.microsoft.com/office/drawing/2014/main" val="1094651281"/>
                    </a:ext>
                  </a:extLst>
                </a:gridCol>
              </a:tblGrid>
              <a:tr h="318720">
                <a:tc>
                  <a:txBody>
                    <a:bodyPr/>
                    <a:lstStyle/>
                    <a:p>
                      <a:r>
                        <a:rPr lang="en-GB" dirty="0"/>
                        <a:t>Fields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000879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255561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668263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923780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283692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786986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:a16="http://schemas.microsoft.com/office/drawing/2014/main" id="{170E3E0C-5DB5-2C05-35C6-55C5EB15183E}"/>
              </a:ext>
            </a:extLst>
          </p:cNvPr>
          <p:cNvSpPr txBox="1"/>
          <p:nvPr/>
        </p:nvSpPr>
        <p:spPr>
          <a:xfrm>
            <a:off x="5597239" y="180459"/>
            <a:ext cx="28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Users</a:t>
            </a:r>
          </a:p>
        </p:txBody>
      </p:sp>
      <p:sp>
        <p:nvSpPr>
          <p:cNvPr id="75" name="Content Placeholder 74">
            <a:extLst>
              <a:ext uri="{FF2B5EF4-FFF2-40B4-BE49-F238E27FC236}">
                <a16:creationId xmlns:a16="http://schemas.microsoft.com/office/drawing/2014/main" id="{0378450C-A436-0540-7673-280DEF7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48101" y="6131244"/>
            <a:ext cx="105698" cy="4571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A10FCE13-4C24-77CE-52BB-F6B2BDA6B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973107"/>
              </p:ext>
            </p:extLst>
          </p:nvPr>
        </p:nvGraphicFramePr>
        <p:xfrm>
          <a:off x="8598384" y="575822"/>
          <a:ext cx="289396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981">
                  <a:extLst>
                    <a:ext uri="{9D8B030D-6E8A-4147-A177-3AD203B41FA5}">
                      <a16:colId xmlns:a16="http://schemas.microsoft.com/office/drawing/2014/main" val="1978240753"/>
                    </a:ext>
                  </a:extLst>
                </a:gridCol>
                <a:gridCol w="1446981">
                  <a:extLst>
                    <a:ext uri="{9D8B030D-6E8A-4147-A177-3AD203B41FA5}">
                      <a16:colId xmlns:a16="http://schemas.microsoft.com/office/drawing/2014/main" val="1094651281"/>
                    </a:ext>
                  </a:extLst>
                </a:gridCol>
              </a:tblGrid>
              <a:tr h="318720">
                <a:tc>
                  <a:txBody>
                    <a:bodyPr/>
                    <a:lstStyle/>
                    <a:p>
                      <a:r>
                        <a:rPr lang="en-GB" dirty="0"/>
                        <a:t>Fields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000879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Char(40)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255561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dirty="0"/>
                        <a:t>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668263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dirty="0"/>
                        <a:t>Dislikes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923780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283692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786986"/>
                  </a:ext>
                </a:extLst>
              </a:tr>
            </a:tbl>
          </a:graphicData>
        </a:graphic>
      </p:graphicFrame>
      <p:sp>
        <p:nvSpPr>
          <p:cNvPr id="77" name="TextBox 76">
            <a:extLst>
              <a:ext uri="{FF2B5EF4-FFF2-40B4-BE49-F238E27FC236}">
                <a16:creationId xmlns:a16="http://schemas.microsoft.com/office/drawing/2014/main" id="{15E53AA4-38A8-C20A-0677-300104229B66}"/>
              </a:ext>
            </a:extLst>
          </p:cNvPr>
          <p:cNvSpPr txBox="1"/>
          <p:nvPr/>
        </p:nvSpPr>
        <p:spPr>
          <a:xfrm>
            <a:off x="8610826" y="180459"/>
            <a:ext cx="28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Albums</a:t>
            </a:r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113D315B-A5C3-8062-06AC-C23E610C9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967550"/>
              </p:ext>
            </p:extLst>
          </p:nvPr>
        </p:nvGraphicFramePr>
        <p:xfrm>
          <a:off x="5578576" y="3300682"/>
          <a:ext cx="289396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981">
                  <a:extLst>
                    <a:ext uri="{9D8B030D-6E8A-4147-A177-3AD203B41FA5}">
                      <a16:colId xmlns:a16="http://schemas.microsoft.com/office/drawing/2014/main" val="1978240753"/>
                    </a:ext>
                  </a:extLst>
                </a:gridCol>
                <a:gridCol w="1446981">
                  <a:extLst>
                    <a:ext uri="{9D8B030D-6E8A-4147-A177-3AD203B41FA5}">
                      <a16:colId xmlns:a16="http://schemas.microsoft.com/office/drawing/2014/main" val="1094651281"/>
                    </a:ext>
                  </a:extLst>
                </a:gridCol>
              </a:tblGrid>
              <a:tr h="318720">
                <a:tc>
                  <a:txBody>
                    <a:bodyPr/>
                    <a:lstStyle/>
                    <a:p>
                      <a:r>
                        <a:rPr lang="en-GB" dirty="0"/>
                        <a:t>Fields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000879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Char(128)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255561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668263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dirty="0" err="1"/>
                        <a:t>AlbumTitle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Char(40)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923780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283692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786986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90791E3C-4AE5-48B7-EED1-93E1DEF2B272}"/>
              </a:ext>
            </a:extLst>
          </p:cNvPr>
          <p:cNvSpPr txBox="1"/>
          <p:nvPr/>
        </p:nvSpPr>
        <p:spPr>
          <a:xfrm>
            <a:off x="5591018" y="2905319"/>
            <a:ext cx="28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Comments</a:t>
            </a:r>
          </a:p>
        </p:txBody>
      </p:sp>
    </p:spTree>
    <p:extLst>
      <p:ext uri="{BB962C8B-B14F-4D97-AF65-F5344CB8AC3E}">
        <p14:creationId xmlns:p14="http://schemas.microsoft.com/office/powerpoint/2010/main" val="1032153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127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WAD2 Group Project </vt:lpstr>
      <vt:lpstr>Project Overview</vt:lpstr>
      <vt:lpstr>Project Specification</vt:lpstr>
      <vt:lpstr>ER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Malachy McGinnity (student)</dc:creator>
  <cp:lastModifiedBy>Josh McPhail (student)</cp:lastModifiedBy>
  <cp:revision>3</cp:revision>
  <dcterms:created xsi:type="dcterms:W3CDTF">2025-02-21T14:34:30Z</dcterms:created>
  <dcterms:modified xsi:type="dcterms:W3CDTF">2025-02-21T16:46:06Z</dcterms:modified>
</cp:coreProperties>
</file>