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22FE-EBE7-3F1A-9A7F-A593DB419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EBAAD-D298-89A0-2697-095302A80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D2283-2837-3915-268A-98CC89C7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3E852-BAD8-834A-632A-D00E188A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D262A-5D7A-EB6B-1220-810597F6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86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DB7E-1809-759B-1CCC-89CA4D4E4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8D506-9394-5656-8E35-62FEE3410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B2CE5-2117-30D9-7547-FB64AC7B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3BF53-452B-16A4-0F71-C9F5D053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8EE52-ED31-1196-1D46-44D1EA93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50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5E43EE-8D20-83C0-3C02-0A56F8B6E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242EF-E74A-74AE-29B2-087AF55D8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09BD8-57A6-9C12-6ED2-8822A26D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4DCD9-E71F-D738-2F71-522FBF86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95418-F668-2054-99AB-479BF9D7D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81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5066-542B-4D38-1C03-47761D0D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A4857-3C08-565E-9932-805914622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F2B20-1FAE-0586-A24A-9C7AB6B8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758D2-98ED-C561-DFC0-10FAFE1F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DC69B-319B-0744-93D8-77C1B111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77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1173A-49D7-4094-71C9-8642DB4F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72FC-3BB0-2775-60B3-34D5B5E53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2DA6B-47BD-5DDA-721B-93411FCE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B8748-CD51-0FE7-B28D-D61BA3BAF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D3584-6E2E-AF2A-609D-F46D79660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26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1654-B0B9-7D60-86A6-8B2C1F93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AE3A-AF01-1992-136E-A82E02135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712AB-F182-DA7C-DA57-E5D8B2C52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B5E8E-D5DB-70EF-546D-7D6CA0A0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61F73-2C6B-65D0-E930-92168410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10BC5-E870-CF5A-C1DD-4F93042F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00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65D0-AB2B-37C9-0932-68759E80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D9D44-3F2A-BEC7-83EC-42C31F929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466AA-20DA-8515-A0CE-6159F654E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2CDE0-46B6-377D-823A-E94493CA9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99ADC-4B60-DAA2-CC91-3AFF61E59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1E857C-8FCE-0477-CB45-92B3577D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A84855-8D11-D893-8902-C437FB726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B45E7-A663-5DAE-EF96-3320B694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9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B1179-3269-4691-E93F-50EC781E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2241A0-5B40-BB21-2515-3089A45EE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1191E-C369-2320-9061-D810D53E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FC48E-6808-0D3A-A3B9-67610F17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0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ADB80-438A-6EF7-993F-768A05BB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F34E0-3C35-DE90-CA64-E49F51EB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FFAD9-346F-189D-D545-D2ACDEF1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2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2AFB-C2C4-BBA3-601F-7E3A5149C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AABC3-8AFD-9BDD-F332-6B0EA6B79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D628A-B505-0DB1-C349-6E0EAEAAB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91957-CF77-D34C-FAFB-67F71067B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07CFB-8968-E91F-EC05-BEAF3E10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D99D1-1CCA-8FE7-D4FE-163E6396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60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98B7-9E52-7BB5-FA04-D2A0CEA1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EF613C-815B-8F1E-EFF4-B04CF7DC5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A4541-5C58-14F7-817E-B212074C1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17328-8F48-6485-4F32-6AF9916E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C3425-21C5-3B5C-E192-40963E8C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618FA-9124-38F0-CEE4-9107CEC0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66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9A1E0-E364-AEA2-60A9-DE1393732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FCC1C-EC68-1C24-FE62-89F58FAD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440EC-229B-C023-5627-0699FB61C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6EAC6E-8ADC-498C-8D78-A1467B1978D3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546C5-5143-5F42-C9BD-759621B31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CB04C-9246-F53A-5CE7-01B7A6B89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32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8FA3-36B1-6467-1B1B-E7D4CA690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WAD2 Group Project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0FB16-E3FA-F7B2-0C1C-A41FB9779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Team 10-D</a:t>
            </a:r>
          </a:p>
        </p:txBody>
      </p:sp>
    </p:spTree>
    <p:extLst>
      <p:ext uri="{BB962C8B-B14F-4D97-AF65-F5344CB8AC3E}">
        <p14:creationId xmlns:p14="http://schemas.microsoft.com/office/powerpoint/2010/main" val="283618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3104-5488-AB23-C1C8-EB9D4545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5EE75-46F7-78BA-6D8C-C9AE15E56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Users will be able to view albums</a:t>
            </a:r>
          </a:p>
          <a:p>
            <a:r>
              <a:rPr lang="en-GB" dirty="0"/>
              <a:t>Authenticated users will be able to like/dislike, comment on and upload albums</a:t>
            </a:r>
          </a:p>
          <a:p>
            <a:r>
              <a:rPr lang="en-GB" dirty="0"/>
              <a:t>The home page will show top rated albums, albums uploaded that day, and a search feature for users/albums</a:t>
            </a:r>
          </a:p>
          <a:p>
            <a:r>
              <a:rPr lang="en-GB" dirty="0"/>
              <a:t>A “follow” system- users will be able to follow other users, and albums they rate will show in the home page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090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B3E7-3677-9628-3BED-8C06AB41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C9EDC-60DC-11A2-2D48-72DBECFE4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of cookies, to keep track of views</a:t>
            </a:r>
          </a:p>
        </p:txBody>
      </p:sp>
    </p:spTree>
    <p:extLst>
      <p:ext uri="{BB962C8B-B14F-4D97-AF65-F5344CB8AC3E}">
        <p14:creationId xmlns:p14="http://schemas.microsoft.com/office/powerpoint/2010/main" val="2058726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WAD2 Group Project </vt:lpstr>
      <vt:lpstr>Project Overview</vt:lpstr>
      <vt:lpstr>Project Specification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Malachy McGinnity (student)</dc:creator>
  <cp:lastModifiedBy>Malachy McGinnity (student)</cp:lastModifiedBy>
  <cp:revision>1</cp:revision>
  <dcterms:created xsi:type="dcterms:W3CDTF">2025-02-21T14:34:30Z</dcterms:created>
  <dcterms:modified xsi:type="dcterms:W3CDTF">2025-02-21T14:56:38Z</dcterms:modified>
</cp:coreProperties>
</file>