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46224"/>
            <a:ext cx="39243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0" dirty="0"/>
              <a:t>Casual Listener</a:t>
            </a:r>
            <a:r>
              <a:rPr lang="en-GB" sz="1800" noProof="0" dirty="0"/>
              <a:t>:</a:t>
            </a:r>
          </a:p>
          <a:p>
            <a:pPr marL="0" indent="0">
              <a:buNone/>
            </a:pPr>
            <a:r>
              <a:rPr lang="en-GB" sz="1800" noProof="0" dirty="0"/>
              <a:t>Description: Loves listening to music, but doesn't have time to search deeply for new releases.</a:t>
            </a:r>
          </a:p>
          <a:p>
            <a:pPr marL="0" indent="0"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Find new albums, quickly rate, read reviews from other users, leave short comments.</a:t>
            </a:r>
          </a:p>
          <a:p>
            <a:pPr marL="0" indent="0"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dirty="0"/>
              <a:t>Convenient</a:t>
            </a:r>
            <a:r>
              <a:rPr lang="en-GB" sz="1800" noProof="0" dirty="0"/>
              <a:t> search for albums, sort them by popularity/dates.</a:t>
            </a:r>
          </a:p>
          <a:p>
            <a:pPr lvl="1"/>
            <a:r>
              <a:rPr lang="en-GB" sz="1800" noProof="0" dirty="0"/>
              <a:t>Keep track of what his friends like.</a:t>
            </a:r>
          </a:p>
          <a:p>
            <a:endParaRPr lang="en-GB" sz="1800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0BC42-6DF4-355D-DD16-C45C46791893}"/>
              </a:ext>
            </a:extLst>
          </p:cNvPr>
          <p:cNvSpPr txBox="1">
            <a:spLocks/>
          </p:cNvSpPr>
          <p:nvPr/>
        </p:nvSpPr>
        <p:spPr>
          <a:xfrm>
            <a:off x="42037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Content Creator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aspiring musician, he records his own tracks and wants to share them with the community.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Upload your albums, get feedback and a fan 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noProof="0" dirty="0"/>
              <a:t>Easy upload albums and covers.</a:t>
            </a:r>
          </a:p>
          <a:p>
            <a:pPr lvl="1"/>
            <a:r>
              <a:rPr lang="en-GB" sz="1800" noProof="0" dirty="0"/>
              <a:t>Ability to track statistics (number of likes, views and comments).</a:t>
            </a:r>
          </a:p>
          <a:p>
            <a:pPr lvl="1"/>
            <a:r>
              <a:rPr lang="en-GB" sz="1800" noProof="0" dirty="0"/>
              <a:t>Communicate with fans through comments.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202748-E359-D596-5AFC-AEFA8D2BD373}"/>
              </a:ext>
            </a:extLst>
          </p:cNvPr>
          <p:cNvSpPr txBox="1">
            <a:spLocks/>
          </p:cNvSpPr>
          <p:nvPr/>
        </p:nvSpPr>
        <p:spPr>
          <a:xfrm>
            <a:off x="81280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Music Critic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experienced music lover, he runs a blog and loves to give detailed reviews of music.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US" sz="1800" noProof="0" dirty="0"/>
              <a:t>Search for rare/interesting albums, comment on them in detail</a:t>
            </a:r>
            <a:r>
              <a:rPr lang="en-GB" sz="18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US" sz="1800" noProof="0" dirty="0"/>
              <a:t>Ability to find albums by genre and other metadata.</a:t>
            </a:r>
          </a:p>
          <a:p>
            <a:pPr lvl="1"/>
            <a:r>
              <a:rPr lang="en-US" sz="1800" dirty="0"/>
              <a:t>Write detailed reviews for each album</a:t>
            </a:r>
            <a:r>
              <a:rPr lang="en-US" sz="18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9622"/>
              </p:ext>
            </p:extLst>
          </p:nvPr>
        </p:nvGraphicFramePr>
        <p:xfrm>
          <a:off x="405685" y="1278036"/>
          <a:ext cx="1135272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like, comment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likes/dislikes.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positively or negatively.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like/dislike counter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comments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comments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and comments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number of likes,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45218"/>
              </p:ext>
            </p:extLst>
          </p:nvPr>
        </p:nvGraphicFramePr>
        <p:xfrm>
          <a:off x="5584797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97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09365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43984"/>
              </p:ext>
            </p:extLst>
          </p:nvPr>
        </p:nvGraphicFramePr>
        <p:xfrm>
          <a:off x="8610826" y="567193"/>
          <a:ext cx="33648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5945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0143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963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880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62724"/>
              </p:ext>
            </p:extLst>
          </p:nvPr>
        </p:nvGraphicFramePr>
        <p:xfrm>
          <a:off x="5578576" y="330068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91018" y="290531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3018</TotalTime>
  <Words>547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Project Specification</vt:lpstr>
      <vt:lpstr>System Architecture Diagram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18</cp:revision>
  <dcterms:created xsi:type="dcterms:W3CDTF">2025-02-21T14:34:30Z</dcterms:created>
  <dcterms:modified xsi:type="dcterms:W3CDTF">2025-02-24T15:02:26Z</dcterms:modified>
</cp:coreProperties>
</file>