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7" r:id="rId6"/>
    <p:sldId id="258" r:id="rId7"/>
    <p:sldId id="268" r:id="rId8"/>
    <p:sldId id="269" r:id="rId9"/>
    <p:sldId id="270" r:id="rId10"/>
    <p:sldId id="271" r:id="rId11"/>
    <p:sldId id="261" r:id="rId12"/>
    <p:sldId id="25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2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7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A8961-8F26-804E-64C7-BD58CFA3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B3B4-15BF-FC46-416D-934D5B1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Delete account, change password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08A58C-5610-3295-1800-D315E0B4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3" y="2065866"/>
            <a:ext cx="4872038" cy="395853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8D2B01-BEE8-C469-501A-F09E0BCCE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4872038" cy="39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98EF-D14C-8B0C-4083-87C7E25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5F2-27FF-5E61-92AA-661B2E9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System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66B3-C7EB-B2BB-B965-6C068C22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" y="2998042"/>
            <a:ext cx="1421280" cy="8619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64776-4BB1-4B94-7253-7275D06E5967}"/>
              </a:ext>
            </a:extLst>
          </p:cNvPr>
          <p:cNvGrpSpPr/>
          <p:nvPr/>
        </p:nvGrpSpPr>
        <p:grpSpPr>
          <a:xfrm>
            <a:off x="1792646" y="3032719"/>
            <a:ext cx="659726" cy="696124"/>
            <a:chOff x="2609849" y="2519101"/>
            <a:chExt cx="1137374" cy="1246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A10ED4-AC3C-62B8-7C3B-1A51C4F9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552AB6-8633-EA79-1B46-B76724B7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E3F02-540C-6482-6F96-B6EB646C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11" y="2973144"/>
            <a:ext cx="860682" cy="8624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5AF47-153E-82F2-CFB1-135F9C7D28C5}"/>
              </a:ext>
            </a:extLst>
          </p:cNvPr>
          <p:cNvGrpSpPr/>
          <p:nvPr/>
        </p:nvGrpSpPr>
        <p:grpSpPr>
          <a:xfrm>
            <a:off x="3504490" y="3020717"/>
            <a:ext cx="707949" cy="747008"/>
            <a:chOff x="2609849" y="2519101"/>
            <a:chExt cx="1137374" cy="12463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0FC198-64DF-9036-A16E-B5C4731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3143CF-7CC2-4A9A-C313-44E98CEE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71D94-0688-89C0-2689-2CDB3167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0" y="2949561"/>
            <a:ext cx="862440" cy="8624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E6C56-0611-269D-E269-D1506CE83E5C}"/>
              </a:ext>
            </a:extLst>
          </p:cNvPr>
          <p:cNvGrpSpPr/>
          <p:nvPr/>
        </p:nvGrpSpPr>
        <p:grpSpPr>
          <a:xfrm>
            <a:off x="5044120" y="3048724"/>
            <a:ext cx="723368" cy="763277"/>
            <a:chOff x="2609849" y="2519101"/>
            <a:chExt cx="1137374" cy="12463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B8FE4-9295-9E70-240E-13A972A0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D409B1-EE0E-96A0-B0F6-2DF9F919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9E46EC-7802-ADF8-B04A-3E6BFF8A2986}"/>
              </a:ext>
            </a:extLst>
          </p:cNvPr>
          <p:cNvSpPr/>
          <p:nvPr/>
        </p:nvSpPr>
        <p:spPr>
          <a:xfrm>
            <a:off x="5852664" y="3213375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29F8-3412-A286-8631-32A4538A5F23}"/>
              </a:ext>
            </a:extLst>
          </p:cNvPr>
          <p:cNvGrpSpPr/>
          <p:nvPr/>
        </p:nvGrpSpPr>
        <p:grpSpPr>
          <a:xfrm>
            <a:off x="7168436" y="3057616"/>
            <a:ext cx="723368" cy="763277"/>
            <a:chOff x="2609849" y="2519101"/>
            <a:chExt cx="1137374" cy="12463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CF5E14-DAAC-1D87-CE97-189D83FA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06979E-E565-B31F-E79E-C86DDD1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5724F2-CEA4-5376-D056-826E201F68A2}"/>
              </a:ext>
            </a:extLst>
          </p:cNvPr>
          <p:cNvSpPr/>
          <p:nvPr/>
        </p:nvSpPr>
        <p:spPr>
          <a:xfrm>
            <a:off x="7966186" y="319195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AA31ED-E181-2A75-42F4-04CA6911FA7F}"/>
              </a:ext>
            </a:extLst>
          </p:cNvPr>
          <p:cNvSpPr/>
          <p:nvPr/>
        </p:nvSpPr>
        <p:spPr>
          <a:xfrm>
            <a:off x="10002409" y="231773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70F098-BADC-D51B-1B20-BEE3E3F910CA}"/>
              </a:ext>
            </a:extLst>
          </p:cNvPr>
          <p:cNvGrpSpPr/>
          <p:nvPr/>
        </p:nvGrpSpPr>
        <p:grpSpPr>
          <a:xfrm rot="19718319">
            <a:off x="9240491" y="2599290"/>
            <a:ext cx="723368" cy="763277"/>
            <a:chOff x="2609849" y="2519101"/>
            <a:chExt cx="1137374" cy="12463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7DF22-2D42-B208-1A54-BE969567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9EEB94-5E32-0221-4FCC-4EF99733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607D75-FB3E-957B-F125-A6B1D8BDDDE1}"/>
              </a:ext>
            </a:extLst>
          </p:cNvPr>
          <p:cNvSpPr/>
          <p:nvPr/>
        </p:nvSpPr>
        <p:spPr>
          <a:xfrm>
            <a:off x="9988859" y="413020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4BA634-9E41-A28A-D68D-DC0B6E59C4C4}"/>
              </a:ext>
            </a:extLst>
          </p:cNvPr>
          <p:cNvGrpSpPr/>
          <p:nvPr/>
        </p:nvGrpSpPr>
        <p:grpSpPr>
          <a:xfrm rot="2507663">
            <a:off x="9240491" y="3536838"/>
            <a:ext cx="723368" cy="763277"/>
            <a:chOff x="2609849" y="2519101"/>
            <a:chExt cx="1137374" cy="12463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BF7FC6-B0B2-796F-1969-2931EF2C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D4062C-68DC-922E-0C93-417F3F08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FF212F-C7B5-8214-9562-7D1563F0C414}"/>
              </a:ext>
            </a:extLst>
          </p:cNvPr>
          <p:cNvSpPr txBox="1"/>
          <p:nvPr/>
        </p:nvSpPr>
        <p:spPr>
          <a:xfrm>
            <a:off x="2222574" y="3835583"/>
            <a:ext cx="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0C1B5-C360-0B64-CA40-175B22D97001}"/>
              </a:ext>
            </a:extLst>
          </p:cNvPr>
          <p:cNvSpPr txBox="1"/>
          <p:nvPr/>
        </p:nvSpPr>
        <p:spPr>
          <a:xfrm>
            <a:off x="939326" y="3859957"/>
            <a:ext cx="72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4C29F-A003-6F58-49F4-BF0B24C32843}"/>
              </a:ext>
            </a:extLst>
          </p:cNvPr>
          <p:cNvSpPr txBox="1"/>
          <p:nvPr/>
        </p:nvSpPr>
        <p:spPr>
          <a:xfrm>
            <a:off x="4161328" y="3835583"/>
            <a:ext cx="9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67963"/>
              </p:ext>
            </p:extLst>
          </p:nvPr>
        </p:nvGraphicFramePr>
        <p:xfrm>
          <a:off x="5584797" y="575822"/>
          <a:ext cx="289396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97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09365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DateCreated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FavouriteAlbum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Album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Users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95649"/>
              </p:ext>
            </p:extLst>
          </p:nvPr>
        </p:nvGraphicFramePr>
        <p:xfrm>
          <a:off x="8610826" y="567193"/>
          <a:ext cx="336486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Rating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CoverArt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UploaderUsername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UploadDate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3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0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  <a:p>
                      <a:r>
                        <a:rPr lang="en-GB" noProof="0" dirty="0"/>
                        <a:t>Dropdown?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11609"/>
              </p:ext>
            </p:extLst>
          </p:nvPr>
        </p:nvGraphicFramePr>
        <p:xfrm>
          <a:off x="5641499" y="3585251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AlbumTitle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78576" y="3177348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175A-2D75-780B-F248-8195BFE9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E34-7970-9F40-61F1-D7F05A91300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556227" y="3098255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86EF5-6F08-13ED-DF99-17C5E2BB352B}"/>
              </a:ext>
            </a:extLst>
          </p:cNvPr>
          <p:cNvSpPr/>
          <p:nvPr/>
        </p:nvSpPr>
        <p:spPr>
          <a:xfrm>
            <a:off x="5481486" y="202763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FAB3E-5EE8-7162-A178-073ACF603C44}"/>
              </a:ext>
            </a:extLst>
          </p:cNvPr>
          <p:cNvSpPr/>
          <p:nvPr/>
        </p:nvSpPr>
        <p:spPr>
          <a:xfrm>
            <a:off x="0" y="3429003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68EA2-35DE-3A4C-1564-1CE2501A6684}"/>
              </a:ext>
            </a:extLst>
          </p:cNvPr>
          <p:cNvSpPr/>
          <p:nvPr/>
        </p:nvSpPr>
        <p:spPr>
          <a:xfrm>
            <a:off x="2300749" y="3429002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1E68E-42FB-25EA-A112-15FB7E041008}"/>
              </a:ext>
            </a:extLst>
          </p:cNvPr>
          <p:cNvSpPr/>
          <p:nvPr/>
        </p:nvSpPr>
        <p:spPr>
          <a:xfrm>
            <a:off x="4601498" y="3435006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764594" y="3429000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Album Pages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B8E032-2206-5B9F-A4BF-1693472936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222274" y="1432370"/>
            <a:ext cx="812528" cy="31807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F0AE37-D261-4149-53B0-8C7BFEA787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071899" y="281995"/>
            <a:ext cx="812529" cy="5481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33F9B51-8A83-FF4F-61D7-E3A48308649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369646" y="2585746"/>
            <a:ext cx="818532" cy="879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3E242D-2D9B-D86E-A1C4-07CB5E1B65F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454197" y="2381183"/>
            <a:ext cx="812526" cy="1283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E7803-F4F1-C773-B575-C7AD39B9B4A9}"/>
              </a:ext>
            </a:extLst>
          </p:cNvPr>
          <p:cNvSpPr/>
          <p:nvPr/>
        </p:nvSpPr>
        <p:spPr>
          <a:xfrm>
            <a:off x="8785122" y="3428999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4A6A89-F5F6-29FC-D42A-51B582BB79E8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7464462" y="1370918"/>
            <a:ext cx="812525" cy="3303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853083" y="4551792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Create Album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6FCC1E-2BA6-BC1B-806D-021CEC13318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7279284" y="4240572"/>
            <a:ext cx="533949" cy="88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7604D-9A47-5D70-B3AB-278CA5B96D42}"/>
              </a:ext>
            </a:extLst>
          </p:cNvPr>
          <p:cNvSpPr/>
          <p:nvPr/>
        </p:nvSpPr>
        <p:spPr>
          <a:xfrm>
            <a:off x="2300748" y="4519837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4C8757-D497-DF7A-5B16-7D0E16DBCCEB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2787173" y="4268841"/>
            <a:ext cx="5019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FFEE7-E30F-64EB-0089-13C937896C28}"/>
              </a:ext>
            </a:extLst>
          </p:cNvPr>
          <p:cNvSpPr/>
          <p:nvPr/>
        </p:nvSpPr>
        <p:spPr>
          <a:xfrm>
            <a:off x="10717160" y="3428999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Account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CEF51D-B3E9-48EB-7868-775CB702FD92}"/>
              </a:ext>
            </a:extLst>
          </p:cNvPr>
          <p:cNvCxnSpPr>
            <a:stCxn id="4" idx="2"/>
            <a:endCxn id="26" idx="0"/>
          </p:cNvCxnSpPr>
          <p:nvPr/>
        </p:nvCxnSpPr>
        <p:spPr>
          <a:xfrm rot="16200000" flipH="1">
            <a:off x="8430481" y="404899"/>
            <a:ext cx="812525" cy="523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183-CA58-5F59-347E-EBF07B7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4FFC-57DB-233E-865F-5DCE394E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Home page - /index</a:t>
            </a:r>
          </a:p>
          <a:p>
            <a:r>
              <a:rPr lang="en-GB" dirty="0"/>
              <a:t>Sign Up - /account/register</a:t>
            </a:r>
          </a:p>
          <a:p>
            <a:r>
              <a:rPr lang="en-GB" dirty="0"/>
              <a:t>Login - /account/login</a:t>
            </a:r>
          </a:p>
          <a:p>
            <a:r>
              <a:rPr lang="en-GB" dirty="0"/>
              <a:t>Logout – /account/logout</a:t>
            </a:r>
          </a:p>
          <a:p>
            <a:r>
              <a:rPr lang="en-GB" dirty="0"/>
              <a:t>Delete Account - /account/delete-account</a:t>
            </a:r>
          </a:p>
          <a:p>
            <a:r>
              <a:rPr lang="en-GB" dirty="0"/>
              <a:t>User Pages - /user/&lt;</a:t>
            </a:r>
            <a:r>
              <a:rPr lang="en-GB" dirty="0" err="1"/>
              <a:t>Users.Username</a:t>
            </a:r>
            <a:r>
              <a:rPr lang="en-GB" dirty="0"/>
              <a:t>&gt;</a:t>
            </a:r>
          </a:p>
          <a:p>
            <a:r>
              <a:rPr lang="en-GB" dirty="0"/>
              <a:t>Album Pages - /album/&lt;</a:t>
            </a:r>
            <a:r>
              <a:rPr lang="en-GB" dirty="0" err="1"/>
              <a:t>Albums.AlbumTitle</a:t>
            </a:r>
            <a:r>
              <a:rPr lang="en-GB" dirty="0"/>
              <a:t>&gt;</a:t>
            </a:r>
          </a:p>
          <a:p>
            <a:r>
              <a:rPr lang="en-GB" dirty="0"/>
              <a:t>Create Album - /album/create</a:t>
            </a:r>
          </a:p>
          <a:p>
            <a:r>
              <a:rPr lang="en-GB" dirty="0"/>
              <a:t>Search/Filter/Sort Page - /search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0515600" cy="4351338"/>
          </a:xfrm>
        </p:spPr>
        <p:txBody>
          <a:bodyPr/>
          <a:lstStyle/>
          <a:p>
            <a:r>
              <a:rPr lang="en-GB" noProof="0" dirty="0"/>
              <a:t>Users will be able to view albums</a:t>
            </a:r>
          </a:p>
          <a:p>
            <a:r>
              <a:rPr lang="en-GB" noProof="0" dirty="0"/>
              <a:t>Authenticated users will be able to like/dislike, comment on and upload albums</a:t>
            </a:r>
          </a:p>
          <a:p>
            <a:r>
              <a:rPr lang="en-GB" noProof="0" dirty="0"/>
              <a:t>The home page will show top rated albums, albums uploaded that day, and a search feature for users/albums</a:t>
            </a:r>
          </a:p>
          <a:p>
            <a:r>
              <a:rPr lang="en-GB" noProof="0" dirty="0"/>
              <a:t>A “follow” system- users will be able to follow other users, and albums they rate will show in the home page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D487C-ADA8-31AC-435F-B6DEE1DF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641-6C73-6AC0-61DA-3600214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B1-00A2-5137-CA05-787ABE9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b="1" noProof="0" dirty="0"/>
              <a:t>Casual Listener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noProof="0" dirty="0"/>
              <a:t>Description: Loves listening to music, but doesn't have time to search deeply for new releases.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i="1" noProof="0" dirty="0"/>
              <a:t>Goal: </a:t>
            </a:r>
            <a:r>
              <a:rPr lang="en-GB" noProof="0" dirty="0"/>
              <a:t>Find new albums, quickly rate and read reviews from other users.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Convenient</a:t>
            </a:r>
            <a:r>
              <a:rPr lang="en-GB" noProof="0" dirty="0"/>
              <a:t> search for albums, sort them by popularity/dates.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Keep track of what his friends like.</a:t>
            </a:r>
          </a:p>
          <a:p>
            <a:pPr>
              <a:lnSpc>
                <a:spcPct val="90000"/>
              </a:lnSpc>
            </a:pPr>
            <a:endParaRPr lang="en-GB" noProof="0" dirty="0"/>
          </a:p>
        </p:txBody>
      </p:sp>
      <p:pic>
        <p:nvPicPr>
          <p:cNvPr id="1026" name="Picture 2" descr="13 Facts About David Lynch You Didn't Know, I Want To Learn #9">
            <a:extLst>
              <a:ext uri="{FF2B5EF4-FFF2-40B4-BE49-F238E27FC236}">
                <a16:creationId xmlns:a16="http://schemas.microsoft.com/office/drawing/2014/main" id="{E5A53E43-00A8-ACCD-113E-CF978249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62037"/>
            <a:ext cx="6095593" cy="457169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EFAA4-55B4-E444-CA16-A2E2E2A74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0C42-2E19-4128-AADB-6D10DF31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1C71-A247-79D0-FF05-E0790750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b="1" noProof="0"/>
              <a:t>Content Creator</a:t>
            </a:r>
            <a:r>
              <a:rPr lang="en-GB" noProof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/>
              <a:t>Description:</a:t>
            </a:r>
            <a:r>
              <a:rPr lang="en-GB" noProof="0"/>
              <a:t> An aspiring musician, he records his own tracks and wants to share them with the community.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/>
              <a:t>Goal: </a:t>
            </a:r>
            <a:r>
              <a:rPr lang="en-GB" noProof="0"/>
              <a:t>Upload your albums, get feedback and a fan base.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/>
              <a:t>Tasks:</a:t>
            </a:r>
          </a:p>
          <a:p>
            <a:pPr lvl="1">
              <a:lnSpc>
                <a:spcPct val="90000"/>
              </a:lnSpc>
            </a:pPr>
            <a:r>
              <a:rPr lang="en-GB" noProof="0"/>
              <a:t>Easy upload albums and covers.</a:t>
            </a:r>
          </a:p>
          <a:p>
            <a:pPr lvl="1">
              <a:lnSpc>
                <a:spcPct val="90000"/>
              </a:lnSpc>
            </a:pPr>
            <a:r>
              <a:rPr lang="en-GB" noProof="0"/>
              <a:t>Ability to track statistics (number of likes, views and reviews).</a:t>
            </a:r>
          </a:p>
          <a:p>
            <a:pPr lvl="1">
              <a:lnSpc>
                <a:spcPct val="90000"/>
              </a:lnSpc>
            </a:pPr>
            <a:r>
              <a:rPr lang="en-GB" noProof="0"/>
              <a:t>Get fan feedback from reviews</a:t>
            </a:r>
          </a:p>
        </p:txBody>
      </p:sp>
      <p:pic>
        <p:nvPicPr>
          <p:cNvPr id="3076" name="Picture 4" descr="Bob Dylan – Nashville Skyline (1969, Vinyl) - Discogs">
            <a:extLst>
              <a:ext uri="{FF2B5EF4-FFF2-40B4-BE49-F238E27FC236}">
                <a16:creationId xmlns:a16="http://schemas.microsoft.com/office/drawing/2014/main" id="{69C42699-02C4-E8D1-D4D4-ECD0956F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2456" y="796413"/>
            <a:ext cx="5090185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47037-532B-2071-E378-EA1F7DDB5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8DAD-0DF6-1F3F-8E95-76B2730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5B4B-9BBF-5F71-559E-08E1DA5D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b="1" noProof="0"/>
              <a:t>Music Critic</a:t>
            </a:r>
            <a:r>
              <a:rPr lang="en-GB" noProof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/>
              <a:t>Description:</a:t>
            </a:r>
            <a:r>
              <a:rPr lang="en-GB" noProof="0"/>
              <a:t> An experienced music lover, he runs a blog and loves to give detailed reviews of music.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/>
              <a:t>Goal: </a:t>
            </a:r>
            <a:r>
              <a:rPr lang="en-US" noProof="0"/>
              <a:t>Search for rare/interesting albums, comment on them in detail</a:t>
            </a:r>
            <a:r>
              <a:rPr lang="en-GB" noProof="0"/>
              <a:t>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/>
              <a:t>Tasks:</a:t>
            </a:r>
          </a:p>
          <a:p>
            <a:pPr lvl="1">
              <a:lnSpc>
                <a:spcPct val="90000"/>
              </a:lnSpc>
            </a:pPr>
            <a:r>
              <a:rPr lang="en-US" noProof="0"/>
              <a:t>Ability to find albums by genre and other metadata.</a:t>
            </a:r>
          </a:p>
          <a:p>
            <a:pPr lvl="1">
              <a:lnSpc>
                <a:spcPct val="90000"/>
              </a:lnSpc>
            </a:pPr>
            <a:r>
              <a:rPr lang="en-US"/>
              <a:t>Write detailed reviews for each album</a:t>
            </a:r>
            <a:r>
              <a:rPr lang="en-US" noProof="0"/>
              <a:t>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noProof="0" dirty="0"/>
          </a:p>
        </p:txBody>
      </p:sp>
      <p:pic>
        <p:nvPicPr>
          <p:cNvPr id="4100" name="Picture 4" descr="Fantano Highlighted in Teen Magazine - News at Southern">
            <a:extLst>
              <a:ext uri="{FF2B5EF4-FFF2-40B4-BE49-F238E27FC236}">
                <a16:creationId xmlns:a16="http://schemas.microsoft.com/office/drawing/2014/main" id="{42BB2FE9-2FA6-F656-BAEF-436DD859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313480"/>
            <a:ext cx="6095593" cy="406880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Fantano Highlighted in Teen Magazine - News at Southern">
            <a:extLst>
              <a:ext uri="{FF2B5EF4-FFF2-40B4-BE49-F238E27FC236}">
                <a16:creationId xmlns:a16="http://schemas.microsoft.com/office/drawing/2014/main" id="{2FBE888E-DDEF-8576-5FFD-CD44A1700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7175"/>
            <a:ext cx="10515600" cy="1325563"/>
          </a:xfrm>
        </p:spPr>
        <p:txBody>
          <a:bodyPr/>
          <a:lstStyle/>
          <a:p>
            <a:r>
              <a:rPr lang="en-GB" noProof="0" dirty="0"/>
              <a:t>Project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6A621-F8F0-0464-129E-826126E1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21777"/>
              </p:ext>
            </p:extLst>
          </p:nvPr>
        </p:nvGraphicFramePr>
        <p:xfrm>
          <a:off x="405685" y="1278036"/>
          <a:ext cx="1135272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029">
                  <a:extLst>
                    <a:ext uri="{9D8B030D-6E8A-4147-A177-3AD203B41FA5}">
                      <a16:colId xmlns:a16="http://schemas.microsoft.com/office/drawing/2014/main" val="1641353362"/>
                    </a:ext>
                  </a:extLst>
                </a:gridCol>
                <a:gridCol w="5806697">
                  <a:extLst>
                    <a:ext uri="{9D8B030D-6E8A-4147-A177-3AD203B41FA5}">
                      <a16:colId xmlns:a16="http://schemas.microsoft.com/office/drawing/2014/main" val="42910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Registration and authorisation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user can create an account using a login and password.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Authenticated users have access to rate, review and upload album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basic information: username, registration date, uploaded albums,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change password and some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Albums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Fields when uploading: Album title, Cover, Genre, Release Date (defaults to current date) and Description (optional).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Tracking upload date, views, score.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Like/dislike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album can be rated </a:t>
                      </a:r>
                      <a:r>
                        <a:rPr lang="en-GB" sz="1200" dirty="0"/>
                        <a:t>out of 5 stars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average rating is displayed next to each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Review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leave text reviews and scores under the album.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a list of all reviews in chronological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mechanics of “Followers”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Users can follow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Home page displays the latest ratings from people you follow.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 and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 text search by album title and username.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by score, upload date, popularity.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time you open an album page the view counter increases.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Using cookies or sessions to avoid “cheat</a:t>
                      </a:r>
                      <a:r>
                        <a:rPr lang="en-GB" sz="1200" dirty="0"/>
                        <a:t>ed</a:t>
                      </a:r>
                      <a:r>
                        <a:rPr lang="en-US" sz="1200" dirty="0"/>
                        <a:t>” views from the same user in a short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FD98-3993-0A21-50D7-20467B5F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 – Home, About pages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D204FC-2A07-8C18-B8AE-3ED68B35D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3" y="1989138"/>
            <a:ext cx="4491891" cy="3649662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D21896-0492-BF47-DCBB-C5AA9FA5A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34" y="1989138"/>
            <a:ext cx="449189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7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48AA-6260-CADC-A9E5-9FBB66F46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1430-200E-0BFB-2A7E-81819A79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Album, search, upload album pages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522209-8D48-5B34-F3DD-1B154AA9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7"/>
            <a:ext cx="3752687" cy="304905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F5EA17-341D-59AC-8645-F6DC6B50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8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024112-C298-CF91-C834-144B361DA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2" y="2065867"/>
            <a:ext cx="3752687" cy="3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C6D0-C0C6-A7CB-F75B-58FDEE85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4D5-99AC-3F5E-D5AC-B02132CE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User page, log in, sign up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FCC0CB-3B7E-6B85-F925-E011C4977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7"/>
            <a:ext cx="3752687" cy="304905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2B337C-25E5-AE10-5B49-1D5BB6A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8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691B61-7628-7B72-3AE2-CB05FB68E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2" y="2065867"/>
            <a:ext cx="3752687" cy="304905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7CC508-13BD-E290-97DC-4806D5691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8"/>
            <a:ext cx="3752687" cy="304905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A1CC75-A653-131A-CC73-BCE0A3195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9F7CCD-AFBE-FAB5-F8E7-FD6360877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1" y="2065866"/>
            <a:ext cx="3752687" cy="3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5131</TotalTime>
  <Words>675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WAD2 Group Project </vt:lpstr>
      <vt:lpstr>Project Overview</vt:lpstr>
      <vt:lpstr>User Personas</vt:lpstr>
      <vt:lpstr>User Personas</vt:lpstr>
      <vt:lpstr>User Personas</vt:lpstr>
      <vt:lpstr>Project Specification</vt:lpstr>
      <vt:lpstr>Wireframes – Home, About pages</vt:lpstr>
      <vt:lpstr>Wireframes – Album, search, upload album pages</vt:lpstr>
      <vt:lpstr>Wireframes – User page, log in, sign up</vt:lpstr>
      <vt:lpstr>Wireframes – Delete account, change password</vt:lpstr>
      <vt:lpstr>System Architecture Diagram</vt:lpstr>
      <vt:lpstr>ER diagram</vt:lpstr>
      <vt:lpstr>Site map</vt:lpstr>
      <vt:lpstr>URL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Malachy McGinnity (student)</cp:lastModifiedBy>
  <cp:revision>23</cp:revision>
  <dcterms:created xsi:type="dcterms:W3CDTF">2025-02-21T14:34:30Z</dcterms:created>
  <dcterms:modified xsi:type="dcterms:W3CDTF">2025-02-27T18:12:28Z</dcterms:modified>
</cp:coreProperties>
</file>