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7" r:id="rId6"/>
    <p:sldId id="258" r:id="rId7"/>
    <p:sldId id="268" r:id="rId8"/>
    <p:sldId id="269" r:id="rId9"/>
    <p:sldId id="270" r:id="rId10"/>
    <p:sldId id="271" r:id="rId11"/>
    <p:sldId id="261" r:id="rId12"/>
    <p:sldId id="25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2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EAC6E-8ADC-498C-8D78-A1467B1978D3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A8961-8F26-804E-64C7-BD58CFA3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B3B4-15BF-FC46-416D-934D5B1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Delete account, change password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08A58C-5610-3295-1800-D315E0B4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3" y="2065866"/>
            <a:ext cx="4872038" cy="395853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8D2B01-BEE8-C469-501A-F09E0BCCE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4872038" cy="39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29446"/>
              </p:ext>
            </p:extLst>
          </p:nvPr>
        </p:nvGraphicFramePr>
        <p:xfrm>
          <a:off x="5584797" y="575822"/>
          <a:ext cx="289396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75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30121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FavouriteAlbumTitle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95649"/>
              </p:ext>
            </p:extLst>
          </p:nvPr>
        </p:nvGraphicFramePr>
        <p:xfrm>
          <a:off x="8610826" y="567193"/>
          <a:ext cx="336486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Rating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0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  <a:p>
                      <a:r>
                        <a:rPr lang="en-GB" noProof="0" dirty="0"/>
                        <a:t>Dropdown?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11609"/>
              </p:ext>
            </p:extLst>
          </p:nvPr>
        </p:nvGraphicFramePr>
        <p:xfrm>
          <a:off x="5641499" y="3585251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AlbumTitle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78576" y="3177348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75A-2D75-780B-F248-8195BFE9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E34-7970-9F40-61F1-D7F05A91300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556227" y="3098255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86EF5-6F08-13ED-DF99-17C5E2BB352B}"/>
              </a:ext>
            </a:extLst>
          </p:cNvPr>
          <p:cNvSpPr/>
          <p:nvPr/>
        </p:nvSpPr>
        <p:spPr>
          <a:xfrm>
            <a:off x="5481486" y="202763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FAB3E-5EE8-7162-A178-073ACF603C44}"/>
              </a:ext>
            </a:extLst>
          </p:cNvPr>
          <p:cNvSpPr/>
          <p:nvPr/>
        </p:nvSpPr>
        <p:spPr>
          <a:xfrm>
            <a:off x="0" y="3429003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68EA2-35DE-3A4C-1564-1CE2501A6684}"/>
              </a:ext>
            </a:extLst>
          </p:cNvPr>
          <p:cNvSpPr/>
          <p:nvPr/>
        </p:nvSpPr>
        <p:spPr>
          <a:xfrm>
            <a:off x="1687465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1E68E-42FB-25EA-A112-15FB7E041008}"/>
              </a:ext>
            </a:extLst>
          </p:cNvPr>
          <p:cNvSpPr/>
          <p:nvPr/>
        </p:nvSpPr>
        <p:spPr>
          <a:xfrm>
            <a:off x="3374931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764594" y="3429000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Album Pages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B8E032-2206-5B9F-A4BF-1693472936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907303" y="1134057"/>
            <a:ext cx="829187" cy="3794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F0AE37-D261-4149-53B0-8C7BFEA787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071899" y="281995"/>
            <a:ext cx="812529" cy="548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33F9B51-8A83-FF4F-61D7-E3A48308649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4751036" y="1977790"/>
            <a:ext cx="829187" cy="2106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3E242D-2D9B-D86E-A1C4-07CB5E1B65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454197" y="2381183"/>
            <a:ext cx="812526" cy="1283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E7803-F4F1-C773-B575-C7AD39B9B4A9}"/>
              </a:ext>
            </a:extLst>
          </p:cNvPr>
          <p:cNvSpPr/>
          <p:nvPr/>
        </p:nvSpPr>
        <p:spPr>
          <a:xfrm>
            <a:off x="8432753" y="3423537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4A6A89-F5F6-29FC-D42A-51B582BB79E8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7291008" y="1544371"/>
            <a:ext cx="807063" cy="2951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764593" y="4536496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Create Album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6FCC1E-2BA6-BC1B-806D-021CEC13318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7242688" y="4277169"/>
            <a:ext cx="5186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7604D-9A47-5D70-B3AB-278CA5B96D42}"/>
              </a:ext>
            </a:extLst>
          </p:cNvPr>
          <p:cNvSpPr/>
          <p:nvPr/>
        </p:nvSpPr>
        <p:spPr>
          <a:xfrm>
            <a:off x="2637511" y="4497716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4C8757-D497-DF7A-5B16-7D0E16DBCCE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2668302" y="3791087"/>
            <a:ext cx="463212" cy="95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FFEE7-E30F-64EB-0089-13C937896C28}"/>
              </a:ext>
            </a:extLst>
          </p:cNvPr>
          <p:cNvSpPr/>
          <p:nvPr/>
        </p:nvSpPr>
        <p:spPr>
          <a:xfrm>
            <a:off x="10154257" y="3450032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Account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CEF51D-B3E9-48EB-7868-775CB702FD92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rot="16200000" flipH="1">
            <a:off x="8138512" y="696867"/>
            <a:ext cx="833558" cy="4672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67E2E-B597-F03F-97D4-4C14C32B4F0E}"/>
              </a:ext>
            </a:extLst>
          </p:cNvPr>
          <p:cNvSpPr/>
          <p:nvPr/>
        </p:nvSpPr>
        <p:spPr>
          <a:xfrm>
            <a:off x="5096435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A225660-11AA-082D-4F9F-D348BA566498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rot="5400000">
            <a:off x="5611788" y="2838542"/>
            <a:ext cx="829187" cy="38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56B79FD-C8AA-309E-84FE-F262D5AC4DB1}"/>
              </a:ext>
            </a:extLst>
          </p:cNvPr>
          <p:cNvSpPr/>
          <p:nvPr/>
        </p:nvSpPr>
        <p:spPr>
          <a:xfrm>
            <a:off x="685801" y="4497715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Change Password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A5EE8E8-6C51-AE9D-4F8E-1FD46B0AF126}"/>
              </a:ext>
            </a:extLst>
          </p:cNvPr>
          <p:cNvCxnSpPr>
            <a:stCxn id="6" idx="2"/>
            <a:endCxn id="38" idx="0"/>
          </p:cNvCxnSpPr>
          <p:nvPr/>
        </p:nvCxnSpPr>
        <p:spPr>
          <a:xfrm rot="5400000">
            <a:off x="1692448" y="3765277"/>
            <a:ext cx="463211" cy="1001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83-CA58-5F59-347E-EBF07B7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4FFC-57DB-233E-865F-5DCE394E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Home page - /index</a:t>
            </a:r>
          </a:p>
          <a:p>
            <a:r>
              <a:rPr lang="en-GB" dirty="0"/>
              <a:t>About Page - /about</a:t>
            </a:r>
          </a:p>
          <a:p>
            <a:r>
              <a:rPr lang="en-GB" dirty="0"/>
              <a:t>Sign Up - /account/register</a:t>
            </a:r>
          </a:p>
          <a:p>
            <a:r>
              <a:rPr lang="en-GB" dirty="0"/>
              <a:t>Login - /account/login</a:t>
            </a:r>
          </a:p>
          <a:p>
            <a:r>
              <a:rPr lang="en-GB" dirty="0"/>
              <a:t>Logout – /account/logout</a:t>
            </a:r>
          </a:p>
          <a:p>
            <a:r>
              <a:rPr lang="en-GB" dirty="0"/>
              <a:t>Change Password - /account/password-change</a:t>
            </a:r>
          </a:p>
          <a:p>
            <a:r>
              <a:rPr lang="en-GB" dirty="0"/>
              <a:t>Delete Account - /account/delete-account</a:t>
            </a:r>
          </a:p>
          <a:p>
            <a:r>
              <a:rPr lang="en-GB" dirty="0"/>
              <a:t>User Pages - /user/&lt;</a:t>
            </a:r>
            <a:r>
              <a:rPr lang="en-GB" dirty="0" err="1"/>
              <a:t>Users.Username</a:t>
            </a:r>
            <a:r>
              <a:rPr lang="en-GB" dirty="0"/>
              <a:t>&gt;</a:t>
            </a:r>
          </a:p>
          <a:p>
            <a:r>
              <a:rPr lang="en-GB" dirty="0"/>
              <a:t>Album Pages - /album/&lt;</a:t>
            </a:r>
            <a:r>
              <a:rPr lang="en-GB" dirty="0" err="1"/>
              <a:t>Albums.AlbumTitle</a:t>
            </a:r>
            <a:r>
              <a:rPr lang="en-GB" dirty="0"/>
              <a:t>&gt;</a:t>
            </a:r>
          </a:p>
          <a:p>
            <a:r>
              <a:rPr lang="en-GB" dirty="0"/>
              <a:t>Create Album - /album/create</a:t>
            </a:r>
          </a:p>
          <a:p>
            <a:r>
              <a:rPr lang="en-GB" dirty="0"/>
              <a:t>Search/Filter/Sort Page - /search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like/dislike,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b="1" noProof="0" dirty="0"/>
              <a:t>Casual Listener Derek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noProof="0" dirty="0"/>
              <a:t>Description: Derek ;</a:t>
            </a:r>
            <a:r>
              <a:rPr lang="en-GB" noProof="0" dirty="0" err="1"/>
              <a:t>oves</a:t>
            </a:r>
            <a:r>
              <a:rPr lang="en-GB" noProof="0" dirty="0"/>
              <a:t> listening to music, but he doesn't have time to search deeply for new releases.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i="1" noProof="0" dirty="0"/>
              <a:t>Goal: </a:t>
            </a:r>
            <a:r>
              <a:rPr lang="en-GB" noProof="0" dirty="0"/>
              <a:t>He wants to find new albums, and  quickly rate and read reviews from other users.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Convenient</a:t>
            </a:r>
            <a:r>
              <a:rPr lang="en-GB" noProof="0" dirty="0"/>
              <a:t> search for albums, sort them by popularity/dates.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Keep track of what his friends like.</a:t>
            </a:r>
          </a:p>
          <a:p>
            <a:pPr>
              <a:lnSpc>
                <a:spcPct val="90000"/>
              </a:lnSpc>
            </a:pPr>
            <a:endParaRPr lang="en-GB" noProof="0" dirty="0"/>
          </a:p>
        </p:txBody>
      </p:sp>
      <p:pic>
        <p:nvPicPr>
          <p:cNvPr id="1026" name="Picture 2" descr="13 Facts About David Lynch You Didn't Know, I Want To Learn #9">
            <a:extLst>
              <a:ext uri="{FF2B5EF4-FFF2-40B4-BE49-F238E27FC236}">
                <a16:creationId xmlns:a16="http://schemas.microsoft.com/office/drawing/2014/main" id="{E5A53E43-00A8-ACCD-113E-CF978249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62037"/>
            <a:ext cx="6095593" cy="457169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EFAA4-55B4-E444-CA16-A2E2E2A74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0C42-2E19-4128-AADB-6D10DF31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1C71-A247-79D0-FF05-E0790750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b="1" noProof="0" dirty="0"/>
              <a:t>Content Creator Evan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Description:</a:t>
            </a:r>
            <a:r>
              <a:rPr lang="en-GB" noProof="0" dirty="0"/>
              <a:t> Evan is an aspiring musician, </a:t>
            </a:r>
            <a:r>
              <a:rPr lang="en-GB" dirty="0"/>
              <a:t>who</a:t>
            </a:r>
            <a:r>
              <a:rPr lang="en-GB" noProof="0" dirty="0"/>
              <a:t> records his own tracks and wants to share them with the community.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Goal: </a:t>
            </a:r>
            <a:r>
              <a:rPr lang="en-GB" noProof="0" dirty="0"/>
              <a:t>He wants to upload his albums, </a:t>
            </a:r>
            <a:r>
              <a:rPr lang="en-GB" dirty="0"/>
              <a:t>and g</a:t>
            </a:r>
            <a:r>
              <a:rPr lang="en-GB" noProof="0" dirty="0"/>
              <a:t>et feedback and a fan base.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Easy upload albums and covers.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Ability to track statistics (number of likes, views and reviews).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Get fan feedback from reviews</a:t>
            </a:r>
          </a:p>
        </p:txBody>
      </p:sp>
      <p:pic>
        <p:nvPicPr>
          <p:cNvPr id="3076" name="Picture 4" descr="Bob Dylan – Nashville Skyline (1969, Vinyl) - Discogs">
            <a:extLst>
              <a:ext uri="{FF2B5EF4-FFF2-40B4-BE49-F238E27FC236}">
                <a16:creationId xmlns:a16="http://schemas.microsoft.com/office/drawing/2014/main" id="{69C42699-02C4-E8D1-D4D4-ECD0956F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2456" y="796413"/>
            <a:ext cx="5090185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47037-532B-2071-E378-EA1F7DDB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8DAD-0DF6-1F3F-8E95-76B2730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5B4B-9BBF-5F71-559E-08E1DA5D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b="1" noProof="0" dirty="0"/>
              <a:t>Music Critic Jared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Description:</a:t>
            </a:r>
            <a:r>
              <a:rPr lang="en-GB" noProof="0" dirty="0"/>
              <a:t> Jared is an experienced music lover, he runs a blog and loves to give detailed reviews of music.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Goal: </a:t>
            </a:r>
            <a:r>
              <a:rPr lang="en-US" noProof="0" dirty="0"/>
              <a:t>He wants to search for rare/interesting albums</a:t>
            </a:r>
            <a:r>
              <a:rPr lang="en-US" noProof="0"/>
              <a:t>, and comment </a:t>
            </a:r>
            <a:r>
              <a:rPr lang="en-US" noProof="0" dirty="0"/>
              <a:t>on them in detail</a:t>
            </a:r>
            <a:r>
              <a:rPr lang="en-GB" noProof="0" dirty="0"/>
              <a:t>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Ability to find albums by genre and other metadata.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detailed reviews for each album</a:t>
            </a:r>
            <a:r>
              <a:rPr lang="en-US" noProof="0" dirty="0"/>
              <a:t>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noProof="0" dirty="0"/>
          </a:p>
        </p:txBody>
      </p:sp>
      <p:pic>
        <p:nvPicPr>
          <p:cNvPr id="4100" name="Picture 4" descr="Fantano Highlighted in Teen Magazine - News at Southern">
            <a:extLst>
              <a:ext uri="{FF2B5EF4-FFF2-40B4-BE49-F238E27FC236}">
                <a16:creationId xmlns:a16="http://schemas.microsoft.com/office/drawing/2014/main" id="{42BB2FE9-2FA6-F656-BAEF-436DD859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313480"/>
            <a:ext cx="6095593" cy="40688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Fantano Highlighted in Teen Magazine - News at Southern">
            <a:extLst>
              <a:ext uri="{FF2B5EF4-FFF2-40B4-BE49-F238E27FC236}">
                <a16:creationId xmlns:a16="http://schemas.microsoft.com/office/drawing/2014/main" id="{2FBE888E-DDEF-8576-5FFD-CD44A1700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21777"/>
              </p:ext>
            </p:extLst>
          </p:nvPr>
        </p:nvGraphicFramePr>
        <p:xfrm>
          <a:off x="405685" y="1278036"/>
          <a:ext cx="1135272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rate, review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Release Date (defaults to current date) and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score.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</a:t>
                      </a:r>
                      <a:r>
                        <a:rPr lang="en-GB" sz="1200" dirty="0"/>
                        <a:t>out of 5 stars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average rating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Review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reviews and scores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reviews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score,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FD98-3993-0A21-50D7-20467B5F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 – Home, About pages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D204FC-2A07-8C18-B8AE-3ED68B35D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3" y="1989138"/>
            <a:ext cx="4491891" cy="3649662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D21896-0492-BF47-DCBB-C5AA9FA5A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34" y="1989138"/>
            <a:ext cx="449189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7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48AA-6260-CADC-A9E5-9FBB66F46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1430-200E-0BFB-2A7E-81819A79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Album, search, upload album pages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522209-8D48-5B34-F3DD-1B154AA9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7"/>
            <a:ext cx="3752687" cy="304905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F5EA17-341D-59AC-8645-F6DC6B50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024112-C298-CF91-C834-144B361DA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2" y="2065867"/>
            <a:ext cx="3752687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C6D0-C0C6-A7CB-F75B-58FDEE85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4D5-99AC-3F5E-D5AC-B02132CE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User page, log in, sign up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FCC0CB-3B7E-6B85-F925-E011C4977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7"/>
            <a:ext cx="3752687" cy="304905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2B337C-25E5-AE10-5B49-1D5BB6A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691B61-7628-7B72-3AE2-CB05FB68E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2" y="2065867"/>
            <a:ext cx="3752687" cy="304905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7CC508-13BD-E290-97DC-4806D5691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8"/>
            <a:ext cx="3752687" cy="304905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A1CC75-A653-131A-CC73-BCE0A3195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9F7CCD-AFBE-FAB5-F8E7-FD6360877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1" y="2065866"/>
            <a:ext cx="3752687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5138</TotalTime>
  <Words>712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WAD2 Group Project </vt:lpstr>
      <vt:lpstr>Project Overview</vt:lpstr>
      <vt:lpstr>User Personas</vt:lpstr>
      <vt:lpstr>User Personas</vt:lpstr>
      <vt:lpstr>User Personas</vt:lpstr>
      <vt:lpstr>Project Specification</vt:lpstr>
      <vt:lpstr>Wireframes – Home, About pages</vt:lpstr>
      <vt:lpstr>Wireframes – Album, search, upload album pages</vt:lpstr>
      <vt:lpstr>Wireframes – User page, log in, sign up</vt:lpstr>
      <vt:lpstr>Wireframes – Delete account, change password</vt:lpstr>
      <vt:lpstr>System Architecture Diagram</vt:lpstr>
      <vt:lpstr>ER diagram</vt:lpstr>
      <vt:lpstr>Site map</vt:lpstr>
      <vt:lpstr>URL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24</cp:revision>
  <dcterms:created xsi:type="dcterms:W3CDTF">2025-02-21T14:34:30Z</dcterms:created>
  <dcterms:modified xsi:type="dcterms:W3CDTF">2025-02-27T20:21:19Z</dcterms:modified>
</cp:coreProperties>
</file>