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FE08-5247-5FDD-73B4-22C539677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23831-849F-8AAC-21B9-5BECBD68D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316D0-5F53-B620-DC75-5FD9DB9F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78AB-605B-4548-991D-4A8EC3410EAC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0BC8C-CE37-934D-7EE1-98F4E88C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010F-4A20-FCE0-329D-46A49B4E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CFB-01A7-4D3D-876D-361935BC9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75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62C7-8A37-86D7-2CCE-F0380430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818BD-A3A1-D6DB-BDF3-3D66C29DA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B8677-8B33-A586-4EC6-772355CD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78AB-605B-4548-991D-4A8EC3410EAC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D4AA-0680-2DED-12A0-C337F346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2DF57-B467-42BC-E6B2-50E8B40B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CFB-01A7-4D3D-876D-361935BC9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2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78B85-3D71-02FB-8B7D-628F766D9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D1EE8-3094-7AF2-4EA3-97DB2194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9949A-A376-6645-0EC6-BF866B5A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78AB-605B-4548-991D-4A8EC3410EAC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3C0B-33D2-0036-536A-49299B9E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0FFB0-A97E-8259-18B9-DAAE642E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CFB-01A7-4D3D-876D-361935BC9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3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E10B-566E-0CB0-8E58-9D1C67B3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A36B0-5304-4C1C-9139-96EF5CE8F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5BFFC-6E7C-F407-0063-3DABA9A4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78AB-605B-4548-991D-4A8EC3410EAC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147BF-8BFF-62FC-8ECE-DF020E0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9E216-35FE-4AEC-1482-42F02FB3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CFB-01A7-4D3D-876D-361935BC9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4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929C-2600-32B5-B150-DE017022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B90E5-20CC-A81A-9FDC-C4BBDBB8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699EE-8132-024E-2037-D764E885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78AB-605B-4548-991D-4A8EC3410EAC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CDB06-BFFA-99C6-6D2D-F6FC8583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F28B-5111-184E-F996-06D4598E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CFB-01A7-4D3D-876D-361935BC9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2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7D12-147C-D826-E521-AA9C75C9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4DA8-67E6-DA99-4CBE-3975EC053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09832-F7FC-5CE4-94CF-10544FD71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CBC29-B1C9-37B9-3405-A8E73577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78AB-605B-4548-991D-4A8EC3410EAC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EB4F-598F-6D19-3ECF-416376EA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3FC0B-439C-FF9B-54B1-6B48C27A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CFB-01A7-4D3D-876D-361935BC9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5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FD84-EB7C-7AD8-E843-EA624ADF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E6171-1BA8-CD5C-F9CC-DC5601867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EF774-87E9-886F-1F3D-1D541900E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BCC04-719C-7DBF-E337-DD369E626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23670-BB26-4A27-618D-074536C87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3CD18-CF6D-E481-DA8F-EB88512B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78AB-605B-4548-991D-4A8EC3410EAC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57D19-20D4-0446-6DFA-62B7A02F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FF075-85EC-C8AD-A402-D343EFC5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CFB-01A7-4D3D-876D-361935BC9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6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7A21-4773-7F6F-83C0-C00E818E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187CA-05BC-2035-A8D5-38A734F6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78AB-605B-4548-991D-4A8EC3410EAC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F5719-5728-AE81-F882-1EC2565B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0C7AD-C451-CCEC-6EAA-71128CE2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CFB-01A7-4D3D-876D-361935BC9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56203-2B2A-7BB9-771E-7E0E7CF7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78AB-605B-4548-991D-4A8EC3410EAC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CAECF-83C5-B3E7-D7DE-EEBF063E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D7916-0280-531C-108F-D3D270C5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CFB-01A7-4D3D-876D-361935BC9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59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43D-C475-9CA6-5D8C-37FED392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EE1A-C94E-91F6-3994-9CE9DA12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0A30D-4F51-1FBB-6979-6B0B07F3B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C4EF8-B56B-3D19-0129-5B7958CB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78AB-605B-4548-991D-4A8EC3410EAC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1EC5F-33C1-2DC8-5F20-7B692D69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7DA6-2F56-E9CD-B38B-3BED0734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CFB-01A7-4D3D-876D-361935BC9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9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6F97-B2F5-20D2-DA66-33126C9E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6F350-526E-A4B1-05D6-91242C9E3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9E095-B4B8-B5A9-CE86-CBF2637CC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1ECDB-7591-4E5D-1291-B30EE17F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78AB-605B-4548-991D-4A8EC3410EAC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F2C01-3E6E-1EC1-8D31-CED70F0B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ECBEB-34B9-27DB-A0A0-AB3A8E0C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6CFB-01A7-4D3D-876D-361935BC9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7457E-D36B-91FD-4634-D21357DF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CE8AC-3B23-BD07-30F5-B7F5F15C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806B7-C3A2-6464-ED59-181A44872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EB78AB-605B-4548-991D-4A8EC3410EAC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51B0-98AD-E086-7821-8C625DF2D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40DF6-0B47-759C-297D-344E06972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E6CFB-01A7-4D3D-876D-361935BC9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36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76F3-F2B2-1523-8700-FAA8517D6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MyAlbumRater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B1173-1AA4-5B92-C05A-67271940C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Josh, Malachy, Pavlo, Declan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8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1D74-D4FA-09B6-9549-220FB16E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48B1-17C7-F7E0-A58D-5C514FAAF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40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MyAlbumRater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Declan McLaren (student)</dc:creator>
  <cp:lastModifiedBy>Declan McLaren (student)</cp:lastModifiedBy>
  <cp:revision>1</cp:revision>
  <dcterms:created xsi:type="dcterms:W3CDTF">2025-03-21T14:47:33Z</dcterms:created>
  <dcterms:modified xsi:type="dcterms:W3CDTF">2025-03-21T14:57:07Z</dcterms:modified>
</cp:coreProperties>
</file>