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6224"/>
            <a:ext cx="39243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0" dirty="0"/>
              <a:t>Casual Listener</a:t>
            </a:r>
            <a:r>
              <a:rPr lang="en-GB" sz="1800" noProof="0" dirty="0"/>
              <a:t>:</a:t>
            </a:r>
          </a:p>
          <a:p>
            <a:pPr marL="0" indent="0">
              <a:buNone/>
            </a:pPr>
            <a:r>
              <a:rPr lang="en-GB" sz="1800" noProof="0" dirty="0"/>
              <a:t>Description: Loves listening to music, but doesn't have time to search deeply for new releases.</a:t>
            </a:r>
          </a:p>
          <a:p>
            <a:pPr marL="0" indent="0"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Find new albums, quickly rate, read reviews from other users, leave short comments.</a:t>
            </a:r>
          </a:p>
          <a:p>
            <a:pPr marL="0" indent="0"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dirty="0"/>
              <a:t>Convenient</a:t>
            </a:r>
            <a:r>
              <a:rPr lang="en-GB" sz="1800" noProof="0" dirty="0"/>
              <a:t> search for albums, sort them by popularity/dates.</a:t>
            </a:r>
          </a:p>
          <a:p>
            <a:pPr lvl="1"/>
            <a:r>
              <a:rPr lang="en-GB" sz="1800" noProof="0" dirty="0"/>
              <a:t>Keep track of what his friends like.</a:t>
            </a:r>
          </a:p>
          <a:p>
            <a:endParaRPr lang="en-GB" sz="18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0BC42-6DF4-355D-DD16-C45C46791893}"/>
              </a:ext>
            </a:extLst>
          </p:cNvPr>
          <p:cNvSpPr txBox="1">
            <a:spLocks/>
          </p:cNvSpPr>
          <p:nvPr/>
        </p:nvSpPr>
        <p:spPr>
          <a:xfrm>
            <a:off x="42037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Content Creator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aspiring musician, he records his own tracks and wants to share them with the community.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Upload your albums, get feedback and a fan 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noProof="0" dirty="0"/>
              <a:t>Easy upload albums and covers.</a:t>
            </a:r>
          </a:p>
          <a:p>
            <a:pPr lvl="1"/>
            <a:r>
              <a:rPr lang="en-GB" sz="1800" noProof="0" dirty="0"/>
              <a:t>Ability to track statistics (number of likes, views and comments).</a:t>
            </a:r>
          </a:p>
          <a:p>
            <a:pPr lvl="1"/>
            <a:r>
              <a:rPr lang="en-GB" sz="1800" noProof="0" dirty="0"/>
              <a:t>Communicate with fans through comments.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202748-E359-D596-5AFC-AEFA8D2BD373}"/>
              </a:ext>
            </a:extLst>
          </p:cNvPr>
          <p:cNvSpPr txBox="1">
            <a:spLocks/>
          </p:cNvSpPr>
          <p:nvPr/>
        </p:nvSpPr>
        <p:spPr>
          <a:xfrm>
            <a:off x="81280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Music Critic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experienced music lover, he runs a blog and loves to give detailed reviews of music.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US" sz="1800" noProof="0" dirty="0"/>
              <a:t>Search for rare/interesting albums, comment on them in detail</a:t>
            </a:r>
            <a:r>
              <a:rPr lang="en-GB" sz="18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US" sz="1800" noProof="0" dirty="0"/>
              <a:t>Ability to find albums by genre and other metadata.</a:t>
            </a:r>
          </a:p>
          <a:p>
            <a:pPr lvl="1"/>
            <a:r>
              <a:rPr lang="en-US" sz="1800" dirty="0"/>
              <a:t>Write detailed reviews for each album</a:t>
            </a:r>
            <a:r>
              <a:rPr lang="en-US" sz="18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9622"/>
              </p:ext>
            </p:extLst>
          </p:nvPr>
        </p:nvGraphicFramePr>
        <p:xfrm>
          <a:off x="405685" y="1278036"/>
          <a:ext cx="113527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like,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likes/dislikes.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positively or negatively.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like/dislike counter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and comments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number of likes,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218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43984"/>
              </p:ext>
            </p:extLst>
          </p:nvPr>
        </p:nvGraphicFramePr>
        <p:xfrm>
          <a:off x="8610826" y="567193"/>
          <a:ext cx="33648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80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2724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879987" y="3309648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3180736" y="330964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5481485" y="331565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7733071" y="3309645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21945" y="1812685"/>
            <a:ext cx="693173" cy="2300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71570" y="662312"/>
            <a:ext cx="693174" cy="460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869318" y="2966062"/>
            <a:ext cx="6991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98113" y="1837266"/>
            <a:ext cx="693171" cy="225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9837173" y="3309644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8050164" y="785215"/>
            <a:ext cx="693170" cy="4355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Sign Up - /register</a:t>
            </a:r>
          </a:p>
          <a:p>
            <a:r>
              <a:rPr lang="en-GB" dirty="0"/>
              <a:t>Login - /login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Search/Filter/Sort Page - </a:t>
            </a:r>
            <a:r>
              <a:rPr lang="en-GB"/>
              <a:t>/search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4934</TotalTime>
  <Words>605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Project Specification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20</cp:revision>
  <dcterms:created xsi:type="dcterms:W3CDTF">2025-02-21T14:34:30Z</dcterms:created>
  <dcterms:modified xsi:type="dcterms:W3CDTF">2025-02-26T22:15:51Z</dcterms:modified>
</cp:coreProperties>
</file>