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22FE-EBE7-3F1A-9A7F-A593DB419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EBAAD-D298-89A0-2697-095302A80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D2283-2837-3915-268A-98CC89C7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3E852-BAD8-834A-632A-D00E188A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D262A-5D7A-EB6B-1220-810597F6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86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DB7E-1809-759B-1CCC-89CA4D4E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8D506-9394-5656-8E35-62FEE3410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2CE5-2117-30D9-7547-FB64AC7B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BF53-452B-16A4-0F71-C9F5D053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EE52-ED31-1196-1D46-44D1EA9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50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E43EE-8D20-83C0-3C02-0A56F8B6E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242EF-E74A-74AE-29B2-087AF55D8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09BD8-57A6-9C12-6ED2-8822A26D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4DCD9-E71F-D738-2F71-522FBF86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95418-F668-2054-99AB-479BF9D7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1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5066-542B-4D38-1C03-47761D0D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4857-3C08-565E-9932-805914622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F2B20-1FAE-0586-A24A-9C7AB6B8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58D2-98ED-C561-DFC0-10FAFE1F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DC69B-319B-0744-93D8-77C1B111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77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173A-49D7-4094-71C9-8642DB4F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72FC-3BB0-2775-60B3-34D5B5E53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2DA6B-47BD-5DDA-721B-93411FCE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B8748-CD51-0FE7-B28D-D61BA3BA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3584-6E2E-AF2A-609D-F46D7966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6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654-B0B9-7D60-86A6-8B2C1F93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AE3A-AF01-1992-136E-A82E02135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712AB-F182-DA7C-DA57-E5D8B2C52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B5E8E-D5DB-70EF-546D-7D6CA0A0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61F73-2C6B-65D0-E930-92168410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10BC5-E870-CF5A-C1DD-4F93042F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00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65D0-AB2B-37C9-0932-68759E80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D9D44-3F2A-BEC7-83EC-42C31F929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466AA-20DA-8515-A0CE-6159F654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2CDE0-46B6-377D-823A-E94493CA9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99ADC-4B60-DAA2-CC91-3AFF61E59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E857C-8FCE-0477-CB45-92B3577D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84855-8D11-D893-8902-C437FB72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B45E7-A663-5DAE-EF96-3320B694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9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1179-3269-4691-E93F-50EC781E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241A0-5B40-BB21-2515-3089A45E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1191E-C369-2320-9061-D810D53E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FC48E-6808-0D3A-A3B9-67610F17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0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ADB80-438A-6EF7-993F-768A05BB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F34E0-3C35-DE90-CA64-E49F51EB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FFAD9-346F-189D-D545-D2ACDEF1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AFB-C2C4-BBA3-601F-7E3A5149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ABC3-8AFD-9BDD-F332-6B0EA6B79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D628A-B505-0DB1-C349-6E0EAEAAB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91957-CF77-D34C-FAFB-67F71067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07CFB-8968-E91F-EC05-BEAF3E10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D99D1-1CCA-8FE7-D4FE-163E6396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60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98B7-9E52-7BB5-FA04-D2A0CEA1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F613C-815B-8F1E-EFF4-B04CF7DC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A4541-5C58-14F7-817E-B212074C1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17328-8F48-6485-4F32-6AF9916E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C3425-21C5-3B5C-E192-40963E8C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618FA-9124-38F0-CEE4-9107CEC0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6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9A1E0-E364-AEA2-60A9-DE139373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FCC1C-EC68-1C24-FE62-89F58FAD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40EC-229B-C023-5627-0699FB61C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46C5-5143-5F42-C9BD-759621B31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CB04C-9246-F53A-5CE7-01B7A6B89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8FA3-36B1-6467-1B1B-E7D4CA690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WAD2 Group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0FB16-E3FA-F7B2-0C1C-A41FB9779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10-D</a:t>
            </a:r>
          </a:p>
        </p:txBody>
      </p:sp>
    </p:spTree>
    <p:extLst>
      <p:ext uri="{BB962C8B-B14F-4D97-AF65-F5344CB8AC3E}">
        <p14:creationId xmlns:p14="http://schemas.microsoft.com/office/powerpoint/2010/main" val="283618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3104-5488-AB23-C1C8-EB9D4545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EE75-46F7-78BA-6D8C-C9AE15E5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Users will be able to view albums</a:t>
            </a:r>
          </a:p>
          <a:p>
            <a:r>
              <a:rPr lang="en-GB" dirty="0"/>
              <a:t>Authenticated users will be able to like/dislike, comment on and upload albums</a:t>
            </a:r>
          </a:p>
          <a:p>
            <a:r>
              <a:rPr lang="en-GB" dirty="0"/>
              <a:t>The home page will show top rated albums, albums uploaded that day, and a search feature for users/albums</a:t>
            </a:r>
          </a:p>
          <a:p>
            <a:r>
              <a:rPr lang="en-GB" dirty="0"/>
              <a:t>A “follow” system- users will be able to follow other users, and albums they rate will show in the home page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90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B3E7-3677-9628-3BED-8C06AB41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9EDC-60DC-11A2-2D48-72DBECFE4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of cookies, to keep track of views</a:t>
            </a:r>
          </a:p>
        </p:txBody>
      </p:sp>
    </p:spTree>
    <p:extLst>
      <p:ext uri="{BB962C8B-B14F-4D97-AF65-F5344CB8AC3E}">
        <p14:creationId xmlns:p14="http://schemas.microsoft.com/office/powerpoint/2010/main" val="205872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2D55-21D6-B6D6-9F55-727B1DB2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547FD92-61E2-213B-CADB-C21A836C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3102"/>
            <a:ext cx="4765519" cy="3009429"/>
          </a:xfrm>
          <a:prstGeom prst="rect">
            <a:avLst/>
          </a:prstGeom>
        </p:spPr>
      </p:pic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06EBC0DF-4A1D-DD4C-12DF-00BA67434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5610"/>
              </p:ext>
            </p:extLst>
          </p:nvPr>
        </p:nvGraphicFramePr>
        <p:xfrm>
          <a:off x="5584797" y="575822"/>
          <a:ext cx="28939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597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409365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dirty="0" err="1"/>
                        <a:t>DateCreated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170E3E0C-5DB5-2C05-35C6-55C5EB15183E}"/>
              </a:ext>
            </a:extLst>
          </p:cNvPr>
          <p:cNvSpPr txBox="1"/>
          <p:nvPr/>
        </p:nvSpPr>
        <p:spPr>
          <a:xfrm>
            <a:off x="5597239" y="18045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Users</a:t>
            </a:r>
          </a:p>
        </p:txBody>
      </p:sp>
      <p:sp>
        <p:nvSpPr>
          <p:cNvPr id="75" name="Content Placeholder 74">
            <a:extLst>
              <a:ext uri="{FF2B5EF4-FFF2-40B4-BE49-F238E27FC236}">
                <a16:creationId xmlns:a16="http://schemas.microsoft.com/office/drawing/2014/main" id="{0378450C-A436-0540-7673-280DEF7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8101" y="6131244"/>
            <a:ext cx="105698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10FCE13-4C24-77CE-52BB-F6B2BDA6B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90724"/>
              </p:ext>
            </p:extLst>
          </p:nvPr>
        </p:nvGraphicFramePr>
        <p:xfrm>
          <a:off x="8610826" y="567193"/>
          <a:ext cx="336486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33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118533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dirty="0"/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dirty="0"/>
                        <a:t>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Integer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dirty="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dirty="0" err="1"/>
                        <a:t>CoverArt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dirty="0" err="1"/>
                        <a:t>UploaderUsername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015945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dirty="0" err="1"/>
                        <a:t>UploadDate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0143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79636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5E53AA4-38A8-C20A-0677-300104229B66}"/>
              </a:ext>
            </a:extLst>
          </p:cNvPr>
          <p:cNvSpPr txBox="1"/>
          <p:nvPr/>
        </p:nvSpPr>
        <p:spPr>
          <a:xfrm>
            <a:off x="8610826" y="18045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Albums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13D315B-A5C3-8062-06AC-C23E610C9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67550"/>
              </p:ext>
            </p:extLst>
          </p:nvPr>
        </p:nvGraphicFramePr>
        <p:xfrm>
          <a:off x="5578576" y="3300682"/>
          <a:ext cx="28939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98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446981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dirty="0" err="1"/>
                        <a:t>AlbumTitle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0791E3C-4AE5-48B7-EED1-93E1DEF2B272}"/>
              </a:ext>
            </a:extLst>
          </p:cNvPr>
          <p:cNvSpPr txBox="1"/>
          <p:nvPr/>
        </p:nvSpPr>
        <p:spPr>
          <a:xfrm>
            <a:off x="5591018" y="290531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AFBF2B-EC91-3735-709B-4D64D6095A03}"/>
              </a:ext>
            </a:extLst>
          </p:cNvPr>
          <p:cNvSpPr/>
          <p:nvPr/>
        </p:nvSpPr>
        <p:spPr>
          <a:xfrm>
            <a:off x="1691148" y="2278338"/>
            <a:ext cx="147484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215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143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WAD2 Group Project </vt:lpstr>
      <vt:lpstr>Project Overview</vt:lpstr>
      <vt:lpstr>Project Specification</vt:lpstr>
      <vt:lpstr>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Malachy McGinnity (student)</dc:creator>
  <cp:lastModifiedBy>Josh McPhail (student)</cp:lastModifiedBy>
  <cp:revision>5</cp:revision>
  <dcterms:created xsi:type="dcterms:W3CDTF">2025-02-21T14:34:30Z</dcterms:created>
  <dcterms:modified xsi:type="dcterms:W3CDTF">2025-02-22T00:55:14Z</dcterms:modified>
</cp:coreProperties>
</file>