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197E1-203B-FFD8-D10C-017334E7EA44}" v="118" dt="2025-09-25T05:36:22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28701"/>
            <a:ext cx="6858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333" spc="1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4377"/>
            <a:ext cx="6858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133" b="1" cap="all" spc="800" baseline="0"/>
            </a:lvl1pPr>
            <a:lvl2pPr marL="609585" indent="0" algn="ctr">
              <a:buNone/>
              <a:defRPr sz="2133"/>
            </a:lvl2pPr>
            <a:lvl3pPr marL="1219170" indent="0" algn="ctr">
              <a:buNone/>
              <a:defRPr sz="2133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3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9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71675" cy="5719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457200"/>
            <a:ext cx="5800725" cy="57197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9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1" y="793080"/>
            <a:ext cx="7680677" cy="1233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1" y="2114940"/>
            <a:ext cx="7680677" cy="395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4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698" y="1709739"/>
            <a:ext cx="7474889" cy="2852737"/>
          </a:xfrm>
        </p:spPr>
        <p:txBody>
          <a:bodyPr anchor="b">
            <a:normAutofit/>
          </a:bodyPr>
          <a:lstStyle>
            <a:lvl1pPr>
              <a:defRPr sz="5867" spc="10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5698" y="4976328"/>
            <a:ext cx="7474890" cy="1113323"/>
          </a:xfrm>
        </p:spPr>
        <p:txBody>
          <a:bodyPr>
            <a:normAutofit/>
          </a:bodyPr>
          <a:lstStyle>
            <a:lvl1pPr marL="0" indent="0">
              <a:buNone/>
              <a:defRPr sz="1600" spc="8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6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41" y="457200"/>
            <a:ext cx="7732309" cy="1233488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3040" y="1996141"/>
            <a:ext cx="3731810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996141"/>
            <a:ext cx="3886200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67" y="457200"/>
            <a:ext cx="7490174" cy="1233488"/>
          </a:xfrm>
        </p:spPr>
        <p:txBody>
          <a:bodyPr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6368" y="1681163"/>
            <a:ext cx="3471814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6368" y="2505075"/>
            <a:ext cx="3471814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8612" y="1681163"/>
            <a:ext cx="3757929" cy="8239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8611" y="2505075"/>
            <a:ext cx="375793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7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57200"/>
            <a:ext cx="7486649" cy="1233488"/>
          </a:xfrm>
        </p:spPr>
        <p:txBody>
          <a:bodyPr>
            <a:normAutofit/>
          </a:bodyPr>
          <a:lstStyle>
            <a:lvl1pPr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6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56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67" y="457200"/>
            <a:ext cx="2949178" cy="192143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098" y="987426"/>
            <a:ext cx="4280443" cy="4873625"/>
          </a:xfrm>
        </p:spPr>
        <p:txBody>
          <a:bodyPr>
            <a:normAutofit/>
          </a:bodyPr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067" y="2799185"/>
            <a:ext cx="2949178" cy="306980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225" y="681135"/>
            <a:ext cx="2949178" cy="16002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376057" y="858417"/>
            <a:ext cx="4140484" cy="500263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4225" y="2281335"/>
            <a:ext cx="2949178" cy="381158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03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800"/>
            <a:ext cx="9144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3028950" y="6400799"/>
            <a:ext cx="6115049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61666"/>
            <a:ext cx="7357782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286001"/>
            <a:ext cx="7357782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32583" y="6409170"/>
            <a:ext cx="2776794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cap="all" spc="4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85951" y="1969367"/>
            <a:ext cx="41148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2259" y="6408742"/>
            <a:ext cx="328989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216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pos="5544" userDrawn="1">
          <p15:clr>
            <a:srgbClr val="F26B43"/>
          </p15:clr>
        </p15:guide>
        <p15:guide id="7" pos="3834" userDrawn="1">
          <p15:clr>
            <a:srgbClr val="F26B43"/>
          </p15:clr>
        </p15:guide>
        <p15:guide id="8" pos="1908" userDrawn="1">
          <p15:clr>
            <a:srgbClr val="F26B43"/>
          </p15:clr>
        </p15:guide>
        <p15:guide id="9" pos="648" userDrawn="1">
          <p15:clr>
            <a:srgbClr val="F26B43"/>
          </p15:clr>
        </p15:guide>
        <p15:guide id="10" orient="horz" pos="648" userDrawn="1">
          <p15:clr>
            <a:srgbClr val="F26B43"/>
          </p15:clr>
        </p15:guide>
        <p15:guide id="11" pos="51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331" y="528231"/>
            <a:ext cx="6806280" cy="2532984"/>
          </a:xfrm>
        </p:spPr>
        <p:txBody>
          <a:bodyPr/>
          <a:lstStyle/>
          <a:p>
            <a:r>
              <a:t>GLAM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647" y="3589505"/>
            <a:ext cx="7292443" cy="1816146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r>
              <a:rPr sz="2100" dirty="0"/>
              <a:t>Prototype Presentation</a:t>
            </a:r>
          </a:p>
          <a:p>
            <a:r>
              <a:rPr sz="2100" dirty="0"/>
              <a:t>CSC 340 – Fall 2025</a:t>
            </a:r>
          </a:p>
          <a:p>
            <a:r>
              <a:rPr sz="2100" dirty="0"/>
              <a:t>Team 8</a:t>
            </a:r>
          </a:p>
          <a:p>
            <a:r>
              <a:rPr lang="en-US" sz="2100" dirty="0"/>
              <a:t>Malado and </a:t>
            </a:r>
            <a:r>
              <a:rPr lang="en-US" sz="2100" dirty="0" err="1"/>
              <a:t>ndeye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dirty="0"/>
              <a:t>GLAM Connect is a platform that connects customers with beauty &amp; wellness providers.</a:t>
            </a:r>
            <a:endParaRPr lang="en-US" dirty="0"/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dirty="0"/>
              <a:t>• Customers can browse providers and book services</a:t>
            </a:r>
          </a:p>
          <a:p>
            <a:pPr marL="0" indent="0">
              <a:buNone/>
            </a:pPr>
            <a:r>
              <a:rPr dirty="0"/>
              <a:t>• Providers can list and manage their offerings</a:t>
            </a:r>
          </a:p>
          <a:p>
            <a:pPr marL="0" indent="0">
              <a:buNone/>
            </a:pPr>
            <a:r>
              <a:rPr dirty="0"/>
              <a:t>• Goal: easy-to-use interface for booking and managing appointments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Main Features</a:t>
            </a:r>
            <a:r>
              <a:rPr lang="en-US" dirty="0"/>
              <a:t> for</a:t>
            </a:r>
            <a:br>
              <a:rPr lang="en-US" dirty="0"/>
            </a:br>
            <a:r>
              <a:rPr lang="en-US" dirty="0"/>
              <a:t> </a:t>
            </a:r>
            <a:r>
              <a:rPr dirty="0"/>
              <a:t>Customer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Browse providers (hair, makeup, nails, lashes)</a:t>
            </a:r>
            <a:endParaRPr lang="en-US" dirty="0"/>
          </a:p>
          <a:p>
            <a:pPr marL="0" indent="0">
              <a:buNone/>
            </a:pPr>
            <a:r>
              <a:rPr dirty="0"/>
              <a:t>• View provider profiles &amp; services</a:t>
            </a:r>
          </a:p>
          <a:p>
            <a:pPr marL="0" indent="0">
              <a:buNone/>
            </a:pPr>
            <a:r>
              <a:rPr dirty="0"/>
              <a:t>• Book appointments with date/time</a:t>
            </a:r>
          </a:p>
          <a:p>
            <a:pPr marL="0" indent="0">
              <a:buNone/>
            </a:pPr>
            <a:r>
              <a:rPr dirty="0"/>
              <a:t>• Leave reviews for providers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Main Features</a:t>
            </a:r>
            <a:r>
              <a:rPr lang="en-US" dirty="0"/>
              <a:t> for</a:t>
            </a:r>
            <a:r>
              <a:rPr dirty="0"/>
              <a:t> Provider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Manage services &amp; prices</a:t>
            </a:r>
            <a:endParaRPr lang="en-US" dirty="0"/>
          </a:p>
          <a:p>
            <a:pPr marL="0" indent="0">
              <a:buNone/>
            </a:pPr>
            <a:r>
              <a:rPr dirty="0"/>
              <a:t>• View and manage appointments</a:t>
            </a:r>
          </a:p>
          <a:p>
            <a:pPr marL="0" indent="0">
              <a:buNone/>
            </a:pPr>
            <a:r>
              <a:rPr dirty="0"/>
              <a:t>• Track</a:t>
            </a:r>
            <a:r>
              <a:rPr lang="en-US" dirty="0"/>
              <a:t> and reply to </a:t>
            </a:r>
            <a:r>
              <a:rPr dirty="0"/>
              <a:t>customer reviews</a:t>
            </a:r>
          </a:p>
          <a:p>
            <a:pPr marL="0" indent="0">
              <a:buNone/>
            </a:pPr>
            <a:r>
              <a:rPr dirty="0"/>
              <a:t>• Update profile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349528"/>
            <a:ext cx="7680677" cy="1233488"/>
          </a:xfrm>
        </p:spPr>
        <p:txBody>
          <a:bodyPr/>
          <a:lstStyle/>
          <a:p>
            <a:r>
              <a:t>Prototype 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dirty="0"/>
              <a:t>During the live demo, we will: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Show login and signup flow</a:t>
            </a:r>
          </a:p>
          <a:p>
            <a:pPr marL="0" indent="0">
              <a:buNone/>
            </a:pPr>
            <a:r>
              <a:rPr dirty="0"/>
              <a:t>• Navigate the customer dashboard</a:t>
            </a:r>
          </a:p>
          <a:p>
            <a:pPr marL="0" indent="0">
              <a:buNone/>
            </a:pPr>
            <a:r>
              <a:rPr dirty="0"/>
              <a:t>• Demonstrate browsing and booking</a:t>
            </a:r>
          </a:p>
          <a:p>
            <a:pPr marL="0" indent="0">
              <a:buNone/>
            </a:pPr>
            <a:r>
              <a:rPr dirty="0"/>
              <a:t>• Show provider dashboard &amp; management tools</a:t>
            </a:r>
          </a:p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rPr dirty="0"/>
              <a:t>Note: This is </a:t>
            </a:r>
            <a:r>
              <a:rPr lang="en-US" dirty="0"/>
              <a:t>only a prototype, so there is no </a:t>
            </a:r>
            <a:r>
              <a:rPr dirty="0"/>
              <a:t>backend yet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GradientRiseVTI</vt:lpstr>
      <vt:lpstr>GLAM Connect</vt:lpstr>
      <vt:lpstr>System Overview</vt:lpstr>
      <vt:lpstr>Main Features for  Customer</vt:lpstr>
      <vt:lpstr>Main Features for Provider</vt:lpstr>
      <vt:lpstr>Prototype Demo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55</cp:revision>
  <dcterms:created xsi:type="dcterms:W3CDTF">2013-01-27T09:14:16Z</dcterms:created>
  <dcterms:modified xsi:type="dcterms:W3CDTF">2025-09-25T05:36:38Z</dcterms:modified>
  <cp:category/>
</cp:coreProperties>
</file>