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5840-3D40-4FD7-9BEC-DE75D04FB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Stopnorris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753A-9CA0-4652-AEE5-DD868A49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Essay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Acceptance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Integration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RobotFramework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990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775319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Random Joke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 retrieved random joke.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632993"/>
              </p:ext>
            </p:extLst>
          </p:nvPr>
        </p:nvGraphicFramePr>
        <p:xfrm>
          <a:off x="1371599" y="2560950"/>
          <a:ext cx="96011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6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88817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226894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05006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736409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2160524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3062781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https://api.chucknorris.io/jokes/random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"categories": [],</a:t>
                      </a:r>
                    </a:p>
                    <a:p>
                      <a:r>
                        <a:rPr lang="pt-PT" sz="1200" dirty="0"/>
                        <a:t>    "created_at": string,</a:t>
                      </a:r>
                    </a:p>
                    <a:p>
                      <a:r>
                        <a:rPr lang="pt-PT" sz="1200" dirty="0"/>
                        <a:t>    "icon_url": string,</a:t>
                      </a:r>
                    </a:p>
                    <a:p>
                      <a:r>
                        <a:rPr lang="pt-PT" sz="1200" dirty="0"/>
                        <a:t>    "id": string,</a:t>
                      </a:r>
                    </a:p>
                    <a:p>
                      <a:r>
                        <a:rPr lang="pt-PT" sz="1200" dirty="0"/>
                        <a:t>    "updated_at": string,</a:t>
                      </a:r>
                    </a:p>
                    <a:p>
                      <a:r>
                        <a:rPr lang="pt-PT" sz="1200" dirty="0"/>
                        <a:t>    "url": string,</a:t>
                      </a:r>
                    </a:p>
                    <a:p>
                      <a:r>
                        <a:rPr lang="pt-PT" sz="1200" dirty="0"/>
                        <a:t>    "value": string</a:t>
                      </a:r>
                    </a:p>
                    <a:p>
                      <a:r>
                        <a:rPr lang="pt-PT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"categories"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icon_url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"id"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+ </a:t>
                      </a:r>
                      <a:r>
                        <a:rPr lang="en-US" sz="1200" b="1" dirty="0"/>
                        <a:t>id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"value"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random_string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[]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https://assets.chucknorris.host/img/avatar/chuck-norris.png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"^[a-zA-Z0-9-_]{22}}$"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200" dirty="0"/>
                    </a:p>
                    <a:p>
                      <a:r>
                        <a:rPr lang="en-US" sz="1200" b="1" dirty="0"/>
                        <a:t>$datetime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"%Y-%m-%d %H:%M:%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S.%f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')[:-6]“)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$jokes_url </a:t>
                      </a:r>
                      <a:r>
                        <a:rPr lang="pt-PT" sz="1200" dirty="0"/>
                        <a:t>= “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https://api.chucknorris.io/jokes/”</a:t>
                      </a:r>
                      <a:endParaRPr lang="pt-PT" sz="1200" dirty="0"/>
                    </a:p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6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421442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Category Joke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 retrieved random joke from a given category.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014932"/>
              </p:ext>
            </p:extLst>
          </p:nvPr>
        </p:nvGraphicFramePr>
        <p:xfrm>
          <a:off x="1371600" y="2560950"/>
          <a:ext cx="96012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9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94849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242032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13705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75783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2512377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2656912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https://api.chucknorris.io/jokes/random?category=</a:t>
                      </a:r>
                      <a:r>
                        <a:rPr lang="pt-PT" sz="1200" b="1" dirty="0"/>
                        <a:t>$category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"categories": [],</a:t>
                      </a:r>
                    </a:p>
                    <a:p>
                      <a:r>
                        <a:rPr lang="pt-PT" sz="1200" dirty="0"/>
                        <a:t>    "created_at": string,</a:t>
                      </a:r>
                    </a:p>
                    <a:p>
                      <a:r>
                        <a:rPr lang="pt-PT" sz="1200" dirty="0"/>
                        <a:t>    "icon_url": string,</a:t>
                      </a:r>
                    </a:p>
                    <a:p>
                      <a:r>
                        <a:rPr lang="pt-PT" sz="1200" dirty="0"/>
                        <a:t>    "id": string,</a:t>
                      </a:r>
                    </a:p>
                    <a:p>
                      <a:r>
                        <a:rPr lang="pt-PT" sz="1200" dirty="0"/>
                        <a:t>    "updated_at": string,</a:t>
                      </a:r>
                    </a:p>
                    <a:p>
                      <a:r>
                        <a:rPr lang="pt-PT" sz="1200" dirty="0"/>
                        <a:t>    "url": string,</a:t>
                      </a:r>
                    </a:p>
                    <a:p>
                      <a:r>
                        <a:rPr lang="pt-PT" sz="1200" dirty="0"/>
                        <a:t>    "value": string</a:t>
                      </a:r>
                    </a:p>
                    <a:p>
                      <a:r>
                        <a:rPr lang="pt-PT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"categories"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categories_array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icon_url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"id"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+ </a:t>
                      </a:r>
                      <a:r>
                        <a:rPr lang="en-US" sz="1200" b="1" dirty="0"/>
                        <a:t>id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"value"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random_string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categories_array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[</a:t>
                      </a:r>
                      <a:r>
                        <a:rPr lang="pt-PT" sz="1200" b="1" dirty="0"/>
                        <a:t>$category </a:t>
                      </a:r>
                      <a:r>
                        <a:rPr lang="en-US" sz="1200" dirty="0"/>
                        <a:t>]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https://assets.chucknorris.host/img/avatar/chuck-norris.png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"^[a-zA-Z0-9-_]{22}}$"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200" dirty="0"/>
                    </a:p>
                    <a:p>
                      <a:r>
                        <a:rPr lang="en-US" sz="1200" b="1" dirty="0"/>
                        <a:t>$datetime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"%Y-%m-%d %H:%M:%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S.%f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')[:-6]“)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$jokes_url </a:t>
                      </a:r>
                      <a:r>
                        <a:rPr lang="pt-PT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</a:t>
                      </a:r>
                    </a:p>
                    <a:p>
                      <a:endParaRPr lang="pt-PT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$category </a:t>
                      </a:r>
                      <a:r>
                        <a:rPr lang="pt-PT" sz="1200" dirty="0"/>
                        <a:t>= food</a:t>
                      </a:r>
                    </a:p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95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3497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Search Joke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 retrieved free text searched joke.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143860"/>
              </p:ext>
            </p:extLst>
          </p:nvPr>
        </p:nvGraphicFramePr>
        <p:xfrm>
          <a:off x="1371600" y="2560950"/>
          <a:ext cx="96794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9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94849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242032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13705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836039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2512377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2656912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https://api.chucknorris.io/jokes/search?query=</a:t>
                      </a:r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$search_kwd</a:t>
                      </a:r>
                      <a:endParaRPr lang="pt-PT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“total”: integer,</a:t>
                      </a:r>
                    </a:p>
                    <a:p>
                      <a:r>
                        <a:rPr lang="pt-PT" sz="1200" dirty="0"/>
                        <a:t>    “result”: [{</a:t>
                      </a:r>
                    </a:p>
                    <a:p>
                      <a:r>
                        <a:rPr lang="pt-PT" sz="1200" dirty="0"/>
                        <a:t>        "categories": [],</a:t>
                      </a:r>
                    </a:p>
                    <a:p>
                      <a:r>
                        <a:rPr lang="pt-PT" sz="1200" dirty="0"/>
                        <a:t>        "created_at": string,</a:t>
                      </a:r>
                    </a:p>
                    <a:p>
                      <a:r>
                        <a:rPr lang="pt-PT" sz="1200" dirty="0"/>
                        <a:t>        "icon_url": string,</a:t>
                      </a:r>
                    </a:p>
                    <a:p>
                      <a:r>
                        <a:rPr lang="pt-PT" sz="1200" dirty="0"/>
                        <a:t>        "id": string,</a:t>
                      </a:r>
                    </a:p>
                    <a:p>
                      <a:r>
                        <a:rPr lang="pt-PT" sz="1200" dirty="0"/>
                        <a:t>        "updated_at": string,</a:t>
                      </a:r>
                    </a:p>
                    <a:p>
                      <a:r>
                        <a:rPr lang="pt-PT" sz="1200" dirty="0"/>
                        <a:t>        "url": string,</a:t>
                      </a:r>
                    </a:p>
                    <a:p>
                      <a:r>
                        <a:rPr lang="pt-PT" sz="1200" dirty="0"/>
                        <a:t>        "value": string</a:t>
                      </a:r>
                    </a:p>
                    <a:p>
                      <a:r>
                        <a:rPr lang="pt-PT" sz="1200" dirty="0"/>
                        <a:t>    }]</a:t>
                      </a:r>
                    </a:p>
                    <a:p>
                      <a:r>
                        <a:rPr lang="pt-PT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“total”: </a:t>
                      </a:r>
                      <a:r>
                        <a:rPr lang="pt-PT" sz="1200" b="1" dirty="0"/>
                        <a:t>$total_value</a:t>
                      </a:r>
                      <a:r>
                        <a:rPr lang="pt-PT" sz="1200" dirty="0"/>
                        <a:t>,</a:t>
                      </a:r>
                    </a:p>
                    <a:p>
                      <a:r>
                        <a:rPr lang="pt-PT" sz="1200" dirty="0"/>
                        <a:t>    “result”: [{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"categories"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icon_url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"id"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+ </a:t>
                      </a:r>
                      <a:r>
                        <a:rPr lang="en-US" sz="1200" b="1" dirty="0"/>
                        <a:t>id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"value"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random_string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}]</a:t>
                      </a:r>
                    </a:p>
                    <a:p>
                      <a:r>
                        <a:rPr lang="en-US" sz="1200" dirty="0"/>
                        <a:t>}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$total_value </a:t>
                      </a:r>
                      <a:r>
                        <a:rPr lang="pt-PT" sz="1200" b="0" dirty="0"/>
                        <a:t>= 1</a:t>
                      </a:r>
                      <a:endParaRPr lang="en-US" sz="1200" b="0" dirty="0"/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[]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https://assets.chucknorris.host/img/avatar/chuck-norris.png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"^[a-zA-Z0-9-_]{22}}$"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200" dirty="0"/>
                    </a:p>
                    <a:p>
                      <a:r>
                        <a:rPr lang="en-US" sz="1200" b="1" dirty="0"/>
                        <a:t>$datetime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"%Y-%m-%d %H:%M:%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S.%f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')[:-6]“)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$jokes_url </a:t>
                      </a:r>
                      <a:r>
                        <a:rPr lang="pt-PT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</a:t>
                      </a:r>
                      <a:r>
                        <a:rPr lang="en-US" sz="1200" b="1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search_kwd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unique</a:t>
                      </a:r>
                    </a:p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8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Plan</a:t>
            </a:r>
            <a:endParaRPr lang="pt-P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C28E45-8458-4307-8BE9-374633726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095735"/>
              </p:ext>
            </p:extLst>
          </p:nvPr>
        </p:nvGraphicFramePr>
        <p:xfrm>
          <a:off x="1371600" y="1522602"/>
          <a:ext cx="96011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09">
                  <a:extLst>
                    <a:ext uri="{9D8B030D-6E8A-4147-A177-3AD203B41FA5}">
                      <a16:colId xmlns:a16="http://schemas.microsoft.com/office/drawing/2014/main" val="1339514166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395969361"/>
                    </a:ext>
                  </a:extLst>
                </a:gridCol>
                <a:gridCol w="1308680">
                  <a:extLst>
                    <a:ext uri="{9D8B030D-6E8A-4147-A177-3AD203B41FA5}">
                      <a16:colId xmlns:a16="http://schemas.microsoft.com/office/drawing/2014/main" val="264400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Test</a:t>
                      </a:r>
                      <a:r>
                        <a:rPr lang="pt-PT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Test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Title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Automated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1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Initial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Values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Start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Stop Time </a:t>
                      </a:r>
                      <a:r>
                        <a:rPr lang="pt-PT" dirty="0" err="1"/>
                        <a:t>Count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Reset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Clock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7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Lap</a:t>
                      </a:r>
                      <a:r>
                        <a:rPr lang="pt-PT" dirty="0"/>
                        <a:t> Time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Listing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</a:t>
                      </a:r>
                      <a:r>
                        <a:rPr lang="pt-PT" dirty="0"/>
                        <a:t>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Jokes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1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Random Joke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Category Joke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7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Search Joke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7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69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91679"/>
              </p:ext>
            </p:extLst>
          </p:nvPr>
        </p:nvGraphicFramePr>
        <p:xfrm>
          <a:off x="1371600" y="1325461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85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4551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Initial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Values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initial values are displayed when the stopwatch option is first started.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55222"/>
              </p:ext>
            </p:extLst>
          </p:nvPr>
        </p:nvGraphicFramePr>
        <p:xfrm>
          <a:off x="1371600" y="2946844"/>
          <a:ext cx="9601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88190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399316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=“00:00.00”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set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buttons</a:t>
                      </a:r>
                      <a:r>
                        <a:rPr lang="pt-PT" sz="1200" dirty="0"/>
                        <a:t> are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right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13375"/>
              </p:ext>
            </p:extLst>
          </p:nvPr>
        </p:nvGraphicFramePr>
        <p:xfrm>
          <a:off x="1371600" y="1325461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5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8102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Start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Stop Time </a:t>
                      </a:r>
                      <a:r>
                        <a:rPr lang="pt-PT" dirty="0" err="1"/>
                        <a:t>Count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stopwatch starts and stops counting.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622202"/>
              </p:ext>
            </p:extLst>
          </p:nvPr>
        </p:nvGraphicFramePr>
        <p:xfrm>
          <a:off x="1371600" y="2946844"/>
          <a:ext cx="96012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88190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399316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contains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element</a:t>
                      </a:r>
                      <a:r>
                        <a:rPr lang="pt-PT" sz="1200" dirty="0"/>
                        <a:t> (</a:t>
                      </a:r>
                      <a:r>
                        <a:rPr lang="pt-PT" sz="1200" dirty="0" err="1"/>
                        <a:t>state</a:t>
                      </a:r>
                      <a:r>
                        <a:rPr lang="pt-PT" sz="1200" dirty="0"/>
                        <a:t> = </a:t>
                      </a:r>
                      <a:r>
                        <a:rPr lang="pt-PT" sz="1200" dirty="0" err="1"/>
                        <a:t>not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),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</a:t>
                      </a:r>
                      <a:r>
                        <a:rPr lang="pt-PT" sz="1200" dirty="0" err="1"/>
                        <a:t>starts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4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Time stops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60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27099"/>
              </p:ext>
            </p:extLst>
          </p:nvPr>
        </p:nvGraphicFramePr>
        <p:xfrm>
          <a:off x="1371600" y="1325461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5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8102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Reset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Clock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stopwatch time returns to the initial value when reset.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536653"/>
              </p:ext>
            </p:extLst>
          </p:nvPr>
        </p:nvGraphicFramePr>
        <p:xfrm>
          <a:off x="1371600" y="2946844"/>
          <a:ext cx="96012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54634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4026716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contains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element</a:t>
                      </a:r>
                      <a:r>
                        <a:rPr lang="pt-PT" sz="1200" dirty="0"/>
                        <a:t> (</a:t>
                      </a:r>
                      <a:r>
                        <a:rPr lang="pt-PT" sz="1200" dirty="0" err="1"/>
                        <a:t>state</a:t>
                      </a:r>
                      <a:r>
                        <a:rPr lang="pt-PT" sz="1200" dirty="0"/>
                        <a:t> = </a:t>
                      </a:r>
                      <a:r>
                        <a:rPr lang="pt-PT" sz="1200" dirty="0" err="1"/>
                        <a:t>not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),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</a:t>
                      </a:r>
                      <a:r>
                        <a:rPr lang="pt-PT" sz="1200" dirty="0" err="1"/>
                        <a:t>starts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4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Time stops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60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=“00:00.00”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set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8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0948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411273"/>
              </p:ext>
            </p:extLst>
          </p:nvPr>
        </p:nvGraphicFramePr>
        <p:xfrm>
          <a:off x="1371600" y="1469909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74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01126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Lap</a:t>
                      </a:r>
                      <a:r>
                        <a:rPr lang="pt-PT" dirty="0"/>
                        <a:t> Time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Listing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lap times are registered successively taking account of lap time and total time.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928346"/>
              </p:ext>
            </p:extLst>
          </p:nvPr>
        </p:nvGraphicFramePr>
        <p:xfrm>
          <a:off x="1371600" y="2995411"/>
          <a:ext cx="96012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37856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4043494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contains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element</a:t>
                      </a:r>
                      <a:r>
                        <a:rPr lang="pt-PT" sz="1200" dirty="0"/>
                        <a:t> (</a:t>
                      </a:r>
                      <a:r>
                        <a:rPr lang="pt-PT" sz="1200" dirty="0" err="1"/>
                        <a:t>state</a:t>
                      </a:r>
                      <a:r>
                        <a:rPr lang="pt-PT" sz="1200" dirty="0"/>
                        <a:t> = </a:t>
                      </a:r>
                      <a:r>
                        <a:rPr lang="pt-PT" sz="1200" dirty="0" err="1"/>
                        <a:t>not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),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</a:t>
                      </a:r>
                      <a:r>
                        <a:rPr lang="pt-PT" sz="1200" dirty="0" err="1"/>
                        <a:t>starts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4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$lap_time_1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$lap_time_1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continues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listing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with</a:t>
                      </a:r>
                      <a:r>
                        <a:rPr lang="pt-PT" sz="1200" dirty="0"/>
                        <a:t> 3 </a:t>
                      </a:r>
                      <a:r>
                        <a:rPr lang="pt-PT" sz="1200" dirty="0" err="1"/>
                        <a:t>columns</a:t>
                      </a:r>
                      <a:r>
                        <a:rPr lang="pt-PT" sz="1200" dirty="0"/>
                        <a:t>  (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; Time ; Total Time)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               Time                    Total Time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 2               </a:t>
                      </a:r>
                      <a:r>
                        <a:rPr lang="pt-PT" sz="1200" b="1" dirty="0"/>
                        <a:t>$lap_time_2        $</a:t>
                      </a:r>
                      <a:r>
                        <a:rPr lang="pt-PT" sz="1200" b="1" dirty="0" err="1"/>
                        <a:t>stopwatch_time</a:t>
                      </a:r>
                      <a:endParaRPr lang="pt-PT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1               </a:t>
                      </a:r>
                      <a:r>
                        <a:rPr lang="pt-PT" sz="1200" b="1" dirty="0"/>
                        <a:t>$lap_time_1        $lap_time_1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7268A1-8818-4887-A12B-05ED7BA03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68323"/>
              </p:ext>
            </p:extLst>
          </p:nvPr>
        </p:nvGraphicFramePr>
        <p:xfrm>
          <a:off x="1295400" y="784370"/>
          <a:ext cx="96012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237205821"/>
                    </a:ext>
                  </a:extLst>
                </a:gridCol>
                <a:gridCol w="2332839">
                  <a:extLst>
                    <a:ext uri="{9D8B030D-6E8A-4147-A177-3AD203B41FA5}">
                      <a16:colId xmlns:a16="http://schemas.microsoft.com/office/drawing/2014/main" val="3727545561"/>
                    </a:ext>
                  </a:extLst>
                </a:gridCol>
                <a:gridCol w="1803633">
                  <a:extLst>
                    <a:ext uri="{9D8B030D-6E8A-4147-A177-3AD203B41FA5}">
                      <a16:colId xmlns:a16="http://schemas.microsoft.com/office/drawing/2014/main" val="756858761"/>
                    </a:ext>
                  </a:extLst>
                </a:gridCol>
                <a:gridCol w="4982361">
                  <a:extLst>
                    <a:ext uri="{9D8B030D-6E8A-4147-A177-3AD203B41FA5}">
                      <a16:colId xmlns:a16="http://schemas.microsoft.com/office/drawing/2014/main" val="95815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4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$lap_time_2 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$lap_time_2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continues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for </a:t>
                      </a:r>
                      <a:r>
                        <a:rPr lang="pt-PT" sz="1200" dirty="0" err="1"/>
                        <a:t>both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current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but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also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registered</a:t>
                      </a:r>
                      <a:r>
                        <a:rPr lang="pt-PT" sz="1200" dirty="0"/>
                        <a:t> for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previous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listing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with</a:t>
                      </a:r>
                      <a:r>
                        <a:rPr lang="pt-PT" sz="1200" dirty="0"/>
                        <a:t> 3 </a:t>
                      </a:r>
                      <a:r>
                        <a:rPr lang="pt-PT" sz="1200" dirty="0" err="1"/>
                        <a:t>columns</a:t>
                      </a:r>
                      <a:r>
                        <a:rPr lang="pt-PT" sz="1200" dirty="0"/>
                        <a:t>: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               Time                    Total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3               </a:t>
                      </a:r>
                      <a:r>
                        <a:rPr lang="pt-PT" sz="1200" b="1" dirty="0"/>
                        <a:t>$lap_time_3        $</a:t>
                      </a:r>
                      <a:r>
                        <a:rPr lang="pt-PT" sz="1200" b="1" dirty="0" err="1"/>
                        <a:t>stopwatch_time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 2               </a:t>
                      </a:r>
                      <a:r>
                        <a:rPr lang="pt-PT" sz="1200" b="1" dirty="0"/>
                        <a:t>$lap_time_2        $lap_time_1+$lap_time_2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1               </a:t>
                      </a:r>
                      <a:r>
                        <a:rPr lang="pt-PT" sz="1200" b="1" dirty="0"/>
                        <a:t>$lap_time_1        $lap_time_1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$lap_time_3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$lap_time_3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Time stops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should</a:t>
                      </a:r>
                      <a:r>
                        <a:rPr lang="pt-PT" sz="1200" dirty="0"/>
                        <a:t> match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last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entry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“Total Time” </a:t>
                      </a:r>
                      <a:r>
                        <a:rPr lang="pt-PT" sz="1200" dirty="0" err="1"/>
                        <a:t>from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table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listing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should</a:t>
                      </a:r>
                      <a:r>
                        <a:rPr lang="pt-PT" sz="1200" dirty="0"/>
                        <a:t> display: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               Time                    Total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3               </a:t>
                      </a:r>
                      <a:r>
                        <a:rPr lang="pt-PT" sz="1200" b="1" dirty="0"/>
                        <a:t>$lap_time_3        $lap_time_1 + $lap_time_2 + $lap_time_3</a:t>
                      </a:r>
                      <a:br>
                        <a:rPr lang="pt-PT" sz="1200" b="1" dirty="0"/>
                      </a:br>
                      <a:r>
                        <a:rPr lang="pt-PT" sz="1200" dirty="0"/>
                        <a:t> 2               </a:t>
                      </a:r>
                      <a:r>
                        <a:rPr lang="pt-PT" sz="1200" b="1" dirty="0"/>
                        <a:t>$lap_time_2        $lap_time_1 + $lap_time_2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1               </a:t>
                      </a:r>
                      <a:r>
                        <a:rPr lang="pt-PT" sz="1200" b="1" dirty="0"/>
                        <a:t>$lap_time_1        $lap_time_1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1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0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74579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563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36637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</a:t>
                      </a:r>
                      <a:r>
                        <a:rPr lang="pt-PT" dirty="0"/>
                        <a:t>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days are added to the stopwatch time display.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25475"/>
              </p:ext>
            </p:extLst>
          </p:nvPr>
        </p:nvGraphicFramePr>
        <p:xfrm>
          <a:off x="1371600" y="2946844"/>
          <a:ext cx="9601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1417739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4471333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3229761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=https://vclock.com/stopwatch/#start=</a:t>
                      </a:r>
                      <a:r>
                        <a:rPr lang="pt-PT" sz="1200" b="1" dirty="0"/>
                        <a:t>$yesterday(yyyy-M-d)</a:t>
                      </a:r>
                      <a:r>
                        <a:rPr lang="pt-PT" sz="1200" dirty="0"/>
                        <a:t>T</a:t>
                      </a:r>
                      <a:r>
                        <a:rPr lang="pt-PT" sz="1200" b="1" dirty="0"/>
                        <a:t>$now(hh:mm:ss.ms)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with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value</a:t>
                      </a:r>
                      <a:r>
                        <a:rPr lang="pt-PT" sz="1200" dirty="0"/>
                        <a:t> “1 </a:t>
                      </a:r>
                      <a:r>
                        <a:rPr lang="pt-PT" sz="1200" dirty="0" err="1"/>
                        <a:t>day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left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787482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Jokes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the categories list values.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124140"/>
              </p:ext>
            </p:extLst>
          </p:nvPr>
        </p:nvGraphicFramePr>
        <p:xfrm>
          <a:off x="1371600" y="2946844"/>
          <a:ext cx="96011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82840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34858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414709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3407854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1757778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https://api.chucknorris.io/jokes/categories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['animal', 'career', 'celebrity', 'dev', 'explicit', 'fashion', 'food', 'history', 'money', 'movie', 'music', 'political', 'religion', 'science', 'sport', 'travel']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480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{94CC9B00-2328-4C71-B8C6-7F6B9F822614}tf10001105</Template>
  <TotalTime>703</TotalTime>
  <Words>1922</Words>
  <Application>Microsoft Office PowerPoint</Application>
  <PresentationFormat>Widescreen</PresentationFormat>
  <Paragraphs>304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Stopnorris</vt:lpstr>
      <vt:lpstr>Test Plan</vt:lpstr>
      <vt:lpstr>Test Design</vt:lpstr>
      <vt:lpstr>Test Design</vt:lpstr>
      <vt:lpstr>Test Design</vt:lpstr>
      <vt:lpstr>Test Design</vt:lpstr>
      <vt:lpstr>PowerPoint Presentation</vt:lpstr>
      <vt:lpstr>Test Design</vt:lpstr>
      <vt:lpstr>Test Design</vt:lpstr>
      <vt:lpstr>Test Design</vt:lpstr>
      <vt:lpstr>Test Design</vt:lpstr>
      <vt:lpstr>Test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Stopnorris</dc:title>
  <dc:creator>MALAFAYA Ricardo</dc:creator>
  <cp:lastModifiedBy>Ricardo Lima</cp:lastModifiedBy>
  <cp:revision>26</cp:revision>
  <dcterms:created xsi:type="dcterms:W3CDTF">2021-09-05T14:16:44Z</dcterms:created>
  <dcterms:modified xsi:type="dcterms:W3CDTF">2021-09-07T01:31:24Z</dcterms:modified>
</cp:coreProperties>
</file>