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65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F521A2-DBF3-42D9-A28B-CF2E5A0E8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068E6-2469-47CB-85F9-45A431C41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3B92A9-34F7-4274-B282-B045D49E4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BAEFE-C9F2-40E7-9171-28F35211663C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8042D2-AC35-4821-92AC-3031FAD81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DEBA6B-2DE0-4E52-9C8A-116600C67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84046-986F-4008-B20B-8D84165D7B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744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65D77-A1D8-4E24-B82B-2394D3938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3B47051-C6B5-4507-8505-5F3B73803F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4858D8-C3B9-414E-9019-70A65AFB0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BAEFE-C9F2-40E7-9171-28F35211663C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4A23EA-8B61-44AF-8889-55C33F782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64D6C0-8F03-4408-BA78-6F462738D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84046-986F-4008-B20B-8D84165D7B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2028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248958A-5837-4605-A291-B3CE7A5C33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3BBF0EC-7AC7-401B-9A5D-2C66030D2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339CC4-7589-4645-A481-89365BC81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BAEFE-C9F2-40E7-9171-28F35211663C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6E76E2-CFC5-45CA-911A-A94308112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129BC8-9F5E-4892-8DB8-D57932771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84046-986F-4008-B20B-8D84165D7B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342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41AC7C-006C-4607-8837-4F1DE6C5B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AABB09-86F8-4BB0-ADA3-007DFBE1D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85D4E8-7D19-4FE2-8793-45D783D4F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BAEFE-C9F2-40E7-9171-28F35211663C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D4F2C9-501C-469C-8DB3-91CB1C9CB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FF3749-6991-412C-B4A0-33B0D46B6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84046-986F-4008-B20B-8D84165D7B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997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0BAABA-D2C8-473C-8E21-45DFDA16E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80B5603-0038-4785-95A8-47F855FBB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597AE8-AA6F-40EC-AAE2-A593AEA5E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BAEFE-C9F2-40E7-9171-28F35211663C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F7DC28-E87F-46F8-8B54-141C41959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08C996-D9DC-4A83-B859-93045AE04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84046-986F-4008-B20B-8D84165D7B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784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B06076-8FCF-43EC-96AC-19157301D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6EDD2B-0BB2-44AB-AE82-AE903D97A4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0CDD9D6-C072-4A29-BCD3-8D21BCAE0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FE7EAC-6565-476A-944C-68A0245CA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BAEFE-C9F2-40E7-9171-28F35211663C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86CF6C9-1E37-4D53-8CCE-C22F0AD6F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C5E3196-5DE9-46AF-980B-3F48CEFFB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84046-986F-4008-B20B-8D84165D7B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140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57EFA8-3CB0-47B2-8A55-4933FD63C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40F916-077E-4211-8250-8F4C60EF6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253AAB-F502-4F97-9758-EA43893FF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228C4D2-F8BB-491F-AD5E-9F613B8104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3C3B4FC-82BD-4AC0-B3FF-5AD93F8D37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B9D3495-2AFC-4B05-A6AB-A48ED3B40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BAEFE-C9F2-40E7-9171-28F35211663C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6D467CC-8AA0-420C-AE27-48C52F655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C5EE0BE-2143-4E2E-AB2A-1F9DF95C0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84046-986F-4008-B20B-8D84165D7B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729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74AE48-3CB1-4D71-8480-CC4132FB5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012F35F-F8ED-4A8B-BE6C-1059CCC93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BAEFE-C9F2-40E7-9171-28F35211663C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0004909-80AA-406E-A378-99FCA0F3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273F548-3D46-4B22-ABAB-4544AC8C0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84046-986F-4008-B20B-8D84165D7B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4208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A70D438-ACD0-4A23-99B2-7C9F7C1EC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BAEFE-C9F2-40E7-9171-28F35211663C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FE23B95-9D41-43D2-95F9-6B83F205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E3A982-3416-4CE0-99DC-3319DBCED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84046-986F-4008-B20B-8D84165D7B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379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9EBC32-18F0-4C7D-A6D7-1B758772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6B3ED9-A352-48BA-9FB4-CAE035342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BEF30B3-7B4D-4A55-8404-AD7A810C7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8C5B04-A826-4FBD-9386-65A089935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BAEFE-C9F2-40E7-9171-28F35211663C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DF39D1-6D89-4F03-A68E-60CED0383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F12210-BD8A-4602-A713-4BBDB4994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84046-986F-4008-B20B-8D84165D7B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513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B98D46-F6C1-4B6D-8A25-8484BAC1F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0EAC446-1A5D-4EA3-8009-59CBC9FF9D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CAB4FC7-BDD0-4992-985B-9F9E9A0C1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2C70907-CBAA-4D06-8236-49FDD8E7D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BAEFE-C9F2-40E7-9171-28F35211663C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E0DB4B-D98D-4E20-A508-39FA18A10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931957-EC1E-440D-8267-5A5D0430C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84046-986F-4008-B20B-8D84165D7B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31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118909-6150-40ED-9EB9-760B53601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58F99A7-A128-4CD0-A419-BD0417CCF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16D078-DFF0-4538-B7D7-872DF7B55A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BAEFE-C9F2-40E7-9171-28F35211663C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5DA7F4-6B66-4B56-9C61-1301FC475A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D0AB60-42EB-4041-947B-1FC02434A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84046-986F-4008-B20B-8D84165D7B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714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925336-E098-4C51-A64E-C1FC22B961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1216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Телеграм-бот для факультета заочной формы обучения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примере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Рубцовского индустриального института</a:t>
            </a:r>
          </a:p>
        </p:txBody>
      </p:sp>
      <p:pic>
        <p:nvPicPr>
          <p:cNvPr id="1026" name="Picture 2" descr="Главная">
            <a:extLst>
              <a:ext uri="{FF2B5EF4-FFF2-40B4-BE49-F238E27FC236}">
                <a16:creationId xmlns:a16="http://schemas.microsoft.com/office/drawing/2014/main" id="{BA49A8A8-4918-4B58-9825-83D108A40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4" y="42816"/>
            <a:ext cx="4422246" cy="1557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020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86D679-2D0D-4FB4-9BED-E10C2CC2C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функции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0B8D15-8DBD-4C43-A802-6F3AE857E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84590" cy="435133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успешной идентификации пользователя, ему предоставится клавиатура из двух кнопок: «Получить справку-вызов на следующую сессию» и «Получить расписание занятий на сессию».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Название кнопок подразумевают под собой оказываемую услугу, и являются одними из популярных запросов сотрудникам кафедры.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E9AD725-6D30-4411-9B26-4EB8717D5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149" y="1825625"/>
            <a:ext cx="6520780" cy="491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171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79CF77-8C89-43AD-A51E-215EA333C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справки-вызов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180510-8FAF-4628-9A63-B38485710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612" y="1690688"/>
            <a:ext cx="4409661" cy="495660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При нажатии на кнопку «Получить справку-вызов на следующую сессию» бот проверит: была ли уже сформирована эта справка, если нет, то он создаёт её текущим числом и присваивает ей свой уникальный номер, и после этого отправит справку-вызов в формате документа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(*.docx)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пользователю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A122CD0-ABFC-419C-905D-7C9361253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081" y="1614115"/>
            <a:ext cx="6760279" cy="515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193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19B1A6-2154-42F2-8ADB-A727E2CE5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Справка-вызов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A5037B-35A8-4F5A-AA09-8D8B2F4C0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563" y="1833577"/>
            <a:ext cx="5403573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Сформированная справка-вызов от 23 июня 2023 под номером 29.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675B14-96B6-497B-8828-4EAF0E90C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482" y="391450"/>
            <a:ext cx="4553418" cy="641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791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202B30-E9CE-498A-9D5C-5BD2C56E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Справочная информация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2DACAC-0B19-44A1-AB56-2230DF5E7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61668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Бот так же предоставляет справочную информацию пользователям.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4A4A9C8-5FBF-442F-8576-E716D4120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170" y="1447138"/>
            <a:ext cx="5467646" cy="527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325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5F401-C3F6-4554-8554-B216A451E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0078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выбранной темы: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06E0D5-7E29-4593-9582-A31F99B40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456"/>
            <a:ext cx="10515600" cy="5120639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 современной эпохе развития информационных технологий, не на последнем месте находится развитие средств коммуникации между людьми. В своей деятельности, человек, имеет потребность обращаться к другим людям за той или иной информацией, и данный процесс очень сильно облегчают мессенджеры, позволяя своим пользователям общаться на удалении. Одним из популярных мессенджеров, является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Telegram.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Причиной выбора данной темы, была медленная ручная обработка обращений студентов в кафедру за справкой-вызовом на следующую сессию. Сотрудники факультета в ручную набирали текст в документах. 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Объектом исследования был выбран факультет заочной формы обучения, а предметом исследования: выдача справок-вызовов для студентов заочной формы обучения.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0765C44-B526-4106-BBBB-F6C907F75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068" y="60078"/>
            <a:ext cx="1559463" cy="155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203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5054D7-B637-40A7-BC12-87AA64B53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461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средства при разработке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9A003F-15DC-48F8-9AE5-87F7BF330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разработки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телеграм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-бота было использовано: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Язык программирования: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IDE: PyCharm Community Edition 2023.1.2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СУБД: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 15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Текстовый редактор: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Word 2021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706A65A-8E93-4588-AC47-ECDCC69FA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068" y="125461"/>
            <a:ext cx="1559463" cy="155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D2311D02-006D-4CF8-ADF9-C277A7646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198" y="5389431"/>
            <a:ext cx="1247692" cy="124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ython – Бесплатные иконки: логотип">
            <a:extLst>
              <a:ext uri="{FF2B5EF4-FFF2-40B4-BE49-F238E27FC236}">
                <a16:creationId xmlns:a16="http://schemas.microsoft.com/office/drawing/2014/main" id="{50C80688-CD80-484E-A4E3-5555242D1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875" y="5389431"/>
            <a:ext cx="1343108" cy="1343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ostgre - Free logo icons">
            <a:extLst>
              <a:ext uri="{FF2B5EF4-FFF2-40B4-BE49-F238E27FC236}">
                <a16:creationId xmlns:a16="http://schemas.microsoft.com/office/drawing/2014/main" id="{817BFCE7-B23D-44E5-A3C6-B807C3CD2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702" y="5389431"/>
            <a:ext cx="1468569" cy="146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232FD2CD-CB92-474F-B091-98362DA2B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92" y="5389430"/>
            <a:ext cx="1578032" cy="146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879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E65113-920B-4AA4-AC3B-40F614033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библиотеки в проекте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B0B0A7-5BD4-4B1D-8754-C4128D0F1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 для программирования (создание логики) бота: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aiogram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v3.0.0b7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Клиентская библиотека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PostrgreSQL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asyncio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asyncpg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471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4F9636-2132-4E48-B444-B7C3ADC12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5411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БД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9D61E43-7718-4227-B7B1-928174BB0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894" y="1219792"/>
            <a:ext cx="7838209" cy="533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938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33F3FA-8ABF-4A08-93D8-DF3EB7DAB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Первый запуск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7C773B-9E51-479F-880D-1A0405783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66965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Чтобы запустить основные модули бота, необходимо ввести команду </a:t>
            </a:r>
            <a:r>
              <a:rPr lang="ru-RU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ru-RU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555D22E-A67A-410B-A58D-5FFFB045F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487" y="2016457"/>
            <a:ext cx="6390713" cy="474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517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9F84B7-0D6F-4AD7-8780-0554F3037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идентификации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C25B4E-0FB7-422E-A332-774CCC987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05362" cy="4797812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вводе команды 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бот производит поиск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телеграм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-профиля пользователя в БД. Если не находит – то выводится клавиатура с двумя кнопками: «Пройти идентификацию» и «Об идентификации».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того, чтобы бот определил пользователя как студента, необходимо  нажать «Пройти идентификацию».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11381B8-B364-4F71-BCA6-F9B9C1F0F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767" y="1690687"/>
            <a:ext cx="6505914" cy="507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550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92B4E3-8A6F-44EF-AA2D-C43ECC7B0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A9211B-1DE5-4B63-90D3-14693D556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07226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Следующим этапом идентификации является авторизация пользователя посредством поочередного ввода логина и пароля.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6EFDDC6-39C7-4637-B0F4-9FCB2A004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919" y="1936943"/>
            <a:ext cx="5890399" cy="482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206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0C3DA5-DA7D-481B-8318-F7A39820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Завершение авторизации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BC12FB-90CF-4BE4-AE52-FFD180014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14245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введённые логин и пароль верны, то бот удалит ранее ведённый пароль в целях безопасности, и выведет сообщение с просьбой ввести команду </a:t>
            </a:r>
            <a:r>
              <a:rPr lang="ru-RU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ru-RU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7EF37A0-3DA1-46E1-9DD7-F7F083856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960" y="1690688"/>
            <a:ext cx="6808150" cy="503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0754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150</TotalTime>
  <Words>423</Words>
  <Application>Microsoft Office PowerPoint</Application>
  <PresentationFormat>Широкоэкранный</PresentationFormat>
  <Paragraphs>35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Тема Office</vt:lpstr>
      <vt:lpstr>Телеграм-бот для факультета заочной формы обучения  на примере  Рубцовского индустриального института</vt:lpstr>
      <vt:lpstr>Актуальность выбранной темы:</vt:lpstr>
      <vt:lpstr>Используемые средства при разработке</vt:lpstr>
      <vt:lpstr>Используемые библиотеки в проекте</vt:lpstr>
      <vt:lpstr>ER-диаграмма БД</vt:lpstr>
      <vt:lpstr>Первый запуск бота</vt:lpstr>
      <vt:lpstr>Этап идентификации</vt:lpstr>
      <vt:lpstr>Авторизация</vt:lpstr>
      <vt:lpstr>Завершение авторизации</vt:lpstr>
      <vt:lpstr>Основные функции бота</vt:lpstr>
      <vt:lpstr>Получение справки-вызов</vt:lpstr>
      <vt:lpstr>Справка-вызов</vt:lpstr>
      <vt:lpstr>Справочная информация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Телеграм-бот для факультета заочной формы обучения  на примере Рубцовского индустриального института</dc:title>
  <dc:creator>Sergey Malahov</dc:creator>
  <cp:lastModifiedBy>Sergey Malahov</cp:lastModifiedBy>
  <cp:revision>13</cp:revision>
  <dcterms:created xsi:type="dcterms:W3CDTF">2023-06-22T17:28:36Z</dcterms:created>
  <dcterms:modified xsi:type="dcterms:W3CDTF">2023-06-23T04:07:02Z</dcterms:modified>
</cp:coreProperties>
</file>