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Garamond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aramond-regular.fntdata"/><Relationship Id="rId14" Type="http://schemas.openxmlformats.org/officeDocument/2006/relationships/slide" Target="slides/slide9.xml"/><Relationship Id="rId17" Type="http://schemas.openxmlformats.org/officeDocument/2006/relationships/font" Target="fonts/Garamond-italic.fntdata"/><Relationship Id="rId16" Type="http://schemas.openxmlformats.org/officeDocument/2006/relationships/font" Target="fonts/Garamond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Garamon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05299be81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4" name="Google Shape;134;g3005299be8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g3005299be81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05299be81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5" name="Google Shape;145;g3005299be8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g3005299be81_0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685455" y="-1406723"/>
            <a:ext cx="377309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78" y="1371603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78" y="-609597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821531"/>
            <a:ext cx="8229600" cy="37730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3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821531"/>
            <a:ext cx="8229600" cy="37730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www.socialmediaexaminer.com/prompt-engineering-fundamentals-how-to-get-better-results-with-ai/" TargetMode="External"/><Relationship Id="rId5" Type="http://schemas.openxmlformats.org/officeDocument/2006/relationships/hyperlink" Target="https://www.linkedin.com/pulse/harnessing-ai-marketing-success-guide-prompt-race-framework-young-quf7e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1760975" y="2368355"/>
            <a:ext cx="64008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QuiZenius AI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Learning, Enhanced by AI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7035450" y="4086975"/>
            <a:ext cx="19095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Malaiarasu G,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Prompt Engineering,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Mentor - Mr. Naveen 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1346548" y="167742"/>
            <a:ext cx="7546931" cy="2200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1525B9"/>
                </a:solidFill>
                <a:latin typeface="Cambria"/>
                <a:ea typeface="Cambria"/>
                <a:cs typeface="Cambria"/>
                <a:sym typeface="Cambria"/>
              </a:rPr>
              <a:t>National Engineering College, K.R. Nagar, Kovilpatti – 628 503</a:t>
            </a:r>
            <a:br>
              <a:rPr b="1" i="0" lang="en" sz="1200" u="none" cap="none" strike="noStrike">
                <a:solidFill>
                  <a:srgbClr val="1525B9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i="1" lang="en" sz="120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(An Autonomous Institution,  Affiliated to Anna University, Chennai)</a:t>
            </a:r>
            <a:endParaRPr b="1" i="1" sz="1200" u="none" cap="none" strike="noStrike"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2B0BB5"/>
                </a:solidFill>
                <a:latin typeface="Cambria"/>
                <a:ea typeface="Cambria"/>
                <a:cs typeface="Cambria"/>
                <a:sym typeface="Cambria"/>
              </a:rPr>
              <a:t>Department of Artificial Intelligence and Data Science</a:t>
            </a:r>
            <a:endParaRPr sz="12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6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DigitalT3 Hackathon</a:t>
            </a:r>
            <a:endParaRPr b="1" i="0" sz="1200" u="none" cap="none" strike="noStrike"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12861" t="0"/>
          <a:stretch/>
        </p:blipFill>
        <p:spPr>
          <a:xfrm>
            <a:off x="576850" y="167750"/>
            <a:ext cx="769800" cy="1000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509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464050" y="23915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Problem Statement (Why?)</a:t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913600" y="1548700"/>
            <a:ext cx="73305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current platforms generate content without addressing the 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LKG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(Learner Knowledge Gap), failing to consider the learner's Knowledge Level, Time Availability, or Specific Reference Materials.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lack of personalized content generation leads to: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Inefficient learning experiences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engagement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12861" t="0"/>
          <a:stretch/>
        </p:blipFill>
        <p:spPr>
          <a:xfrm>
            <a:off x="576850" y="167750"/>
            <a:ext cx="769800" cy="1000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509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>
            <p:ph type="title"/>
          </p:nvPr>
        </p:nvSpPr>
        <p:spPr>
          <a:xfrm>
            <a:off x="457199" y="2391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Solution (What?)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914400" y="1548700"/>
            <a:ext cx="7315200" cy="15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QuiZenius AI is an AI driven learning tool that creates personalized lessons and quizzes based on your topic, familiarity level, and study time.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Features: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Customized Learning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Generate lessons or quizzes tailored to your needs.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PDF Support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Upload and extract content from PDFs.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User-Friendly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Simple interface for easy use.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08" name="Google Shape;108;p15"/>
          <p:cNvSpPr txBox="1"/>
          <p:nvPr>
            <p:ph idx="11" type="ftr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12861" t="0"/>
          <a:stretch/>
        </p:blipFill>
        <p:spPr>
          <a:xfrm>
            <a:off x="576850" y="167750"/>
            <a:ext cx="769800" cy="1000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509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457200" y="23915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Why QuiZenius AI Matters (So What?)</a:t>
            </a:r>
            <a:endParaRPr/>
          </a:p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8" name="Google Shape;118;p16"/>
          <p:cNvSpPr txBox="1"/>
          <p:nvPr>
            <p:ph idx="11" type="ftr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914400" y="1548700"/>
            <a:ext cx="73152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QuiZenius AI transforms learning by delivering personalized lessons and quizzes tailored to individual needs. 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enhances study efficiency, saves time, and provides easy access to customized content. 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tool addresses learning gaps effectively and boosts productivity through AI-driven content generation.</a:t>
            </a:r>
            <a:endParaRPr i="0" sz="1100" u="none" cap="none" strike="noStrike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 b="0" l="0" r="12861" t="0"/>
          <a:stretch/>
        </p:blipFill>
        <p:spPr>
          <a:xfrm>
            <a:off x="576850" y="167750"/>
            <a:ext cx="769800" cy="1000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509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457200" y="239231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Prototype (How?)</a:t>
            </a:r>
            <a:endParaRPr/>
          </a:p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" name="Google Shape;129;p17"/>
          <p:cNvSpPr txBox="1"/>
          <p:nvPr>
            <p:ph idx="11" type="ftr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914400" y="1548700"/>
            <a:ext cx="7322400" cy="17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QuiZenius AI collects details such as: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Familiarity Level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Mode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Availability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Optional Preferred Languauge, Reference Materials or Instructions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then uses AI to generate customized lessons or quizzes, which can be downloaded as PDFs.</a:t>
            </a:r>
            <a:endParaRPr b="1"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/>
          </a:blip>
          <a:srcRect b="0" l="0" r="12861" t="0"/>
          <a:stretch/>
        </p:blipFill>
        <p:spPr>
          <a:xfrm>
            <a:off x="576850" y="167750"/>
            <a:ext cx="769800" cy="1000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0" y="4766072"/>
            <a:ext cx="9144000" cy="3774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5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 txBox="1"/>
          <p:nvPr>
            <p:ph type="title"/>
          </p:nvPr>
        </p:nvSpPr>
        <p:spPr>
          <a:xfrm>
            <a:off x="457200" y="239231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Maximizing Impact with RACE Prompts</a:t>
            </a:r>
            <a:endParaRPr sz="3100"/>
          </a:p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" name="Google Shape;140;p18"/>
          <p:cNvSpPr txBox="1"/>
          <p:nvPr>
            <p:ph idx="11" type="ftr"/>
          </p:nvPr>
        </p:nvSpPr>
        <p:spPr>
          <a:xfrm>
            <a:off x="3486150" y="4767265"/>
            <a:ext cx="240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457200" y="1294663"/>
            <a:ext cx="8229600" cy="29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Role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An experienced educator dedicated to delivering clear and engaging content.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Crafting detailed prompts that guide the creation of lessons or quizzes. These prompts ensure content is well-structured, motivating, and tailored to the learner's level and time constraints.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For topics ranging from beginner to advanced levels, within specified time limits, and incorporating any additional materials or instructions provided.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 lesson:</a:t>
            </a:r>
            <a:b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“Explain the key concepts of '{topic}' to a {familiarity} level learner within {st.session_state.time_available} minutes. Use real-world examples and relatable storytelling. Recommend 2-3 high-quality online courses and relevant projects for hands-on practice.”</a:t>
            </a:r>
            <a:endParaRPr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 quiz:</a:t>
            </a:r>
            <a:b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“Assess the learner’s understanding of '{topic}' with a mix of question types. Provide immediate feedback and ensure the quiz fits within {st.session_state.time_available} minutes. Include any additional instructions to enhance effectiveness.”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 b="0" l="0" r="12861" t="0"/>
          <a:stretch/>
        </p:blipFill>
        <p:spPr>
          <a:xfrm>
            <a:off x="576850" y="167750"/>
            <a:ext cx="769800" cy="1000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/>
          <p:nvPr/>
        </p:nvSpPr>
        <p:spPr>
          <a:xfrm>
            <a:off x="0" y="4766072"/>
            <a:ext cx="9144000" cy="3774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5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 txBox="1"/>
          <p:nvPr>
            <p:ph type="title"/>
          </p:nvPr>
        </p:nvSpPr>
        <p:spPr>
          <a:xfrm>
            <a:off x="457200" y="239231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sz="3100"/>
          </a:p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1" name="Google Shape;151;p19"/>
          <p:cNvSpPr txBox="1"/>
          <p:nvPr>
            <p:ph idx="11" type="ftr"/>
          </p:nvPr>
        </p:nvSpPr>
        <p:spPr>
          <a:xfrm>
            <a:off x="3486150" y="4767265"/>
            <a:ext cx="240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457200" y="1294663"/>
            <a:ext cx="8229600" cy="13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381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 b="0" l="0" r="12861" t="0"/>
          <a:stretch/>
        </p:blipFill>
        <p:spPr>
          <a:xfrm>
            <a:off x="576850" y="167750"/>
            <a:ext cx="769800" cy="1000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/>
        </p:nvSpPr>
        <p:spPr>
          <a:xfrm>
            <a:off x="910200" y="1539325"/>
            <a:ext cx="7323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Prompt Engineering Fundamentals: How to Get Better Results with AI: </a:t>
            </a:r>
            <a:r>
              <a:rPr lang="en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Link to the Resource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Harnessing AI for Marketing Success: A Guide to Prompt Engineering and the RACE Framework - </a:t>
            </a:r>
            <a:r>
              <a:rPr lang="en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Link to the Resource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509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 txBox="1"/>
          <p:nvPr>
            <p:ph type="title"/>
          </p:nvPr>
        </p:nvSpPr>
        <p:spPr>
          <a:xfrm>
            <a:off x="460800" y="239231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Now What &amp; </a:t>
            </a: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/>
          </a:p>
        </p:txBody>
      </p:sp>
      <p:sp>
        <p:nvSpPr>
          <p:cNvPr id="162" name="Google Shape;162;p20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3" name="Google Shape;163;p20"/>
          <p:cNvSpPr txBox="1"/>
          <p:nvPr>
            <p:ph idx="11" type="ftr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914400" y="1548700"/>
            <a:ext cx="7322400" cy="20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QuiZenius AI, you can: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Tool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Start generating personalized learning content.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Features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Experiment with different topics, learning modes, and time settings.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Enhancements: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 personalization by tailoring content to individual learning preferences through detailed user profiles.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 flexibility in content generation by integrating multiple language models.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compatibility for various file formats beyond PDFs, such as Word documents, to broaden the input options.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a real-time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chatbot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assist users with immediate support on topics or concepts they find challenging.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p20"/>
          <p:cNvPicPr preferRelativeResize="0"/>
          <p:nvPr/>
        </p:nvPicPr>
        <p:blipFill rotWithShape="1">
          <a:blip r:embed="rId3">
            <a:alphaModFix/>
          </a:blip>
          <a:srcRect b="0" l="0" r="12861" t="0"/>
          <a:stretch/>
        </p:blipFill>
        <p:spPr>
          <a:xfrm>
            <a:off x="576850" y="167750"/>
            <a:ext cx="769800" cy="1000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509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3" name="Google Shape;173;p21"/>
          <p:cNvSpPr txBox="1"/>
          <p:nvPr>
            <p:ph idx="11" type="ftr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21"/>
          <p:cNvSpPr txBox="1"/>
          <p:nvPr>
            <p:ph type="title"/>
          </p:nvPr>
        </p:nvSpPr>
        <p:spPr>
          <a:xfrm>
            <a:off x="572850" y="2180331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  <p:pic>
        <p:nvPicPr>
          <p:cNvPr id="175" name="Google Shape;175;p21"/>
          <p:cNvPicPr preferRelativeResize="0"/>
          <p:nvPr/>
        </p:nvPicPr>
        <p:blipFill rotWithShape="1">
          <a:blip r:embed="rId3">
            <a:alphaModFix/>
          </a:blip>
          <a:srcRect b="0" l="0" r="12861" t="0"/>
          <a:stretch/>
        </p:blipFill>
        <p:spPr>
          <a:xfrm>
            <a:off x="572850" y="297250"/>
            <a:ext cx="769800" cy="1000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