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70" r:id="rId5"/>
    <p:sldId id="265" r:id="rId6"/>
    <p:sldId id="259" r:id="rId7"/>
    <p:sldId id="266" r:id="rId8"/>
    <p:sldId id="267" r:id="rId9"/>
    <p:sldId id="268" r:id="rId10"/>
    <p:sldId id="269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341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c883cc5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33c883cc5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1248" y="-344547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1248" y="-344547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l="19399" t="1159" b="2874"/>
          <a:stretch/>
        </p:blipFill>
        <p:spPr>
          <a:xfrm>
            <a:off x="-1" y="-16778"/>
            <a:ext cx="8934995" cy="688784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282892" y="3233734"/>
            <a:ext cx="6509306" cy="110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282891" y="4419336"/>
            <a:ext cx="628226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11636" y="-2755041"/>
            <a:ext cx="5591497" cy="7792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1248" y="-340494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38453" y="-340494"/>
            <a:ext cx="5650752" cy="721107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65760" y="365125"/>
            <a:ext cx="11394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65760" y="2037805"/>
            <a:ext cx="11394440" cy="456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8908"/>
            <a:ext cx="5378245" cy="25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774425"/>
            <a:ext cx="12192000" cy="9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38453" y="-340494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34482" y="-344850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74425"/>
            <a:ext cx="12192000" cy="9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65760" y="365124"/>
            <a:ext cx="11394440" cy="623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34482" y="-344850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1248" y="-353077"/>
            <a:ext cx="5650752" cy="721107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65760" y="396968"/>
            <a:ext cx="11394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2B49"/>
              </a:buClr>
              <a:buSzPts val="4400"/>
              <a:buFont typeface="Arial"/>
              <a:buNone/>
              <a:defRPr sz="4400">
                <a:solidFill>
                  <a:srgbClr val="062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65760" y="1825625"/>
            <a:ext cx="56540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59476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74425"/>
            <a:ext cx="12192000" cy="9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38453" y="-340494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4445" y="-353077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8352" y="-353077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 rotWithShape="1">
          <a:blip r:embed="rId3">
            <a:alphaModFix/>
          </a:blip>
          <a:srcRect l="27356" t="66917" r="24008" b="23368"/>
          <a:stretch/>
        </p:blipFill>
        <p:spPr>
          <a:xfrm>
            <a:off x="3889985" y="5658464"/>
            <a:ext cx="4640827" cy="119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2375" y="3317965"/>
            <a:ext cx="5304661" cy="915128"/>
          </a:xfrm>
          <a:prstGeom prst="rect">
            <a:avLst/>
          </a:prstGeom>
          <a:solidFill>
            <a:srgbClr val="102346"/>
          </a:solidFill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 rotWithShape="1">
          <a:blip r:embed="rId5">
            <a:alphaModFix/>
          </a:blip>
          <a:srcRect t="31570" b="29954"/>
          <a:stretch/>
        </p:blipFill>
        <p:spPr>
          <a:xfrm>
            <a:off x="3678601" y="339634"/>
            <a:ext cx="4852211" cy="26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0"/>
          <p:cNvPicPr preferRelativeResize="0"/>
          <p:nvPr/>
        </p:nvPicPr>
        <p:blipFill rotWithShape="1">
          <a:blip r:embed="rId6">
            <a:alphaModFix/>
          </a:blip>
          <a:srcRect l="26634" t="1500" b="11572"/>
          <a:stretch/>
        </p:blipFill>
        <p:spPr>
          <a:xfrm>
            <a:off x="-65314" y="0"/>
            <a:ext cx="586522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4800" y="-340495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8352" y="-353077"/>
            <a:ext cx="5650752" cy="721107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365760" y="365125"/>
            <a:ext cx="11394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9848"/>
              </a:buClr>
              <a:buSzPts val="4400"/>
              <a:buFont typeface="Arial"/>
              <a:buNone/>
              <a:defRPr>
                <a:solidFill>
                  <a:srgbClr val="549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887311" y="-1695926"/>
            <a:ext cx="4351338" cy="11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74425"/>
            <a:ext cx="12192000" cy="9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ctrTitle"/>
          </p:nvPr>
        </p:nvSpPr>
        <p:spPr>
          <a:xfrm>
            <a:off x="5282892" y="3233734"/>
            <a:ext cx="6509306" cy="110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dirty="0" smtClean="0">
                <a:solidFill>
                  <a:srgbClr val="062B49"/>
                </a:solidFill>
              </a:rPr>
              <a:t>Diary Management System</a:t>
            </a:r>
            <a:endParaRPr dirty="0">
              <a:solidFill>
                <a:srgbClr val="062B49"/>
              </a:solidFill>
            </a:endParaRPr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5282891" y="4419336"/>
            <a:ext cx="628226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346"/>
              </a:buClr>
              <a:buSzPts val="1800"/>
              <a:buNone/>
            </a:pPr>
            <a:r>
              <a:rPr lang="en-US" dirty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dirty="0" smtClean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dirty="0" err="1" smtClean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Hassanein</a:t>
            </a:r>
            <a:r>
              <a:rPr lang="en-US" dirty="0" smtClean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Alaa</a:t>
            </a:r>
            <a:r>
              <a:rPr lang="en-US" dirty="0" smtClean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 244163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346"/>
              </a:buClr>
              <a:buSzPts val="1800"/>
              <a:buNone/>
            </a:pPr>
            <a:r>
              <a:rPr lang="en-US" dirty="0">
                <a:solidFill>
                  <a:srgbClr val="102346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rgbClr val="102346"/>
                </a:solidFill>
                <a:latin typeface="Arial"/>
                <a:cs typeface="Arial"/>
                <a:sym typeface="Arial"/>
              </a:rPr>
              <a:t>                         </a:t>
            </a:r>
            <a:r>
              <a:rPr lang="en-US" dirty="0" err="1" smtClean="0">
                <a:solidFill>
                  <a:srgbClr val="102346"/>
                </a:solidFill>
                <a:latin typeface="Arial"/>
                <a:cs typeface="Arial"/>
                <a:sym typeface="Arial"/>
              </a:rPr>
              <a:t>Malak</a:t>
            </a:r>
            <a:r>
              <a:rPr lang="en-US" dirty="0" smtClean="0">
                <a:solidFill>
                  <a:srgbClr val="102346"/>
                </a:solidFill>
                <a:latin typeface="Arial"/>
                <a:cs typeface="Arial"/>
                <a:sym typeface="Arial"/>
              </a:rPr>
              <a:t> Hany 241559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346"/>
              </a:buClr>
              <a:buSzPts val="1800"/>
              <a:buNone/>
            </a:pPr>
            <a:r>
              <a:rPr lang="en-US" dirty="0">
                <a:solidFill>
                  <a:srgbClr val="102346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rgbClr val="102346"/>
                </a:solidFill>
                <a:latin typeface="Arial"/>
                <a:cs typeface="Arial"/>
                <a:sym typeface="Arial"/>
              </a:rPr>
              <a:t>                        Yasmin said 244173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346"/>
              </a:buClr>
              <a:buSzPts val="1800"/>
              <a:buNone/>
            </a:pPr>
            <a:r>
              <a:rPr lang="en-US" dirty="0">
                <a:solidFill>
                  <a:srgbClr val="102346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rgbClr val="102346"/>
                </a:solidFill>
                <a:latin typeface="Arial"/>
                <a:cs typeface="Arial"/>
                <a:sym typeface="Arial"/>
              </a:rPr>
              <a:t>                        Omar </a:t>
            </a:r>
            <a:r>
              <a:rPr lang="en-US" dirty="0" err="1" smtClean="0">
                <a:solidFill>
                  <a:srgbClr val="102346"/>
                </a:solidFill>
                <a:latin typeface="Arial"/>
                <a:cs typeface="Arial"/>
                <a:sym typeface="Arial"/>
              </a:rPr>
              <a:t>Moursy</a:t>
            </a:r>
            <a:r>
              <a:rPr lang="en-US" dirty="0" smtClean="0">
                <a:solidFill>
                  <a:srgbClr val="102346"/>
                </a:solidFill>
                <a:latin typeface="Arial"/>
                <a:cs typeface="Arial"/>
                <a:sym typeface="Arial"/>
              </a:rPr>
              <a:t> 243617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346"/>
              </a:buClr>
              <a:buSzPts val="1800"/>
              <a:buNone/>
            </a:pPr>
            <a:r>
              <a:rPr lang="en-US" dirty="0" smtClean="0">
                <a:solidFill>
                  <a:srgbClr val="102346"/>
                </a:solidFill>
                <a:latin typeface="Arial"/>
                <a:cs typeface="Arial"/>
                <a:sym typeface="Arial"/>
              </a:rPr>
              <a:t>                         </a:t>
            </a:r>
            <a:r>
              <a:rPr lang="en-US" dirty="0" err="1" smtClean="0">
                <a:solidFill>
                  <a:srgbClr val="102346"/>
                </a:solidFill>
                <a:latin typeface="Arial"/>
                <a:cs typeface="Arial"/>
                <a:sym typeface="Arial"/>
              </a:rPr>
              <a:t>Hesham</a:t>
            </a:r>
            <a:r>
              <a:rPr lang="en-US" dirty="0" smtClean="0">
                <a:solidFill>
                  <a:srgbClr val="102346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rgbClr val="102346"/>
                </a:solidFill>
                <a:latin typeface="Arial"/>
                <a:cs typeface="Arial"/>
                <a:sym typeface="Arial"/>
              </a:rPr>
              <a:t>Amr 244875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6573" y="2"/>
            <a:ext cx="2864901" cy="29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but effective diary app built in </a:t>
            </a:r>
            <a:r>
              <a:rPr lang="en-US" dirty="0" smtClean="0"/>
              <a:t>Java</a:t>
            </a:r>
          </a:p>
          <a:p>
            <a:endParaRPr lang="en-US" dirty="0"/>
          </a:p>
          <a:p>
            <a:r>
              <a:rPr lang="en-US" dirty="0" smtClean="0"/>
              <a:t>Combines </a:t>
            </a:r>
            <a:r>
              <a:rPr lang="en-US" dirty="0"/>
              <a:t>user interface with database </a:t>
            </a:r>
            <a:r>
              <a:rPr lang="en-US" dirty="0" smtClean="0"/>
              <a:t>functionality</a:t>
            </a:r>
          </a:p>
          <a:p>
            <a:endParaRPr lang="en-US" dirty="0"/>
          </a:p>
          <a:p>
            <a:r>
              <a:rPr lang="en-US" dirty="0" smtClean="0"/>
              <a:t>Demonstrates </a:t>
            </a:r>
            <a:r>
              <a:rPr lang="en-US" dirty="0"/>
              <a:t>good structure and interactive features</a:t>
            </a:r>
          </a:p>
        </p:txBody>
      </p:sp>
    </p:spTree>
    <p:extLst>
      <p:ext uri="{BB962C8B-B14F-4D97-AF65-F5344CB8AC3E}">
        <p14:creationId xmlns:p14="http://schemas.microsoft.com/office/powerpoint/2010/main" val="265698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365760" y="365125"/>
            <a:ext cx="11394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2B49"/>
              </a:buClr>
              <a:buSzPts val="4400"/>
              <a:buFont typeface="Arial"/>
              <a:buNone/>
            </a:pPr>
            <a:r>
              <a:rPr lang="en-US" dirty="0" smtClean="0">
                <a:solidFill>
                  <a:srgbClr val="062B49"/>
                </a:solidFill>
              </a:rPr>
              <a:t>Diary management system ( Java Project)</a:t>
            </a:r>
            <a:endParaRPr dirty="0">
              <a:solidFill>
                <a:srgbClr val="062B49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365760" y="2037805"/>
            <a:ext cx="11394300" cy="4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A desktop application to manage personal diary </a:t>
            </a:r>
            <a:r>
              <a:rPr lang="en-US" dirty="0" smtClean="0"/>
              <a:t>entries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 smtClean="0"/>
              <a:t>Built </a:t>
            </a:r>
            <a:r>
              <a:rPr lang="en-US" dirty="0"/>
              <a:t>using Java programming </a:t>
            </a:r>
            <a:r>
              <a:rPr lang="en-US" dirty="0" smtClean="0"/>
              <a:t>language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 smtClean="0"/>
              <a:t>Includes </a:t>
            </a:r>
            <a:r>
              <a:rPr lang="en-US" dirty="0"/>
              <a:t>database storage and a graphical user interface</a:t>
            </a:r>
            <a:endParaRPr dirty="0"/>
          </a:p>
        </p:txBody>
      </p:sp>
      <p:sp>
        <p:nvSpPr>
          <p:cNvPr id="4" name="AutoShape 4" descr="blob:https://web.whatsapp.com/86124c86-8d86-4c74-b44e-892330779600"/>
          <p:cNvSpPr>
            <a:spLocks noChangeAspect="1" noChangeArrowheads="1"/>
          </p:cNvSpPr>
          <p:nvPr/>
        </p:nvSpPr>
        <p:spPr bwMode="auto">
          <a:xfrm>
            <a:off x="140421" y="-144463"/>
            <a:ext cx="338426" cy="33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34" y="4193309"/>
            <a:ext cx="3592699" cy="2408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954" y="4290242"/>
            <a:ext cx="2989596" cy="23119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connect to the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app connects to a MySQL </a:t>
            </a:r>
            <a:r>
              <a:rPr lang="en-US" dirty="0" smtClean="0"/>
              <a:t>database</a:t>
            </a:r>
          </a:p>
          <a:p>
            <a:endParaRPr lang="en-US" dirty="0"/>
          </a:p>
          <a:p>
            <a:r>
              <a:rPr lang="en-US" dirty="0" smtClean="0"/>
              <a:t>Stores </a:t>
            </a:r>
            <a:r>
              <a:rPr lang="en-US" dirty="0"/>
              <a:t>and retrieves diary data from </a:t>
            </a:r>
            <a:r>
              <a:rPr lang="en-US" dirty="0" smtClean="0"/>
              <a:t>there</a:t>
            </a:r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/>
              <a:t>a standard connection method for reusability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604" y="365125"/>
            <a:ext cx="3256296" cy="20391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I</a:t>
            </a:r>
            <a:r>
              <a:rPr lang="en-US" dirty="0" smtClean="0"/>
              <a:t>s Registered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register once, and there is stored for login</a:t>
            </a:r>
          </a:p>
          <a:p>
            <a:endParaRPr lang="en-US" dirty="0" smtClean="0"/>
          </a:p>
          <a:p>
            <a:r>
              <a:rPr lang="en-US" dirty="0" smtClean="0"/>
              <a:t>They cannot enter the same user twice</a:t>
            </a:r>
          </a:p>
          <a:p>
            <a:endParaRPr lang="en-US" dirty="0"/>
          </a:p>
          <a:p>
            <a:r>
              <a:rPr lang="en-US" dirty="0" smtClean="0"/>
              <a:t>It shows a message for invalid input “Username already exists”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365125"/>
            <a:ext cx="40386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7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part of the system handles user </a:t>
            </a:r>
            <a:r>
              <a:rPr lang="en-US" dirty="0" smtClean="0"/>
              <a:t>passwords</a:t>
            </a:r>
          </a:p>
          <a:p>
            <a:endParaRPr lang="en-US" dirty="0"/>
          </a:p>
          <a:p>
            <a:r>
              <a:rPr lang="en-US" dirty="0" smtClean="0"/>
              <a:t>Allows </a:t>
            </a:r>
            <a:r>
              <a:rPr lang="en-US" dirty="0"/>
              <a:t>users to store or change their password </a:t>
            </a:r>
            <a:r>
              <a:rPr lang="en-US" dirty="0" smtClean="0"/>
              <a:t>securely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done in a separate part of the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51" y="4697157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169" y="365125"/>
            <a:ext cx="3561147" cy="2397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06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user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created using Java Swing (GUI toolkit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Includes </a:t>
            </a:r>
            <a:r>
              <a:rPr lang="en-US" dirty="0"/>
              <a:t>tables, buttons, text fields, and </a:t>
            </a:r>
            <a:r>
              <a:rPr lang="en-US" dirty="0" smtClean="0"/>
              <a:t>panels</a:t>
            </a:r>
          </a:p>
          <a:p>
            <a:endParaRPr lang="en-US" dirty="0"/>
          </a:p>
          <a:p>
            <a:r>
              <a:rPr lang="en-US" dirty="0" smtClean="0"/>
              <a:t>Everything </a:t>
            </a:r>
            <a:r>
              <a:rPr lang="en-US" dirty="0"/>
              <a:t>appears in one main application window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328" y="365125"/>
            <a:ext cx="3253872" cy="1814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575" y="4514849"/>
            <a:ext cx="3304625" cy="1881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app interactive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can click on items in the </a:t>
            </a:r>
            <a:r>
              <a:rPr lang="en-US" dirty="0" smtClean="0"/>
              <a:t>interface</a:t>
            </a:r>
          </a:p>
          <a:p>
            <a:endParaRPr lang="en-US" dirty="0" smtClean="0"/>
          </a:p>
          <a:p>
            <a:r>
              <a:rPr lang="en-US" dirty="0" smtClean="0"/>
              <a:t>Clicking </a:t>
            </a:r>
            <a:r>
              <a:rPr lang="en-US" dirty="0"/>
              <a:t>on a diary entry loads it for editing or </a:t>
            </a:r>
            <a:r>
              <a:rPr lang="en-US" dirty="0" smtClean="0"/>
              <a:t>deleting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improves the user experience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74" y="365125"/>
            <a:ext cx="3390826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49" y="4336199"/>
            <a:ext cx="3377675" cy="22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dirty="0"/>
              <a:t>, </a:t>
            </a:r>
            <a:r>
              <a:rPr lang="en-US" dirty="0" smtClean="0"/>
              <a:t>Edit</a:t>
            </a:r>
            <a:r>
              <a:rPr lang="en-US" dirty="0"/>
              <a:t>, Delete Entries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can add new </a:t>
            </a:r>
            <a:r>
              <a:rPr lang="en-US" dirty="0" smtClean="0"/>
              <a:t>notes</a:t>
            </a:r>
          </a:p>
          <a:p>
            <a:endParaRPr lang="en-US" dirty="0"/>
          </a:p>
          <a:p>
            <a:r>
              <a:rPr lang="en-US" dirty="0" smtClean="0"/>
              <a:t>View </a:t>
            </a:r>
            <a:r>
              <a:rPr lang="en-US" dirty="0"/>
              <a:t>all their saved entries in a </a:t>
            </a:r>
            <a:r>
              <a:rPr lang="en-US" dirty="0" smtClean="0"/>
              <a:t>table</a:t>
            </a:r>
          </a:p>
          <a:p>
            <a:endParaRPr lang="en-US" dirty="0"/>
          </a:p>
          <a:p>
            <a:r>
              <a:rPr lang="en-US" dirty="0" smtClean="0"/>
              <a:t>Edit </a:t>
            </a:r>
            <a:r>
              <a:rPr lang="en-US" dirty="0"/>
              <a:t>or delete existing entries with a click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44" y="365125"/>
            <a:ext cx="375935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Organized </a:t>
            </a:r>
            <a:r>
              <a:rPr lang="en-US" dirty="0"/>
              <a:t>and Easy to Maintain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is split into </a:t>
            </a:r>
            <a:r>
              <a:rPr lang="en-US" dirty="0" smtClean="0"/>
              <a:t>parts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part has its own </a:t>
            </a:r>
            <a:r>
              <a:rPr lang="en-US" dirty="0" smtClean="0"/>
              <a:t>responsibility</a:t>
            </a:r>
          </a:p>
          <a:p>
            <a:endParaRPr lang="en-US" dirty="0"/>
          </a:p>
          <a:p>
            <a:r>
              <a:rPr lang="en-US" dirty="0" smtClean="0"/>
              <a:t>Makes </a:t>
            </a:r>
            <a:r>
              <a:rPr lang="en-US" dirty="0"/>
              <a:t>the program easier to understand and update</a:t>
            </a:r>
          </a:p>
        </p:txBody>
      </p:sp>
    </p:spTree>
    <p:extLst>
      <p:ext uri="{BB962C8B-B14F-4D97-AF65-F5344CB8AC3E}">
        <p14:creationId xmlns:p14="http://schemas.microsoft.com/office/powerpoint/2010/main" val="35328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272</Words>
  <Application>Microsoft Office PowerPoint</Application>
  <PresentationFormat>Widescreen</PresentationFormat>
  <Paragraphs>60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Diary Management System</vt:lpstr>
      <vt:lpstr>Diary management system ( Java Project)</vt:lpstr>
      <vt:lpstr>How we connect to the database</vt:lpstr>
      <vt:lpstr>User’s Data Is Registered</vt:lpstr>
      <vt:lpstr>Password management</vt:lpstr>
      <vt:lpstr>Creating the user interface</vt:lpstr>
      <vt:lpstr>Making the app interactive</vt:lpstr>
      <vt:lpstr>Add, Edit, Delete Entries</vt:lpstr>
      <vt:lpstr>Organized and Easy to Maintain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Diary Management System</dc:title>
  <dc:creator>Essam Behairy</dc:creator>
  <cp:lastModifiedBy>Me</cp:lastModifiedBy>
  <cp:revision>7</cp:revision>
  <dcterms:modified xsi:type="dcterms:W3CDTF">2025-05-16T19:50:32Z</dcterms:modified>
</cp:coreProperties>
</file>