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9B5FB-7539-4181-AA55-266D2C89613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43414-2403-4517-9BD4-F9D2BA3F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9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E8FA-D8EF-D2C6-9402-86956A440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5EC83-32E6-A673-4493-00D38AE41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6CBAE-AB3B-3A2A-F063-2948FA61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186-5E2B-412C-835E-4D4844F6290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2BEA-A7D5-B9CF-5085-7523743A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F5AA3-2460-ACC7-917B-821BC419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730F-DE69-4E3F-9071-2EEF35C6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7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B181-0CB4-82AC-2723-1EFF870B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47DFE-CA5A-9F70-A5E6-4E7CCD2C3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243DC-D486-3BDF-CF45-057C9D8C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186-5E2B-412C-835E-4D4844F6290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4E77C-D617-5512-0D08-C7E0908E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F9BDD-0759-9C90-D56A-F4F1B454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730F-DE69-4E3F-9071-2EEF35C6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6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4EFEE-DC79-C1EB-47E2-28B02DC1C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27C51-EA94-63F9-4CC1-52D6E7C7C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B49A4-8B5F-C149-74ED-57A95E99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186-5E2B-412C-835E-4D4844F6290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D060-2621-340A-F276-95D7E29F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77268-CD4F-6BDE-781E-370F28FC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730F-DE69-4E3F-9071-2EEF35C6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8134-B529-0907-CC1A-52E460AE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5A88-C613-805C-45B7-26DFFC7AB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D8A5A-80C2-E210-B13E-7AE80560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186-5E2B-412C-835E-4D4844F6290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564D-7CAC-463B-32BE-2EB92272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C8B3-24D3-1D47-F5A4-29872220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730F-DE69-4E3F-9071-2EEF35C6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370A-4A8B-E483-F5DD-AF56B56C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2B2F8-115C-8A94-1B14-125F8616B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E94AA-CF45-1502-33CC-0574FF43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186-5E2B-412C-835E-4D4844F6290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982E5-61FA-2318-A143-9D160E32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C636-A75B-3D04-5038-CBD07FE4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730F-DE69-4E3F-9071-2EEF35C6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5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3596-097C-DCF9-137C-7BDB755B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2A99-7C3B-D2F5-3720-5DC0BF4D7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16454-168B-359C-6AB0-D0FAB037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15513-0E97-65B4-6E86-2220611C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186-5E2B-412C-835E-4D4844F6290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52C16-0055-478E-865F-14F10DEE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1AA80-24D2-F5A2-934F-2A2CBD5F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730F-DE69-4E3F-9071-2EEF35C6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8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658B-D245-539B-134E-33BECBEB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9F7F-A71F-4A0F-8999-DCA1D265C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5CFD0-9FA3-D936-1229-B23022D77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16180-78A4-3D5D-1B9C-868535A95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BC991-2605-A933-584E-4BB9BE0B8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89FC8-254B-61B6-BF08-FC517CA5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186-5E2B-412C-835E-4D4844F6290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4155F-82EC-2477-6B3B-A395AF70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84F1E-486D-D75B-126F-8C35E4BA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730F-DE69-4E3F-9071-2EEF35C6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5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3586-AE16-21B1-1B56-C0874298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B4CF3-8A47-A9B4-8C8F-C9C67585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186-5E2B-412C-835E-4D4844F6290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A3B24-624F-4631-06AF-575D7BE9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CA5B3-6617-A504-402A-2C44C248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730F-DE69-4E3F-9071-2EEF35C6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9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0E687-50BD-39B3-7FD2-3A437B1F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186-5E2B-412C-835E-4D4844F6290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C2EE-3112-4470-602E-8747DD8D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2764D-C0A5-40CE-FACA-E237409F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730F-DE69-4E3F-9071-2EEF35C6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055B-3951-D983-0325-DD74D5C9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A716-403E-3DF1-8F4C-A67FD94E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1C259-FAAA-E417-280D-893CFD23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6C817-C586-D620-4E2A-FFD2F50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186-5E2B-412C-835E-4D4844F6290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4A4BF-7DF5-BD36-EC3C-20A38277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4A301-F98A-3046-C971-9BFA13F1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730F-DE69-4E3F-9071-2EEF35C6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0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A3DA-95B5-CD3E-2921-E8C6881A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2317B-177D-1F70-EFD6-D7316BED9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E0F1E-7DAA-1C62-8868-C3916FFD5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28FCF-1091-30A9-A5A1-48FD3ED0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186-5E2B-412C-835E-4D4844F6290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81BFB-5B1C-7075-3EC6-F7210D3D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5758-2316-5D4A-ECB6-85128E2A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730F-DE69-4E3F-9071-2EEF35C6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2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20EED-68FD-A1B5-8C59-498427F5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51860-4DF2-143B-CD98-970C64C62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7BBA1-365A-43B9-D24E-D11BB787B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2186-5E2B-412C-835E-4D4844F6290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0E7D8-897F-C864-E134-2B05B7ADC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10CDD-3020-9C42-C732-8725C9ED3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730F-DE69-4E3F-9071-2EEF35C6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1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773D3-40C9-B6D1-CB42-CA138E66FCAC}"/>
              </a:ext>
            </a:extLst>
          </p:cNvPr>
          <p:cNvSpPr txBox="1"/>
          <p:nvPr/>
        </p:nvSpPr>
        <p:spPr>
          <a:xfrm>
            <a:off x="4333875" y="238125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8EBE8-5BBD-211D-793D-5245C020D31E}"/>
              </a:ext>
            </a:extLst>
          </p:cNvPr>
          <p:cNvSpPr txBox="1"/>
          <p:nvPr/>
        </p:nvSpPr>
        <p:spPr>
          <a:xfrm>
            <a:off x="5286375" y="238125"/>
            <a:ext cx="107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5EBE2-7D80-01CB-D9FC-A283EFEA62AC}"/>
              </a:ext>
            </a:extLst>
          </p:cNvPr>
          <p:cNvSpPr txBox="1"/>
          <p:nvPr/>
        </p:nvSpPr>
        <p:spPr>
          <a:xfrm>
            <a:off x="6481764" y="238125"/>
            <a:ext cx="107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96F13-5BA8-A64C-0CB4-D1061587B165}"/>
              </a:ext>
            </a:extLst>
          </p:cNvPr>
          <p:cNvSpPr txBox="1"/>
          <p:nvPr/>
        </p:nvSpPr>
        <p:spPr>
          <a:xfrm>
            <a:off x="7558089" y="226457"/>
            <a:ext cx="1162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Our Team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F3ACC-7B87-0D25-81E1-870DDE47DEB4}"/>
              </a:ext>
            </a:extLst>
          </p:cNvPr>
          <p:cNvSpPr txBox="1"/>
          <p:nvPr/>
        </p:nvSpPr>
        <p:spPr>
          <a:xfrm>
            <a:off x="10458449" y="226457"/>
            <a:ext cx="11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E9770D-B542-3718-9B3C-3C56BAE7C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3" y="272148"/>
            <a:ext cx="435329" cy="4560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CC51B6-32AB-ADFF-DE36-D95D847ADDAA}"/>
              </a:ext>
            </a:extLst>
          </p:cNvPr>
          <p:cNvSpPr txBox="1"/>
          <p:nvPr/>
        </p:nvSpPr>
        <p:spPr>
          <a:xfrm>
            <a:off x="7558089" y="981952"/>
            <a:ext cx="4345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YOUR JOY With FARAH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CC6AF-3A74-7E4E-70E2-7A2F53064E38}"/>
              </a:ext>
            </a:extLst>
          </p:cNvPr>
          <p:cNvSpPr txBox="1"/>
          <p:nvPr/>
        </p:nvSpPr>
        <p:spPr>
          <a:xfrm>
            <a:off x="7131665" y="1874492"/>
            <a:ext cx="332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Set targets and a budget for your goal. Before you start fantasizing about the event's theme, you must first establish goals, objectives, and, most crucially, a budget that covers all aspects of the event. Farah is here to assist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BDE44-348B-788C-8D31-9F4B3970EAD0}"/>
              </a:ext>
            </a:extLst>
          </p:cNvPr>
          <p:cNvSpPr txBox="1"/>
          <p:nvPr/>
        </p:nvSpPr>
        <p:spPr>
          <a:xfrm>
            <a:off x="7989070" y="1297797"/>
            <a:ext cx="1146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Manage Events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34376F-A4B2-9CBE-955A-649EA8F55340}"/>
              </a:ext>
            </a:extLst>
          </p:cNvPr>
          <p:cNvSpPr txBox="1"/>
          <p:nvPr/>
        </p:nvSpPr>
        <p:spPr>
          <a:xfrm>
            <a:off x="9186836" y="3123189"/>
            <a:ext cx="1102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Sign up now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EAC0DA-E43C-63CF-537B-BEDC5D8A017D}"/>
              </a:ext>
            </a:extLst>
          </p:cNvPr>
          <p:cNvSpPr/>
          <p:nvPr/>
        </p:nvSpPr>
        <p:spPr>
          <a:xfrm>
            <a:off x="7442640" y="3093552"/>
            <a:ext cx="253234" cy="27699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0244F0-EBC7-327A-A143-6E1D51167FDC}"/>
              </a:ext>
            </a:extLst>
          </p:cNvPr>
          <p:cNvSpPr/>
          <p:nvPr/>
        </p:nvSpPr>
        <p:spPr>
          <a:xfrm>
            <a:off x="10375641" y="226457"/>
            <a:ext cx="886408" cy="35766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6E458E-8790-EDB5-80D8-F39A8A0921D6}"/>
              </a:ext>
            </a:extLst>
          </p:cNvPr>
          <p:cNvSpPr txBox="1"/>
          <p:nvPr/>
        </p:nvSpPr>
        <p:spPr>
          <a:xfrm>
            <a:off x="10458449" y="209445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6991EB-B9B8-79BF-C1F2-E8FBE1C4BACC}"/>
              </a:ext>
            </a:extLst>
          </p:cNvPr>
          <p:cNvSpPr/>
          <p:nvPr/>
        </p:nvSpPr>
        <p:spPr>
          <a:xfrm>
            <a:off x="-17106" y="3128"/>
            <a:ext cx="12226212" cy="90284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7030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8F94D2-3E5C-0F52-DFB1-19D490BD7D6D}"/>
              </a:ext>
            </a:extLst>
          </p:cNvPr>
          <p:cNvSpPr/>
          <p:nvPr/>
        </p:nvSpPr>
        <p:spPr>
          <a:xfrm>
            <a:off x="8943553" y="2961082"/>
            <a:ext cx="1345435" cy="64633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23E2C3-4B41-0E41-CA2F-76446D1672FB}"/>
              </a:ext>
            </a:extLst>
          </p:cNvPr>
          <p:cNvSpPr txBox="1"/>
          <p:nvPr/>
        </p:nvSpPr>
        <p:spPr>
          <a:xfrm>
            <a:off x="7717824" y="3107801"/>
            <a:ext cx="1689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How it work</a:t>
            </a:r>
          </a:p>
        </p:txBody>
      </p:sp>
      <p:pic>
        <p:nvPicPr>
          <p:cNvPr id="27" name="Picture 26" descr="A baby's birthday invitation&#10;&#10;Description automatically generated">
            <a:extLst>
              <a:ext uri="{FF2B5EF4-FFF2-40B4-BE49-F238E27FC236}">
                <a16:creationId xmlns:a16="http://schemas.microsoft.com/office/drawing/2014/main" id="{4D3BF06A-E169-DA54-AE00-DDF05DE26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40" y="1750130"/>
            <a:ext cx="619506" cy="902846"/>
          </a:xfrm>
          <a:prstGeom prst="rect">
            <a:avLst/>
          </a:prstGeom>
        </p:spPr>
      </p:pic>
      <p:pic>
        <p:nvPicPr>
          <p:cNvPr id="29" name="Picture 28" descr="A birthday invitation with a unicorn on top&#10;&#10;Description automatically generated">
            <a:extLst>
              <a:ext uri="{FF2B5EF4-FFF2-40B4-BE49-F238E27FC236}">
                <a16:creationId xmlns:a16="http://schemas.microsoft.com/office/drawing/2014/main" id="{332C0F6F-C28B-1A2D-960B-8225BB4E2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34" y="1750554"/>
            <a:ext cx="619507" cy="902847"/>
          </a:xfrm>
          <a:prstGeom prst="rect">
            <a:avLst/>
          </a:prstGeom>
        </p:spPr>
      </p:pic>
      <p:pic>
        <p:nvPicPr>
          <p:cNvPr id="31" name="Picture 30" descr="A card with a cake and presents&#10;&#10;Description automatically generated">
            <a:extLst>
              <a:ext uri="{FF2B5EF4-FFF2-40B4-BE49-F238E27FC236}">
                <a16:creationId xmlns:a16="http://schemas.microsoft.com/office/drawing/2014/main" id="{BF9A9590-9B51-88A1-3509-99AA49319D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32" y="1761605"/>
            <a:ext cx="611633" cy="89137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ED59A36-7277-511F-DABF-ECAF9BC59936}"/>
              </a:ext>
            </a:extLst>
          </p:cNvPr>
          <p:cNvSpPr txBox="1"/>
          <p:nvPr/>
        </p:nvSpPr>
        <p:spPr>
          <a:xfrm>
            <a:off x="1663038" y="142891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Birthday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4374D1-959B-958F-6BE7-22C5E0083215}"/>
              </a:ext>
            </a:extLst>
          </p:cNvPr>
          <p:cNvSpPr txBox="1"/>
          <p:nvPr/>
        </p:nvSpPr>
        <p:spPr>
          <a:xfrm>
            <a:off x="588397" y="1443320"/>
            <a:ext cx="850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Baby shower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98A250-4A54-B679-CC21-09BE85E883B1}"/>
              </a:ext>
            </a:extLst>
          </p:cNvPr>
          <p:cNvSpPr txBox="1"/>
          <p:nvPr/>
        </p:nvSpPr>
        <p:spPr>
          <a:xfrm>
            <a:off x="2468932" y="1444813"/>
            <a:ext cx="1016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Graduation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1DCDDF-03D5-056F-FC77-9BD522C6EB6F}"/>
              </a:ext>
            </a:extLst>
          </p:cNvPr>
          <p:cNvSpPr txBox="1"/>
          <p:nvPr/>
        </p:nvSpPr>
        <p:spPr>
          <a:xfrm>
            <a:off x="202845" y="6308853"/>
            <a:ext cx="1025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Follow 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F2F9CF-188D-68AA-88E0-C2505041D661}"/>
              </a:ext>
            </a:extLst>
          </p:cNvPr>
          <p:cNvSpPr txBox="1"/>
          <p:nvPr/>
        </p:nvSpPr>
        <p:spPr>
          <a:xfrm>
            <a:off x="93850" y="6519148"/>
            <a:ext cx="355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Twitter/ Facebook/ LinkedIn/ Instagram</a:t>
            </a:r>
          </a:p>
        </p:txBody>
      </p:sp>
    </p:spTree>
    <p:extLst>
      <p:ext uri="{BB962C8B-B14F-4D97-AF65-F5344CB8AC3E}">
        <p14:creationId xmlns:p14="http://schemas.microsoft.com/office/powerpoint/2010/main" val="120809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8F0667571DB84FB703293AE0B150BC" ma:contentTypeVersion="5" ma:contentTypeDescription="Create a new document." ma:contentTypeScope="" ma:versionID="91fb98ba41f62da1ac1fbfd173b67bce">
  <xsd:schema xmlns:xsd="http://www.w3.org/2001/XMLSchema" xmlns:xs="http://www.w3.org/2001/XMLSchema" xmlns:p="http://schemas.microsoft.com/office/2006/metadata/properties" xmlns:ns3="d444e0cf-5400-4911-baf9-ec59db2be1f9" targetNamespace="http://schemas.microsoft.com/office/2006/metadata/properties" ma:root="true" ma:fieldsID="b7c5e3cbf5c6d6a726bb00f7f8f7e662" ns3:_="">
    <xsd:import namespace="d444e0cf-5400-4911-baf9-ec59db2be1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4e0cf-5400-4911-baf9-ec59db2be1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444e0cf-5400-4911-baf9-ec59db2be1f9" xsi:nil="true"/>
  </documentManagement>
</p:properties>
</file>

<file path=customXml/itemProps1.xml><?xml version="1.0" encoding="utf-8"?>
<ds:datastoreItem xmlns:ds="http://schemas.openxmlformats.org/officeDocument/2006/customXml" ds:itemID="{B6F09CC9-5AB4-40EA-A1FD-1DE0988D7B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EB13EC-E462-4778-BE7E-6CA4F6400D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4e0cf-5400-4911-baf9-ec59db2b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D5A23D-0A06-457C-A12B-12E7472B05C2}">
  <ds:schemaRefs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d444e0cf-5400-4911-baf9-ec59db2be1f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81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Malak Khattab</dc:creator>
  <cp:lastModifiedBy>Malak Khattab</cp:lastModifiedBy>
  <cp:revision>2</cp:revision>
  <dcterms:created xsi:type="dcterms:W3CDTF">2023-10-20T01:08:24Z</dcterms:created>
  <dcterms:modified xsi:type="dcterms:W3CDTF">2023-11-30T23:43:09Z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a7a1fb-3f48-4fd9-bce0-6283cfafd648_Enabled">
    <vt:lpwstr>true</vt:lpwstr>
  </property>
  <property fmtid="{D5CDD505-2E9C-101B-9397-08002B2CF9AE}" pid="3" name="MSIP_Label_ffa7a1fb-3f48-4fd9-bce0-6283cfafd648_SetDate">
    <vt:lpwstr>2023-10-20T01:19:09Z</vt:lpwstr>
  </property>
  <property fmtid="{D5CDD505-2E9C-101B-9397-08002B2CF9AE}" pid="4" name="MSIP_Label_ffa7a1fb-3f48-4fd9-bce0-6283cfafd648_Method">
    <vt:lpwstr>Standard</vt:lpwstr>
  </property>
  <property fmtid="{D5CDD505-2E9C-101B-9397-08002B2CF9AE}" pid="5" name="MSIP_Label_ffa7a1fb-3f48-4fd9-bce0-6283cfafd648_Name">
    <vt:lpwstr>defa4170-0d19-0005-0004-bc88714345d2</vt:lpwstr>
  </property>
  <property fmtid="{D5CDD505-2E9C-101B-9397-08002B2CF9AE}" pid="6" name="MSIP_Label_ffa7a1fb-3f48-4fd9-bce0-6283cfafd648_SiteId">
    <vt:lpwstr>fab6beb5-3604-42df-bddc-f4e9ddd654d5</vt:lpwstr>
  </property>
  <property fmtid="{D5CDD505-2E9C-101B-9397-08002B2CF9AE}" pid="7" name="MSIP_Label_ffa7a1fb-3f48-4fd9-bce0-6283cfafd648_ActionId">
    <vt:lpwstr>e7956b24-8c28-44c2-a252-0123d1f73086</vt:lpwstr>
  </property>
  <property fmtid="{D5CDD505-2E9C-101B-9397-08002B2CF9AE}" pid="8" name="MSIP_Label_ffa7a1fb-3f48-4fd9-bce0-6283cfafd648_ContentBits">
    <vt:lpwstr>0</vt:lpwstr>
  </property>
  <property fmtid="{D5CDD505-2E9C-101B-9397-08002B2CF9AE}" pid="9" name="ContentTypeId">
    <vt:lpwstr>0x010100668F0667571DB84FB703293AE0B150BC</vt:lpwstr>
  </property>
</Properties>
</file>