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4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E643-DBDA-5345-AA5E-14DD17A5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F1B4E-6CA1-DB46-B7B4-165CA64A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5970-467D-4A4D-ABE2-F7C39692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7081-8AD8-CF48-836A-E8DB2713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77F4-C1AC-BF43-AC8A-5C35C68F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0144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1BC0-4C1C-264F-9385-9E1EC84A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08EFD-89DA-614C-B493-1FD2C8FD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AC1A-C8DF-0C4A-A8B8-662736DB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FDE3-A4B3-7148-96BF-55E502FE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ACF3-0CE7-FF4D-987C-A6E4AB48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1632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F5C8C-BD29-BF41-BB84-4E0CD999C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A3A91-0118-874F-81EF-24D4FEFF7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49CC-888B-8A46-B601-5499CF7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00D8-9FC1-FB41-9F16-ECC706D8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E9FC-E683-A24A-9FDD-FAAA431B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8767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357B-1E16-2742-8197-98CC55B7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7072-ECDE-6348-8D25-97C52917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78F8-490C-DD41-9E05-BB04EDB1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50B9-FE31-AE4F-8DCE-96826AE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7712-E4D5-F94A-B66C-201028A1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65804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205-E397-E24E-81FB-FD98EF79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F273-9DF8-C44A-A401-9DB4121E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711E-2F4B-D545-9E6A-9FCBADB5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35C5-1581-2740-8ACD-5519975A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E7F8-A70C-F64D-B1C6-9169EB9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34199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7A0A-5691-D245-AB50-8B9F9D48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28B3-1EB4-9F40-86C1-46C2A0BD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A673-8FAA-094C-90F2-F97E1414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BA8A-9503-0545-9474-9DAE5622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06237-F94F-9C43-9B7B-1C70A671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3F6FC-1472-BD41-8352-5BDCD2B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5942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2C5A-3979-A648-9EEC-569F4D4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791B7-590B-D247-8E67-2716F953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EDBFD-7F13-FC48-9B73-25AA5025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85183-CC34-5F4E-A74A-417C2D146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3CBD8-A28A-0E48-A0C0-AD06764A7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22A9A-C463-6342-95B7-72529421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99664-6F53-B149-9938-EE4ACD60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44EB3-6D77-3948-AD55-25806D56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98497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D3F-F4C9-5849-B165-FAD1939B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0F4E0-BC9D-D24E-9CFB-ADFB6989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AE3A7-F828-8743-826A-04843097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36A0C-30B8-2343-B5EB-1DA60242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3468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6726-4F85-374F-978F-D5883A1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2A822-7159-0849-9520-6A718F1C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47604-575C-F84F-BA16-22F6A650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4409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595E-4849-364D-81BB-FC1A4E09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034A-B46A-B548-97BD-A7B2D60F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799D-D721-9C46-8463-1E8A5DDE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A41AD-20B6-4A40-AB97-BA0FED4F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6CC4-8448-0A4A-8B95-433F2D0A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09229-BC10-AE46-AAC2-6B569C6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5737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89A-8B1A-504B-BC4F-017673C3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4A50C-922B-5442-BD74-B8462ECB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C502D-6511-CE48-8E8F-C8E5FCBD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55ED-D4AB-714E-BBD8-00E78214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1D1C-0D80-D74B-A724-92C48488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55EDB-6D1B-4C40-B08E-457E40C5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6754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43103-9C25-994F-8F6E-3F15CDD1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F72F-1681-A843-B8C4-AC6C47D2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6BBB-EC6B-2640-8194-D88F37960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4549-B1D9-1846-8107-0589B2527D8E}" type="datetimeFigureOut">
              <a:rPr lang="en-LB" smtClean="0"/>
              <a:t>3/11/24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AEC3-6747-584C-9DA5-19A10954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8D24-990D-C448-81D7-23CAAC396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57C2-506D-B14A-A5F8-07443C4359B1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69947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2C0C-311C-4B47-B2D9-194E92D1A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B" dirty="0"/>
              <a:t>Trial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9BF60-BF96-EA44-A37F-022F7D1A6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513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F884-0AC7-E14E-A874-D0CAB115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99A2-77E2-414E-97FA-57295092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To detect fall motion, we trained this model on images of people in falling motion.</a:t>
            </a:r>
          </a:p>
        </p:txBody>
      </p:sp>
    </p:spTree>
    <p:extLst>
      <p:ext uri="{BB962C8B-B14F-4D97-AF65-F5344CB8AC3E}">
        <p14:creationId xmlns:p14="http://schemas.microsoft.com/office/powerpoint/2010/main" val="18982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5981-518B-D34B-A16C-C9BB0BF2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F189-419C-8445-A61F-7DF5589F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We collected data from various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Search Engines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Reddit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Fiverr</a:t>
            </a:r>
          </a:p>
          <a:p>
            <a:pPr marL="514350" indent="-514350">
              <a:buFont typeface="+mj-lt"/>
              <a:buAutoNum type="arabicPeriod"/>
            </a:pPr>
            <a:r>
              <a:rPr lang="en-LB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73583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CFA2-D235-8D4A-9879-444F4ECC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1716E-5BAA-CC45-974F-D01F2DE6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4" y="296298"/>
            <a:ext cx="5647551" cy="6265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B6C9F-970A-EE40-B05D-5F9A5017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853"/>
            <a:ext cx="5451466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B375-AA6F-B54D-82C5-4CFDF986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Data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DAE7-D334-9348-86D2-92629DA8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We annotated the images using Roboflow.</a:t>
            </a:r>
          </a:p>
        </p:txBody>
      </p:sp>
    </p:spTree>
    <p:extLst>
      <p:ext uri="{BB962C8B-B14F-4D97-AF65-F5344CB8AC3E}">
        <p14:creationId xmlns:p14="http://schemas.microsoft.com/office/powerpoint/2010/main" val="125914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C69F-F5EB-7645-B0F9-844D2C2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Preproccessing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C02F-200F-0E41-ABFB-8AAECC3C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We applied Augmentation techniques using tensorflow library in python to generate more and variant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80A54-E8A4-8641-A2FF-7B09D027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35" y="3123685"/>
            <a:ext cx="815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4B00-6F45-614E-A562-03C6E5D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6291-21F3-1142-A87D-2EC4C9B9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/>
              <a:t>This approach failed, since it is detecting all people as falling, even when they are not as the model doesn’t have a way to tell if this person is falling or not.</a:t>
            </a:r>
          </a:p>
        </p:txBody>
      </p:sp>
    </p:spTree>
    <p:extLst>
      <p:ext uri="{BB962C8B-B14F-4D97-AF65-F5344CB8AC3E}">
        <p14:creationId xmlns:p14="http://schemas.microsoft.com/office/powerpoint/2010/main" val="341234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98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Trial #1</vt:lpstr>
      <vt:lpstr>Approach</vt:lpstr>
      <vt:lpstr>Data Collection</vt:lpstr>
      <vt:lpstr>PowerPoint Presentation</vt:lpstr>
      <vt:lpstr>Data Annotation</vt:lpstr>
      <vt:lpstr>Preproccessing and Augmentation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#1</dc:title>
  <dc:creator>Ali Osseili</dc:creator>
  <cp:lastModifiedBy>Ali Osseili</cp:lastModifiedBy>
  <cp:revision>1</cp:revision>
  <dcterms:created xsi:type="dcterms:W3CDTF">2024-03-11T19:46:03Z</dcterms:created>
  <dcterms:modified xsi:type="dcterms:W3CDTF">2024-03-12T18:35:30Z</dcterms:modified>
</cp:coreProperties>
</file>