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7A7-59F9-1146-9C63-CF3B1E16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65285-8FBF-DC4A-BAC7-57672ABE2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CFDB-58FF-6146-9D94-A1D793BD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1D6E-C486-554F-9F97-26201B0B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64A9-4928-D242-9321-A4AA507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1779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1DAA-6878-1546-8EE8-ED6A7753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6E6F-FFDA-4F45-9E8E-21185568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1B-30D5-1C44-B30E-E78671B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06BE-E7DD-854B-8930-684CBDC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FC69-5530-DB4E-8111-F4406857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44318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86BEB-E224-FB46-A1BA-0A2FB864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13C6-BFA6-AE4F-B5B3-15AB7769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8444-2E45-F243-9B8C-0C90A1C7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33D0-8736-1746-8FCF-8E73B80D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1E81-3AAC-4B4E-AA72-B7D28980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4382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DEAA-6E6F-A149-A0BF-B4AAAF9B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C833-579F-2943-908A-E00823B8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1912-2DB8-574F-89B0-E71F110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EB1D-6241-024F-8A6D-648D773A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C960-27AF-E440-BCB5-BBF181FB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6090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4853-00FD-0944-9FA6-E178A343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A659-2CB5-F343-8E5D-B54462C6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B8DD-CB27-114F-997A-9B77383A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60FE-1C87-9146-B592-EE5E9D9E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9A92-8B8D-F140-B30C-61EB861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5870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B0D-F7CC-1A4B-83AA-C72363FB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8035-C685-7345-8459-13275212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F6B73-46AA-9D4E-A2CD-25BC7DA3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1DB2-90BB-8C42-9130-AEA1FAC4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A83D-26BA-F142-A46A-94454661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544D-33AF-A648-A003-EFD0C2FD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9347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D3C-64D0-1C4E-BAD9-B750879A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3280-E902-4D48-B88D-2A012E5A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EE265-4494-6441-A7FE-481589FE6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A198E-6850-764A-9875-79250567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17BD0-217C-814D-B084-5E918EEC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9B475-9DAB-7240-BC5E-FA70DA9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948CE-2AEA-2443-A1B1-1AC6EB3E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01444-693B-E14F-8069-7F3424E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40846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0A8C-B541-A945-94B0-ADCD80C4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5CA11-31A3-F243-98CA-AE62D5E0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68EE-C866-F242-8729-9B26B73E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A870-E0E3-EE44-94D7-EEBC7084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28349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3D6F-0D31-3143-B283-72CCCED5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4C541-8CEA-6D47-981F-6D7C4662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8A74-A446-E149-B1B1-968F4A5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9526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E110-52FD-194A-83EC-F1B8DB1E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82BF-90E6-C349-A6FE-176FF925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8C857-DEF5-D245-8A21-3F785143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7F9B8-03E1-1D4D-B253-12003162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45CC9-8D09-A74B-968E-8D1BEB3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5C17-37AB-9A4B-B4EA-0CAA80D9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59773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631-30B0-8744-9D06-134808FA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8B6F5-696C-0546-8294-1611A5EB8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C9ADF-0F4A-244C-8E33-607AEF15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7B17-21E6-6A46-BA21-2FBC842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618C-3C64-204B-902D-F7ADB544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D292-9B75-284C-8673-85A8154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43690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B7AA4-31B4-C545-85AC-70CAFF45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F14B-D1DD-344B-8E5C-E50373CF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42B1-D68C-1F45-9A01-ED6E3FE8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2E66-8FBB-6247-BF4E-59276A6E190B}" type="datetimeFigureOut">
              <a:rPr lang="en-LB" smtClean="0"/>
              <a:t>4/14/24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903-2361-9042-85BF-9F663FC25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362B-E017-1347-9146-FB9F8F3DF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6CE7-5600-3B4D-826A-99C1DE2A74FF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087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index.html" TargetMode="External"/><Relationship Id="rId2" Type="http://schemas.openxmlformats.org/officeDocument/2006/relationships/hyperlink" Target="https://github.com/ultralytics/ultraly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A5-B2C2-1F46-9CFC-BC78496C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B" dirty="0"/>
              <a:t>Algorithms, Techniques and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9DE58-46ED-344E-BC97-22B08B0F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85044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EA6E-D56A-9644-8690-781175D2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709E1-3843-E54E-9FF0-96005171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70" y="132749"/>
            <a:ext cx="11026059" cy="7363625"/>
          </a:xfrm>
        </p:spPr>
      </p:pic>
    </p:spTree>
    <p:extLst>
      <p:ext uri="{BB962C8B-B14F-4D97-AF65-F5344CB8AC3E}">
        <p14:creationId xmlns:p14="http://schemas.microsoft.com/office/powerpoint/2010/main" val="327331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471-CC64-3D40-B58F-FD3BEE77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Lables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E8B8F-1F48-AC4E-9691-C92C8B24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61" y="2985937"/>
            <a:ext cx="11908994" cy="1306289"/>
          </a:xfrm>
        </p:spPr>
      </p:pic>
    </p:spTree>
    <p:extLst>
      <p:ext uri="{BB962C8B-B14F-4D97-AF65-F5344CB8AC3E}">
        <p14:creationId xmlns:p14="http://schemas.microsoft.com/office/powerpoint/2010/main" val="241434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1F3-7C4E-E648-BB59-50A077D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86CF-54EC-414F-B36B-B0E709DE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To make our model work on all devices even on less powerful ones, we decided to use inference for cloud computing.</a:t>
            </a:r>
          </a:p>
          <a:p>
            <a:r>
              <a:rPr lang="en-LB" dirty="0"/>
              <a:t>We used the model we trained on Roboflow to make api calls on the images, that are ultimately frames of the video being captured live on the webcam.</a:t>
            </a:r>
          </a:p>
        </p:txBody>
      </p:sp>
    </p:spTree>
    <p:extLst>
      <p:ext uri="{BB962C8B-B14F-4D97-AF65-F5344CB8AC3E}">
        <p14:creationId xmlns:p14="http://schemas.microsoft.com/office/powerpoint/2010/main" val="383368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1814-0937-E542-8C39-3FAEBFCE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EBE1-14E6-DC47-91F8-DE7E6DA8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We utilized OpenCV to capture the live webcam feed. This library provides efficient tools for video capture. OpenCV then divides the continuous video stream into individual frames, creating a sequence of images. These frames can be sent to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Roboflow's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API for further processing.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Roboflow's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API likely leverages its inference engine to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analyze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each frame using your trained computer vision model.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16990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6F5-6614-B34A-A74F-9E107E1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05B4-C754-AD42-B0AA-2FB0EB74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https://github.com/ultralytics/ultralytics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roboflow.com</a:t>
            </a:r>
            <a:r>
              <a:rPr lang="en-GB" dirty="0"/>
              <a:t>/</a:t>
            </a:r>
          </a:p>
          <a:p>
            <a:r>
              <a:rPr lang="en-GB" dirty="0">
                <a:hlinkClick r:id="rId3"/>
              </a:rPr>
              <a:t>https://docs.opencv.org/4.x/index.html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docs.inferencesolutions.com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/>
              <a:t>/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71622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3F36-AAE3-B84E-B5A1-81E32A46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849B-6E51-9F4B-97A1-41AB0208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YOLO, which stands for "You Only Look Once", is a popular algorithm for object detection in computer vision. It's known for its speed and efficiency, making it ideal for real-time applications.\</a:t>
            </a:r>
          </a:p>
          <a:p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Single-Shot Detection: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Unlike some object detection methods that require multiple passes through an image, YOLO takes a single shot. It uses a convolutional neural network (CNN) to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oogle Sans"/>
              </a:rPr>
              <a:t>analyze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the entire image in one go.</a:t>
            </a:r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5825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9039-292A-254B-8053-A563622C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AB2A-A501-FC46-B5F4-6B77A8CB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Bounding Boxes and Class Probabilities:</a:t>
            </a: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 YOLO divides the image into a grid. For each grid cell, it predicts two things:</a:t>
            </a:r>
          </a:p>
          <a:p>
            <a:pPr lvl="1"/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Bounding boxes: These boxes highlight the location and size of potential objects within the cell.</a:t>
            </a:r>
          </a:p>
          <a:p>
            <a:pPr lvl="1"/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Class probabilities: YOLO assigns a probability score to each class of object (e.g., car, cat, person) for each bounding box. This indicates how likely it is that the box contains that specific object.</a:t>
            </a:r>
          </a:p>
          <a:p>
            <a:r>
              <a:rPr lang="en-LB" dirty="0"/>
              <a:t>Check bounding box video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35725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1CD-62A1-5340-B982-47A4CEE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pic>
        <p:nvPicPr>
          <p:cNvPr id="4" name="Screen Recording 2024-04-12 at 9.35.16 PM" descr="Screen Recording 2024-04-12 at 9.35.16 PM">
            <a:hlinkClick r:id="" action="ppaction://media"/>
            <a:extLst>
              <a:ext uri="{FF2B5EF4-FFF2-40B4-BE49-F238E27FC236}">
                <a16:creationId xmlns:a16="http://schemas.microsoft.com/office/drawing/2014/main" id="{E8136EF1-76FF-1D4A-A93F-6AF181F377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62809" y="1825625"/>
            <a:ext cx="78663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00BC-EEFA-7A43-8F41-4187A318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Roboflow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A8A0-6351-B647-AA39-A7F22D5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Roboflow is a platform built to streamline the process of building computer vision projects. It has capabilities such as:</a:t>
            </a:r>
          </a:p>
          <a:p>
            <a:pPr lvl="1"/>
            <a:r>
              <a:rPr lang="en-LB" dirty="0"/>
              <a:t>Data Annotation.</a:t>
            </a:r>
          </a:p>
          <a:p>
            <a:pPr lvl="1"/>
            <a:r>
              <a:rPr lang="en-LB" dirty="0"/>
              <a:t>Data Management.</a:t>
            </a:r>
          </a:p>
          <a:p>
            <a:pPr lvl="1"/>
            <a:r>
              <a:rPr lang="en-LB" dirty="0"/>
              <a:t>Model Training.</a:t>
            </a:r>
          </a:p>
          <a:p>
            <a:pPr lvl="1"/>
            <a:r>
              <a:rPr lang="en-LB" dirty="0"/>
              <a:t>Deployment.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88911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C9CC-126B-E44B-AE3B-1228B26B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9D8F-E47D-114B-8ECD-0849D24C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B" dirty="0"/>
              <a:t>Collection: We collected a dataset of over 2000 images of people in falling motion.</a:t>
            </a:r>
          </a:p>
          <a:p>
            <a:r>
              <a:rPr lang="en-LB" dirty="0"/>
              <a:t>Annotation: We used roboflows annotation tool to annotate the images.</a:t>
            </a:r>
          </a:p>
          <a:p>
            <a:r>
              <a:rPr lang="en-LB" dirty="0"/>
              <a:t>File structure:</a:t>
            </a:r>
          </a:p>
        </p:txBody>
      </p:sp>
    </p:spTree>
    <p:extLst>
      <p:ext uri="{BB962C8B-B14F-4D97-AF65-F5344CB8AC3E}">
        <p14:creationId xmlns:p14="http://schemas.microsoft.com/office/powerpoint/2010/main" val="302532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2810D-20BA-874D-BFFB-7C5FD2335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79" y="797612"/>
            <a:ext cx="10156241" cy="5858193"/>
          </a:xfrm>
        </p:spPr>
      </p:pic>
    </p:spTree>
    <p:extLst>
      <p:ext uri="{BB962C8B-B14F-4D97-AF65-F5344CB8AC3E}">
        <p14:creationId xmlns:p14="http://schemas.microsoft.com/office/powerpoint/2010/main" val="18811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C0D448-7EE6-1A4B-8DDF-F7F4DB2E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471" y="400007"/>
            <a:ext cx="9833966" cy="6057986"/>
          </a:xfrm>
        </p:spPr>
      </p:pic>
    </p:spTree>
    <p:extLst>
      <p:ext uri="{BB962C8B-B14F-4D97-AF65-F5344CB8AC3E}">
        <p14:creationId xmlns:p14="http://schemas.microsoft.com/office/powerpoint/2010/main" val="349237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888DD-499E-064B-9A16-8216C93E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49" y="0"/>
            <a:ext cx="12192000" cy="7681174"/>
          </a:xfrm>
        </p:spPr>
      </p:pic>
    </p:spTree>
    <p:extLst>
      <p:ext uri="{BB962C8B-B14F-4D97-AF65-F5344CB8AC3E}">
        <p14:creationId xmlns:p14="http://schemas.microsoft.com/office/powerpoint/2010/main" val="79017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405</Words>
  <Application>Microsoft Macintosh PowerPoint</Application>
  <PresentationFormat>Widescreen</PresentationFormat>
  <Paragraphs>30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Algorithms, Techniques and Dataset</vt:lpstr>
      <vt:lpstr>YOLO</vt:lpstr>
      <vt:lpstr>Important Features</vt:lpstr>
      <vt:lpstr>PowerPoint Presentation</vt:lpstr>
      <vt:lpstr>Roboflow</vt:lpstr>
      <vt:lpstr>Dataset</vt:lpstr>
      <vt:lpstr>PowerPoint Presentation</vt:lpstr>
      <vt:lpstr>PowerPoint Presentation</vt:lpstr>
      <vt:lpstr>PowerPoint Presentation</vt:lpstr>
      <vt:lpstr>PowerPoint Presentation</vt:lpstr>
      <vt:lpstr>Lables</vt:lpstr>
      <vt:lpstr>Inference</vt:lpstr>
      <vt:lpstr>openCV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Algorithms, Techniques and Dataset</dc:title>
  <dc:creator>Ali Osseili</dc:creator>
  <cp:lastModifiedBy>Ali Osseili</cp:lastModifiedBy>
  <cp:revision>1</cp:revision>
  <dcterms:created xsi:type="dcterms:W3CDTF">2024-04-14T07:22:08Z</dcterms:created>
  <dcterms:modified xsi:type="dcterms:W3CDTF">2024-04-14T08:07:35Z</dcterms:modified>
</cp:coreProperties>
</file>