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L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14"/>
  </p:normalViewPr>
  <p:slideViewPr>
    <p:cSldViewPr snapToGrid="0" snapToObjects="1">
      <p:cViewPr varScale="1">
        <p:scale>
          <a:sx n="104" d="100"/>
          <a:sy n="104" d="100"/>
        </p:scale>
        <p:origin x="3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94B8-7745-7741-B577-35C92D54B9C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B"/>
          </a:p>
        </p:txBody>
      </p:sp>
      <p:sp>
        <p:nvSpPr>
          <p:cNvPr id="3" name="Subtitle 2">
            <a:extLst>
              <a:ext uri="{FF2B5EF4-FFF2-40B4-BE49-F238E27FC236}">
                <a16:creationId xmlns:a16="http://schemas.microsoft.com/office/drawing/2014/main" id="{E161E3AB-227F-6D40-B546-66B2B64FBF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B"/>
          </a:p>
        </p:txBody>
      </p:sp>
      <p:sp>
        <p:nvSpPr>
          <p:cNvPr id="4" name="Date Placeholder 3">
            <a:extLst>
              <a:ext uri="{FF2B5EF4-FFF2-40B4-BE49-F238E27FC236}">
                <a16:creationId xmlns:a16="http://schemas.microsoft.com/office/drawing/2014/main" id="{074B9198-E0ED-0B49-9413-146E4048222E}"/>
              </a:ext>
            </a:extLst>
          </p:cNvPr>
          <p:cNvSpPr>
            <a:spLocks noGrp="1"/>
          </p:cNvSpPr>
          <p:nvPr>
            <p:ph type="dt" sz="half" idx="10"/>
          </p:nvPr>
        </p:nvSpPr>
        <p:spPr/>
        <p:txBody>
          <a:bodyPr/>
          <a:lstStyle/>
          <a:p>
            <a:fld id="{9A255407-DEBD-1747-8050-7C294CFAD803}" type="datetimeFigureOut">
              <a:rPr lang="en-LB" smtClean="0"/>
              <a:t>2/27/24</a:t>
            </a:fld>
            <a:endParaRPr lang="en-LB"/>
          </a:p>
        </p:txBody>
      </p:sp>
      <p:sp>
        <p:nvSpPr>
          <p:cNvPr id="5" name="Footer Placeholder 4">
            <a:extLst>
              <a:ext uri="{FF2B5EF4-FFF2-40B4-BE49-F238E27FC236}">
                <a16:creationId xmlns:a16="http://schemas.microsoft.com/office/drawing/2014/main" id="{5F00C926-1B26-4641-B110-50B37DEC4C1C}"/>
              </a:ext>
            </a:extLst>
          </p:cNvPr>
          <p:cNvSpPr>
            <a:spLocks noGrp="1"/>
          </p:cNvSpPr>
          <p:nvPr>
            <p:ph type="ftr" sz="quarter" idx="11"/>
          </p:nvPr>
        </p:nvSpPr>
        <p:spPr/>
        <p:txBody>
          <a:bodyPr/>
          <a:lstStyle/>
          <a:p>
            <a:endParaRPr lang="en-LB"/>
          </a:p>
        </p:txBody>
      </p:sp>
      <p:sp>
        <p:nvSpPr>
          <p:cNvPr id="6" name="Slide Number Placeholder 5">
            <a:extLst>
              <a:ext uri="{FF2B5EF4-FFF2-40B4-BE49-F238E27FC236}">
                <a16:creationId xmlns:a16="http://schemas.microsoft.com/office/drawing/2014/main" id="{21F95C7A-0978-0F4B-9EB3-40776D5F92D0}"/>
              </a:ext>
            </a:extLst>
          </p:cNvPr>
          <p:cNvSpPr>
            <a:spLocks noGrp="1"/>
          </p:cNvSpPr>
          <p:nvPr>
            <p:ph type="sldNum" sz="quarter" idx="12"/>
          </p:nvPr>
        </p:nvSpPr>
        <p:spPr/>
        <p:txBody>
          <a:bodyPr/>
          <a:lstStyle/>
          <a:p>
            <a:fld id="{39D630DC-1815-4347-8435-7DD5AB3CEA98}" type="slidenum">
              <a:rPr lang="en-LB" smtClean="0"/>
              <a:t>‹#›</a:t>
            </a:fld>
            <a:endParaRPr lang="en-LB"/>
          </a:p>
        </p:txBody>
      </p:sp>
    </p:spTree>
    <p:extLst>
      <p:ext uri="{BB962C8B-B14F-4D97-AF65-F5344CB8AC3E}">
        <p14:creationId xmlns:p14="http://schemas.microsoft.com/office/powerpoint/2010/main" val="207369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7787-9E96-224E-83D0-FA9D3EC207EE}"/>
              </a:ext>
            </a:extLst>
          </p:cNvPr>
          <p:cNvSpPr>
            <a:spLocks noGrp="1"/>
          </p:cNvSpPr>
          <p:nvPr>
            <p:ph type="title"/>
          </p:nvPr>
        </p:nvSpPr>
        <p:spPr/>
        <p:txBody>
          <a:bodyPr/>
          <a:lstStyle/>
          <a:p>
            <a:r>
              <a:rPr lang="en-GB"/>
              <a:t>Click to edit Master title style</a:t>
            </a:r>
            <a:endParaRPr lang="en-LB"/>
          </a:p>
        </p:txBody>
      </p:sp>
      <p:sp>
        <p:nvSpPr>
          <p:cNvPr id="3" name="Vertical Text Placeholder 2">
            <a:extLst>
              <a:ext uri="{FF2B5EF4-FFF2-40B4-BE49-F238E27FC236}">
                <a16:creationId xmlns:a16="http://schemas.microsoft.com/office/drawing/2014/main" id="{B6B05568-D504-DE48-BDA1-BDFBBE14FF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4" name="Date Placeholder 3">
            <a:extLst>
              <a:ext uri="{FF2B5EF4-FFF2-40B4-BE49-F238E27FC236}">
                <a16:creationId xmlns:a16="http://schemas.microsoft.com/office/drawing/2014/main" id="{8EB8BE0A-526C-2F43-B1A7-CBD7CF102C95}"/>
              </a:ext>
            </a:extLst>
          </p:cNvPr>
          <p:cNvSpPr>
            <a:spLocks noGrp="1"/>
          </p:cNvSpPr>
          <p:nvPr>
            <p:ph type="dt" sz="half" idx="10"/>
          </p:nvPr>
        </p:nvSpPr>
        <p:spPr/>
        <p:txBody>
          <a:bodyPr/>
          <a:lstStyle/>
          <a:p>
            <a:fld id="{9A255407-DEBD-1747-8050-7C294CFAD803}" type="datetimeFigureOut">
              <a:rPr lang="en-LB" smtClean="0"/>
              <a:t>2/27/24</a:t>
            </a:fld>
            <a:endParaRPr lang="en-LB"/>
          </a:p>
        </p:txBody>
      </p:sp>
      <p:sp>
        <p:nvSpPr>
          <p:cNvPr id="5" name="Footer Placeholder 4">
            <a:extLst>
              <a:ext uri="{FF2B5EF4-FFF2-40B4-BE49-F238E27FC236}">
                <a16:creationId xmlns:a16="http://schemas.microsoft.com/office/drawing/2014/main" id="{4BB9184D-B99E-A742-9BC5-C7AED5F6C61C}"/>
              </a:ext>
            </a:extLst>
          </p:cNvPr>
          <p:cNvSpPr>
            <a:spLocks noGrp="1"/>
          </p:cNvSpPr>
          <p:nvPr>
            <p:ph type="ftr" sz="quarter" idx="11"/>
          </p:nvPr>
        </p:nvSpPr>
        <p:spPr/>
        <p:txBody>
          <a:bodyPr/>
          <a:lstStyle/>
          <a:p>
            <a:endParaRPr lang="en-LB"/>
          </a:p>
        </p:txBody>
      </p:sp>
      <p:sp>
        <p:nvSpPr>
          <p:cNvPr id="6" name="Slide Number Placeholder 5">
            <a:extLst>
              <a:ext uri="{FF2B5EF4-FFF2-40B4-BE49-F238E27FC236}">
                <a16:creationId xmlns:a16="http://schemas.microsoft.com/office/drawing/2014/main" id="{6C5D3B36-04E5-464E-A940-1218484A88DA}"/>
              </a:ext>
            </a:extLst>
          </p:cNvPr>
          <p:cNvSpPr>
            <a:spLocks noGrp="1"/>
          </p:cNvSpPr>
          <p:nvPr>
            <p:ph type="sldNum" sz="quarter" idx="12"/>
          </p:nvPr>
        </p:nvSpPr>
        <p:spPr/>
        <p:txBody>
          <a:bodyPr/>
          <a:lstStyle/>
          <a:p>
            <a:fld id="{39D630DC-1815-4347-8435-7DD5AB3CEA98}" type="slidenum">
              <a:rPr lang="en-LB" smtClean="0"/>
              <a:t>‹#›</a:t>
            </a:fld>
            <a:endParaRPr lang="en-LB"/>
          </a:p>
        </p:txBody>
      </p:sp>
    </p:spTree>
    <p:extLst>
      <p:ext uri="{BB962C8B-B14F-4D97-AF65-F5344CB8AC3E}">
        <p14:creationId xmlns:p14="http://schemas.microsoft.com/office/powerpoint/2010/main" val="3863908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4AA623-C40D-864E-A921-532C5F63F28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B"/>
          </a:p>
        </p:txBody>
      </p:sp>
      <p:sp>
        <p:nvSpPr>
          <p:cNvPr id="3" name="Vertical Text Placeholder 2">
            <a:extLst>
              <a:ext uri="{FF2B5EF4-FFF2-40B4-BE49-F238E27FC236}">
                <a16:creationId xmlns:a16="http://schemas.microsoft.com/office/drawing/2014/main" id="{19950A46-7C0D-E041-A907-BE723F2830A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4" name="Date Placeholder 3">
            <a:extLst>
              <a:ext uri="{FF2B5EF4-FFF2-40B4-BE49-F238E27FC236}">
                <a16:creationId xmlns:a16="http://schemas.microsoft.com/office/drawing/2014/main" id="{ADF2FA96-B3DE-AE40-99F5-F4EDDB128E03}"/>
              </a:ext>
            </a:extLst>
          </p:cNvPr>
          <p:cNvSpPr>
            <a:spLocks noGrp="1"/>
          </p:cNvSpPr>
          <p:nvPr>
            <p:ph type="dt" sz="half" idx="10"/>
          </p:nvPr>
        </p:nvSpPr>
        <p:spPr/>
        <p:txBody>
          <a:bodyPr/>
          <a:lstStyle/>
          <a:p>
            <a:fld id="{9A255407-DEBD-1747-8050-7C294CFAD803}" type="datetimeFigureOut">
              <a:rPr lang="en-LB" smtClean="0"/>
              <a:t>2/27/24</a:t>
            </a:fld>
            <a:endParaRPr lang="en-LB"/>
          </a:p>
        </p:txBody>
      </p:sp>
      <p:sp>
        <p:nvSpPr>
          <p:cNvPr id="5" name="Footer Placeholder 4">
            <a:extLst>
              <a:ext uri="{FF2B5EF4-FFF2-40B4-BE49-F238E27FC236}">
                <a16:creationId xmlns:a16="http://schemas.microsoft.com/office/drawing/2014/main" id="{BABE713B-1430-EC4A-9BC1-9FAFAD879BDB}"/>
              </a:ext>
            </a:extLst>
          </p:cNvPr>
          <p:cNvSpPr>
            <a:spLocks noGrp="1"/>
          </p:cNvSpPr>
          <p:nvPr>
            <p:ph type="ftr" sz="quarter" idx="11"/>
          </p:nvPr>
        </p:nvSpPr>
        <p:spPr/>
        <p:txBody>
          <a:bodyPr/>
          <a:lstStyle/>
          <a:p>
            <a:endParaRPr lang="en-LB"/>
          </a:p>
        </p:txBody>
      </p:sp>
      <p:sp>
        <p:nvSpPr>
          <p:cNvPr id="6" name="Slide Number Placeholder 5">
            <a:extLst>
              <a:ext uri="{FF2B5EF4-FFF2-40B4-BE49-F238E27FC236}">
                <a16:creationId xmlns:a16="http://schemas.microsoft.com/office/drawing/2014/main" id="{4F3725B1-4AED-6A4A-84E5-13F6EBC1D100}"/>
              </a:ext>
            </a:extLst>
          </p:cNvPr>
          <p:cNvSpPr>
            <a:spLocks noGrp="1"/>
          </p:cNvSpPr>
          <p:nvPr>
            <p:ph type="sldNum" sz="quarter" idx="12"/>
          </p:nvPr>
        </p:nvSpPr>
        <p:spPr/>
        <p:txBody>
          <a:bodyPr/>
          <a:lstStyle/>
          <a:p>
            <a:fld id="{39D630DC-1815-4347-8435-7DD5AB3CEA98}" type="slidenum">
              <a:rPr lang="en-LB" smtClean="0"/>
              <a:t>‹#›</a:t>
            </a:fld>
            <a:endParaRPr lang="en-LB"/>
          </a:p>
        </p:txBody>
      </p:sp>
    </p:spTree>
    <p:extLst>
      <p:ext uri="{BB962C8B-B14F-4D97-AF65-F5344CB8AC3E}">
        <p14:creationId xmlns:p14="http://schemas.microsoft.com/office/powerpoint/2010/main" val="76875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4A50-047C-154E-96B0-06403218C0F0}"/>
              </a:ext>
            </a:extLst>
          </p:cNvPr>
          <p:cNvSpPr>
            <a:spLocks noGrp="1"/>
          </p:cNvSpPr>
          <p:nvPr>
            <p:ph type="title"/>
          </p:nvPr>
        </p:nvSpPr>
        <p:spPr/>
        <p:txBody>
          <a:bodyPr/>
          <a:lstStyle/>
          <a:p>
            <a:r>
              <a:rPr lang="en-GB"/>
              <a:t>Click to edit Master title style</a:t>
            </a:r>
            <a:endParaRPr lang="en-LB"/>
          </a:p>
        </p:txBody>
      </p:sp>
      <p:sp>
        <p:nvSpPr>
          <p:cNvPr id="3" name="Content Placeholder 2">
            <a:extLst>
              <a:ext uri="{FF2B5EF4-FFF2-40B4-BE49-F238E27FC236}">
                <a16:creationId xmlns:a16="http://schemas.microsoft.com/office/drawing/2014/main" id="{BED32824-D8B3-8049-982C-76B6BD0634A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4" name="Date Placeholder 3">
            <a:extLst>
              <a:ext uri="{FF2B5EF4-FFF2-40B4-BE49-F238E27FC236}">
                <a16:creationId xmlns:a16="http://schemas.microsoft.com/office/drawing/2014/main" id="{16582C33-F642-4948-9629-21A7DACF03C8}"/>
              </a:ext>
            </a:extLst>
          </p:cNvPr>
          <p:cNvSpPr>
            <a:spLocks noGrp="1"/>
          </p:cNvSpPr>
          <p:nvPr>
            <p:ph type="dt" sz="half" idx="10"/>
          </p:nvPr>
        </p:nvSpPr>
        <p:spPr/>
        <p:txBody>
          <a:bodyPr/>
          <a:lstStyle/>
          <a:p>
            <a:fld id="{9A255407-DEBD-1747-8050-7C294CFAD803}" type="datetimeFigureOut">
              <a:rPr lang="en-LB" smtClean="0"/>
              <a:t>2/27/24</a:t>
            </a:fld>
            <a:endParaRPr lang="en-LB"/>
          </a:p>
        </p:txBody>
      </p:sp>
      <p:sp>
        <p:nvSpPr>
          <p:cNvPr id="5" name="Footer Placeholder 4">
            <a:extLst>
              <a:ext uri="{FF2B5EF4-FFF2-40B4-BE49-F238E27FC236}">
                <a16:creationId xmlns:a16="http://schemas.microsoft.com/office/drawing/2014/main" id="{77477910-C9E5-F749-8A21-11D9F6A0B5BD}"/>
              </a:ext>
            </a:extLst>
          </p:cNvPr>
          <p:cNvSpPr>
            <a:spLocks noGrp="1"/>
          </p:cNvSpPr>
          <p:nvPr>
            <p:ph type="ftr" sz="quarter" idx="11"/>
          </p:nvPr>
        </p:nvSpPr>
        <p:spPr/>
        <p:txBody>
          <a:bodyPr/>
          <a:lstStyle/>
          <a:p>
            <a:endParaRPr lang="en-LB"/>
          </a:p>
        </p:txBody>
      </p:sp>
      <p:sp>
        <p:nvSpPr>
          <p:cNvPr id="6" name="Slide Number Placeholder 5">
            <a:extLst>
              <a:ext uri="{FF2B5EF4-FFF2-40B4-BE49-F238E27FC236}">
                <a16:creationId xmlns:a16="http://schemas.microsoft.com/office/drawing/2014/main" id="{981ACC60-475A-5D4E-8F12-D07854FB8E79}"/>
              </a:ext>
            </a:extLst>
          </p:cNvPr>
          <p:cNvSpPr>
            <a:spLocks noGrp="1"/>
          </p:cNvSpPr>
          <p:nvPr>
            <p:ph type="sldNum" sz="quarter" idx="12"/>
          </p:nvPr>
        </p:nvSpPr>
        <p:spPr/>
        <p:txBody>
          <a:bodyPr/>
          <a:lstStyle/>
          <a:p>
            <a:fld id="{39D630DC-1815-4347-8435-7DD5AB3CEA98}" type="slidenum">
              <a:rPr lang="en-LB" smtClean="0"/>
              <a:t>‹#›</a:t>
            </a:fld>
            <a:endParaRPr lang="en-LB"/>
          </a:p>
        </p:txBody>
      </p:sp>
    </p:spTree>
    <p:extLst>
      <p:ext uri="{BB962C8B-B14F-4D97-AF65-F5344CB8AC3E}">
        <p14:creationId xmlns:p14="http://schemas.microsoft.com/office/powerpoint/2010/main" val="20212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802F-0DD1-AF47-858B-14593AF465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B"/>
          </a:p>
        </p:txBody>
      </p:sp>
      <p:sp>
        <p:nvSpPr>
          <p:cNvPr id="3" name="Text Placeholder 2">
            <a:extLst>
              <a:ext uri="{FF2B5EF4-FFF2-40B4-BE49-F238E27FC236}">
                <a16:creationId xmlns:a16="http://schemas.microsoft.com/office/drawing/2014/main" id="{6C6A9B66-3B81-2343-8B4D-A8FB1A025B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248AF7B-BFC1-1847-A320-2DDDF296CB72}"/>
              </a:ext>
            </a:extLst>
          </p:cNvPr>
          <p:cNvSpPr>
            <a:spLocks noGrp="1"/>
          </p:cNvSpPr>
          <p:nvPr>
            <p:ph type="dt" sz="half" idx="10"/>
          </p:nvPr>
        </p:nvSpPr>
        <p:spPr/>
        <p:txBody>
          <a:bodyPr/>
          <a:lstStyle/>
          <a:p>
            <a:fld id="{9A255407-DEBD-1747-8050-7C294CFAD803}" type="datetimeFigureOut">
              <a:rPr lang="en-LB" smtClean="0"/>
              <a:t>2/27/24</a:t>
            </a:fld>
            <a:endParaRPr lang="en-LB"/>
          </a:p>
        </p:txBody>
      </p:sp>
      <p:sp>
        <p:nvSpPr>
          <p:cNvPr id="5" name="Footer Placeholder 4">
            <a:extLst>
              <a:ext uri="{FF2B5EF4-FFF2-40B4-BE49-F238E27FC236}">
                <a16:creationId xmlns:a16="http://schemas.microsoft.com/office/drawing/2014/main" id="{30D8B91E-7EA8-9642-9081-717E17C91EB1}"/>
              </a:ext>
            </a:extLst>
          </p:cNvPr>
          <p:cNvSpPr>
            <a:spLocks noGrp="1"/>
          </p:cNvSpPr>
          <p:nvPr>
            <p:ph type="ftr" sz="quarter" idx="11"/>
          </p:nvPr>
        </p:nvSpPr>
        <p:spPr/>
        <p:txBody>
          <a:bodyPr/>
          <a:lstStyle/>
          <a:p>
            <a:endParaRPr lang="en-LB"/>
          </a:p>
        </p:txBody>
      </p:sp>
      <p:sp>
        <p:nvSpPr>
          <p:cNvPr id="6" name="Slide Number Placeholder 5">
            <a:extLst>
              <a:ext uri="{FF2B5EF4-FFF2-40B4-BE49-F238E27FC236}">
                <a16:creationId xmlns:a16="http://schemas.microsoft.com/office/drawing/2014/main" id="{48DC45F8-CBCD-474C-981C-36DBEB18601D}"/>
              </a:ext>
            </a:extLst>
          </p:cNvPr>
          <p:cNvSpPr>
            <a:spLocks noGrp="1"/>
          </p:cNvSpPr>
          <p:nvPr>
            <p:ph type="sldNum" sz="quarter" idx="12"/>
          </p:nvPr>
        </p:nvSpPr>
        <p:spPr/>
        <p:txBody>
          <a:bodyPr/>
          <a:lstStyle/>
          <a:p>
            <a:fld id="{39D630DC-1815-4347-8435-7DD5AB3CEA98}" type="slidenum">
              <a:rPr lang="en-LB" smtClean="0"/>
              <a:t>‹#›</a:t>
            </a:fld>
            <a:endParaRPr lang="en-LB"/>
          </a:p>
        </p:txBody>
      </p:sp>
    </p:spTree>
    <p:extLst>
      <p:ext uri="{BB962C8B-B14F-4D97-AF65-F5344CB8AC3E}">
        <p14:creationId xmlns:p14="http://schemas.microsoft.com/office/powerpoint/2010/main" val="240785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CEFE-8A3B-604E-8F70-33A26BA8C1F5}"/>
              </a:ext>
            </a:extLst>
          </p:cNvPr>
          <p:cNvSpPr>
            <a:spLocks noGrp="1"/>
          </p:cNvSpPr>
          <p:nvPr>
            <p:ph type="title"/>
          </p:nvPr>
        </p:nvSpPr>
        <p:spPr/>
        <p:txBody>
          <a:bodyPr/>
          <a:lstStyle/>
          <a:p>
            <a:r>
              <a:rPr lang="en-GB"/>
              <a:t>Click to edit Master title style</a:t>
            </a:r>
            <a:endParaRPr lang="en-LB"/>
          </a:p>
        </p:txBody>
      </p:sp>
      <p:sp>
        <p:nvSpPr>
          <p:cNvPr id="3" name="Content Placeholder 2">
            <a:extLst>
              <a:ext uri="{FF2B5EF4-FFF2-40B4-BE49-F238E27FC236}">
                <a16:creationId xmlns:a16="http://schemas.microsoft.com/office/drawing/2014/main" id="{567D7FDB-6580-1A44-9F69-1DFCDAA2F94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4" name="Content Placeholder 3">
            <a:extLst>
              <a:ext uri="{FF2B5EF4-FFF2-40B4-BE49-F238E27FC236}">
                <a16:creationId xmlns:a16="http://schemas.microsoft.com/office/drawing/2014/main" id="{75C14907-1570-2C46-BD4D-D3E51A7BC4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5" name="Date Placeholder 4">
            <a:extLst>
              <a:ext uri="{FF2B5EF4-FFF2-40B4-BE49-F238E27FC236}">
                <a16:creationId xmlns:a16="http://schemas.microsoft.com/office/drawing/2014/main" id="{FC61D714-B11E-5142-BF8F-8955A50FCBEE}"/>
              </a:ext>
            </a:extLst>
          </p:cNvPr>
          <p:cNvSpPr>
            <a:spLocks noGrp="1"/>
          </p:cNvSpPr>
          <p:nvPr>
            <p:ph type="dt" sz="half" idx="10"/>
          </p:nvPr>
        </p:nvSpPr>
        <p:spPr/>
        <p:txBody>
          <a:bodyPr/>
          <a:lstStyle/>
          <a:p>
            <a:fld id="{9A255407-DEBD-1747-8050-7C294CFAD803}" type="datetimeFigureOut">
              <a:rPr lang="en-LB" smtClean="0"/>
              <a:t>2/27/24</a:t>
            </a:fld>
            <a:endParaRPr lang="en-LB"/>
          </a:p>
        </p:txBody>
      </p:sp>
      <p:sp>
        <p:nvSpPr>
          <p:cNvPr id="6" name="Footer Placeholder 5">
            <a:extLst>
              <a:ext uri="{FF2B5EF4-FFF2-40B4-BE49-F238E27FC236}">
                <a16:creationId xmlns:a16="http://schemas.microsoft.com/office/drawing/2014/main" id="{EE91E936-391B-0749-B055-5F5B157370B6}"/>
              </a:ext>
            </a:extLst>
          </p:cNvPr>
          <p:cNvSpPr>
            <a:spLocks noGrp="1"/>
          </p:cNvSpPr>
          <p:nvPr>
            <p:ph type="ftr" sz="quarter" idx="11"/>
          </p:nvPr>
        </p:nvSpPr>
        <p:spPr/>
        <p:txBody>
          <a:bodyPr/>
          <a:lstStyle/>
          <a:p>
            <a:endParaRPr lang="en-LB"/>
          </a:p>
        </p:txBody>
      </p:sp>
      <p:sp>
        <p:nvSpPr>
          <p:cNvPr id="7" name="Slide Number Placeholder 6">
            <a:extLst>
              <a:ext uri="{FF2B5EF4-FFF2-40B4-BE49-F238E27FC236}">
                <a16:creationId xmlns:a16="http://schemas.microsoft.com/office/drawing/2014/main" id="{8A1FD089-456C-284D-B4C8-67945D5587FC}"/>
              </a:ext>
            </a:extLst>
          </p:cNvPr>
          <p:cNvSpPr>
            <a:spLocks noGrp="1"/>
          </p:cNvSpPr>
          <p:nvPr>
            <p:ph type="sldNum" sz="quarter" idx="12"/>
          </p:nvPr>
        </p:nvSpPr>
        <p:spPr/>
        <p:txBody>
          <a:bodyPr/>
          <a:lstStyle/>
          <a:p>
            <a:fld id="{39D630DC-1815-4347-8435-7DD5AB3CEA98}" type="slidenum">
              <a:rPr lang="en-LB" smtClean="0"/>
              <a:t>‹#›</a:t>
            </a:fld>
            <a:endParaRPr lang="en-LB"/>
          </a:p>
        </p:txBody>
      </p:sp>
    </p:spTree>
    <p:extLst>
      <p:ext uri="{BB962C8B-B14F-4D97-AF65-F5344CB8AC3E}">
        <p14:creationId xmlns:p14="http://schemas.microsoft.com/office/powerpoint/2010/main" val="259514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779C-3589-4A4E-AF56-4251C6FC674D}"/>
              </a:ext>
            </a:extLst>
          </p:cNvPr>
          <p:cNvSpPr>
            <a:spLocks noGrp="1"/>
          </p:cNvSpPr>
          <p:nvPr>
            <p:ph type="title"/>
          </p:nvPr>
        </p:nvSpPr>
        <p:spPr>
          <a:xfrm>
            <a:off x="839788" y="365125"/>
            <a:ext cx="10515600" cy="1325563"/>
          </a:xfrm>
        </p:spPr>
        <p:txBody>
          <a:bodyPr/>
          <a:lstStyle/>
          <a:p>
            <a:r>
              <a:rPr lang="en-GB"/>
              <a:t>Click to edit Master title style</a:t>
            </a:r>
            <a:endParaRPr lang="en-LB"/>
          </a:p>
        </p:txBody>
      </p:sp>
      <p:sp>
        <p:nvSpPr>
          <p:cNvPr id="3" name="Text Placeholder 2">
            <a:extLst>
              <a:ext uri="{FF2B5EF4-FFF2-40B4-BE49-F238E27FC236}">
                <a16:creationId xmlns:a16="http://schemas.microsoft.com/office/drawing/2014/main" id="{D1534C7C-083F-474A-B8DA-3D8CD46E1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564A0B6-AA48-6647-A59F-06ECBEEB857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5" name="Text Placeholder 4">
            <a:extLst>
              <a:ext uri="{FF2B5EF4-FFF2-40B4-BE49-F238E27FC236}">
                <a16:creationId xmlns:a16="http://schemas.microsoft.com/office/drawing/2014/main" id="{2D36DF05-A18D-5648-96A2-E58CD2434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08F893E-7E44-954E-9EFC-7D04B892B8B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7" name="Date Placeholder 6">
            <a:extLst>
              <a:ext uri="{FF2B5EF4-FFF2-40B4-BE49-F238E27FC236}">
                <a16:creationId xmlns:a16="http://schemas.microsoft.com/office/drawing/2014/main" id="{4414CD30-D0C3-8340-BCE9-71FB36C1E8F2}"/>
              </a:ext>
            </a:extLst>
          </p:cNvPr>
          <p:cNvSpPr>
            <a:spLocks noGrp="1"/>
          </p:cNvSpPr>
          <p:nvPr>
            <p:ph type="dt" sz="half" idx="10"/>
          </p:nvPr>
        </p:nvSpPr>
        <p:spPr/>
        <p:txBody>
          <a:bodyPr/>
          <a:lstStyle/>
          <a:p>
            <a:fld id="{9A255407-DEBD-1747-8050-7C294CFAD803}" type="datetimeFigureOut">
              <a:rPr lang="en-LB" smtClean="0"/>
              <a:t>2/27/24</a:t>
            </a:fld>
            <a:endParaRPr lang="en-LB"/>
          </a:p>
        </p:txBody>
      </p:sp>
      <p:sp>
        <p:nvSpPr>
          <p:cNvPr id="8" name="Footer Placeholder 7">
            <a:extLst>
              <a:ext uri="{FF2B5EF4-FFF2-40B4-BE49-F238E27FC236}">
                <a16:creationId xmlns:a16="http://schemas.microsoft.com/office/drawing/2014/main" id="{1BA459D9-637F-A546-AF29-3BEB93A5FF9E}"/>
              </a:ext>
            </a:extLst>
          </p:cNvPr>
          <p:cNvSpPr>
            <a:spLocks noGrp="1"/>
          </p:cNvSpPr>
          <p:nvPr>
            <p:ph type="ftr" sz="quarter" idx="11"/>
          </p:nvPr>
        </p:nvSpPr>
        <p:spPr/>
        <p:txBody>
          <a:bodyPr/>
          <a:lstStyle/>
          <a:p>
            <a:endParaRPr lang="en-LB"/>
          </a:p>
        </p:txBody>
      </p:sp>
      <p:sp>
        <p:nvSpPr>
          <p:cNvPr id="9" name="Slide Number Placeholder 8">
            <a:extLst>
              <a:ext uri="{FF2B5EF4-FFF2-40B4-BE49-F238E27FC236}">
                <a16:creationId xmlns:a16="http://schemas.microsoft.com/office/drawing/2014/main" id="{010B6FCE-D91A-6840-8B34-43E3126B1CD2}"/>
              </a:ext>
            </a:extLst>
          </p:cNvPr>
          <p:cNvSpPr>
            <a:spLocks noGrp="1"/>
          </p:cNvSpPr>
          <p:nvPr>
            <p:ph type="sldNum" sz="quarter" idx="12"/>
          </p:nvPr>
        </p:nvSpPr>
        <p:spPr/>
        <p:txBody>
          <a:bodyPr/>
          <a:lstStyle/>
          <a:p>
            <a:fld id="{39D630DC-1815-4347-8435-7DD5AB3CEA98}" type="slidenum">
              <a:rPr lang="en-LB" smtClean="0"/>
              <a:t>‹#›</a:t>
            </a:fld>
            <a:endParaRPr lang="en-LB"/>
          </a:p>
        </p:txBody>
      </p:sp>
    </p:spTree>
    <p:extLst>
      <p:ext uri="{BB962C8B-B14F-4D97-AF65-F5344CB8AC3E}">
        <p14:creationId xmlns:p14="http://schemas.microsoft.com/office/powerpoint/2010/main" val="1594543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52BA-F363-904D-ACA2-2ECF900AE6C8}"/>
              </a:ext>
            </a:extLst>
          </p:cNvPr>
          <p:cNvSpPr>
            <a:spLocks noGrp="1"/>
          </p:cNvSpPr>
          <p:nvPr>
            <p:ph type="title"/>
          </p:nvPr>
        </p:nvSpPr>
        <p:spPr/>
        <p:txBody>
          <a:bodyPr/>
          <a:lstStyle/>
          <a:p>
            <a:r>
              <a:rPr lang="en-GB"/>
              <a:t>Click to edit Master title style</a:t>
            </a:r>
            <a:endParaRPr lang="en-LB"/>
          </a:p>
        </p:txBody>
      </p:sp>
      <p:sp>
        <p:nvSpPr>
          <p:cNvPr id="3" name="Date Placeholder 2">
            <a:extLst>
              <a:ext uri="{FF2B5EF4-FFF2-40B4-BE49-F238E27FC236}">
                <a16:creationId xmlns:a16="http://schemas.microsoft.com/office/drawing/2014/main" id="{F9FB4396-C3C7-0047-9D82-E9F5083C53E9}"/>
              </a:ext>
            </a:extLst>
          </p:cNvPr>
          <p:cNvSpPr>
            <a:spLocks noGrp="1"/>
          </p:cNvSpPr>
          <p:nvPr>
            <p:ph type="dt" sz="half" idx="10"/>
          </p:nvPr>
        </p:nvSpPr>
        <p:spPr/>
        <p:txBody>
          <a:bodyPr/>
          <a:lstStyle/>
          <a:p>
            <a:fld id="{9A255407-DEBD-1747-8050-7C294CFAD803}" type="datetimeFigureOut">
              <a:rPr lang="en-LB" smtClean="0"/>
              <a:t>2/27/24</a:t>
            </a:fld>
            <a:endParaRPr lang="en-LB"/>
          </a:p>
        </p:txBody>
      </p:sp>
      <p:sp>
        <p:nvSpPr>
          <p:cNvPr id="4" name="Footer Placeholder 3">
            <a:extLst>
              <a:ext uri="{FF2B5EF4-FFF2-40B4-BE49-F238E27FC236}">
                <a16:creationId xmlns:a16="http://schemas.microsoft.com/office/drawing/2014/main" id="{43C29D0E-ED61-4440-A008-8CC928A70937}"/>
              </a:ext>
            </a:extLst>
          </p:cNvPr>
          <p:cNvSpPr>
            <a:spLocks noGrp="1"/>
          </p:cNvSpPr>
          <p:nvPr>
            <p:ph type="ftr" sz="quarter" idx="11"/>
          </p:nvPr>
        </p:nvSpPr>
        <p:spPr/>
        <p:txBody>
          <a:bodyPr/>
          <a:lstStyle/>
          <a:p>
            <a:endParaRPr lang="en-LB"/>
          </a:p>
        </p:txBody>
      </p:sp>
      <p:sp>
        <p:nvSpPr>
          <p:cNvPr id="5" name="Slide Number Placeholder 4">
            <a:extLst>
              <a:ext uri="{FF2B5EF4-FFF2-40B4-BE49-F238E27FC236}">
                <a16:creationId xmlns:a16="http://schemas.microsoft.com/office/drawing/2014/main" id="{F3288B0E-7BA3-E348-964F-B69B831DE813}"/>
              </a:ext>
            </a:extLst>
          </p:cNvPr>
          <p:cNvSpPr>
            <a:spLocks noGrp="1"/>
          </p:cNvSpPr>
          <p:nvPr>
            <p:ph type="sldNum" sz="quarter" idx="12"/>
          </p:nvPr>
        </p:nvSpPr>
        <p:spPr/>
        <p:txBody>
          <a:bodyPr/>
          <a:lstStyle/>
          <a:p>
            <a:fld id="{39D630DC-1815-4347-8435-7DD5AB3CEA98}" type="slidenum">
              <a:rPr lang="en-LB" smtClean="0"/>
              <a:t>‹#›</a:t>
            </a:fld>
            <a:endParaRPr lang="en-LB"/>
          </a:p>
        </p:txBody>
      </p:sp>
    </p:spTree>
    <p:extLst>
      <p:ext uri="{BB962C8B-B14F-4D97-AF65-F5344CB8AC3E}">
        <p14:creationId xmlns:p14="http://schemas.microsoft.com/office/powerpoint/2010/main" val="262239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184B5-A2FA-CD4F-A9BA-F832B674743C}"/>
              </a:ext>
            </a:extLst>
          </p:cNvPr>
          <p:cNvSpPr>
            <a:spLocks noGrp="1"/>
          </p:cNvSpPr>
          <p:nvPr>
            <p:ph type="dt" sz="half" idx="10"/>
          </p:nvPr>
        </p:nvSpPr>
        <p:spPr/>
        <p:txBody>
          <a:bodyPr/>
          <a:lstStyle/>
          <a:p>
            <a:fld id="{9A255407-DEBD-1747-8050-7C294CFAD803}" type="datetimeFigureOut">
              <a:rPr lang="en-LB" smtClean="0"/>
              <a:t>2/27/24</a:t>
            </a:fld>
            <a:endParaRPr lang="en-LB"/>
          </a:p>
        </p:txBody>
      </p:sp>
      <p:sp>
        <p:nvSpPr>
          <p:cNvPr id="3" name="Footer Placeholder 2">
            <a:extLst>
              <a:ext uri="{FF2B5EF4-FFF2-40B4-BE49-F238E27FC236}">
                <a16:creationId xmlns:a16="http://schemas.microsoft.com/office/drawing/2014/main" id="{9CD66C7F-6EFA-6642-82F1-6E18B3AB3AA1}"/>
              </a:ext>
            </a:extLst>
          </p:cNvPr>
          <p:cNvSpPr>
            <a:spLocks noGrp="1"/>
          </p:cNvSpPr>
          <p:nvPr>
            <p:ph type="ftr" sz="quarter" idx="11"/>
          </p:nvPr>
        </p:nvSpPr>
        <p:spPr/>
        <p:txBody>
          <a:bodyPr/>
          <a:lstStyle/>
          <a:p>
            <a:endParaRPr lang="en-LB"/>
          </a:p>
        </p:txBody>
      </p:sp>
      <p:sp>
        <p:nvSpPr>
          <p:cNvPr id="4" name="Slide Number Placeholder 3">
            <a:extLst>
              <a:ext uri="{FF2B5EF4-FFF2-40B4-BE49-F238E27FC236}">
                <a16:creationId xmlns:a16="http://schemas.microsoft.com/office/drawing/2014/main" id="{F2C9398D-D421-3D43-A7AA-53E4A0ED2C67}"/>
              </a:ext>
            </a:extLst>
          </p:cNvPr>
          <p:cNvSpPr>
            <a:spLocks noGrp="1"/>
          </p:cNvSpPr>
          <p:nvPr>
            <p:ph type="sldNum" sz="quarter" idx="12"/>
          </p:nvPr>
        </p:nvSpPr>
        <p:spPr/>
        <p:txBody>
          <a:bodyPr/>
          <a:lstStyle/>
          <a:p>
            <a:fld id="{39D630DC-1815-4347-8435-7DD5AB3CEA98}" type="slidenum">
              <a:rPr lang="en-LB" smtClean="0"/>
              <a:t>‹#›</a:t>
            </a:fld>
            <a:endParaRPr lang="en-LB"/>
          </a:p>
        </p:txBody>
      </p:sp>
    </p:spTree>
    <p:extLst>
      <p:ext uri="{BB962C8B-B14F-4D97-AF65-F5344CB8AC3E}">
        <p14:creationId xmlns:p14="http://schemas.microsoft.com/office/powerpoint/2010/main" val="311269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9893-7E75-674F-8823-60C5142B598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B"/>
          </a:p>
        </p:txBody>
      </p:sp>
      <p:sp>
        <p:nvSpPr>
          <p:cNvPr id="3" name="Content Placeholder 2">
            <a:extLst>
              <a:ext uri="{FF2B5EF4-FFF2-40B4-BE49-F238E27FC236}">
                <a16:creationId xmlns:a16="http://schemas.microsoft.com/office/drawing/2014/main" id="{49AF8AAF-C6B7-7047-A9E7-9FDE28CAA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4" name="Text Placeholder 3">
            <a:extLst>
              <a:ext uri="{FF2B5EF4-FFF2-40B4-BE49-F238E27FC236}">
                <a16:creationId xmlns:a16="http://schemas.microsoft.com/office/drawing/2014/main" id="{7D91AE12-AF19-AC42-A9F2-6A5F57336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958B7B1-EED3-5041-B8DF-046C154DAD39}"/>
              </a:ext>
            </a:extLst>
          </p:cNvPr>
          <p:cNvSpPr>
            <a:spLocks noGrp="1"/>
          </p:cNvSpPr>
          <p:nvPr>
            <p:ph type="dt" sz="half" idx="10"/>
          </p:nvPr>
        </p:nvSpPr>
        <p:spPr/>
        <p:txBody>
          <a:bodyPr/>
          <a:lstStyle/>
          <a:p>
            <a:fld id="{9A255407-DEBD-1747-8050-7C294CFAD803}" type="datetimeFigureOut">
              <a:rPr lang="en-LB" smtClean="0"/>
              <a:t>2/27/24</a:t>
            </a:fld>
            <a:endParaRPr lang="en-LB"/>
          </a:p>
        </p:txBody>
      </p:sp>
      <p:sp>
        <p:nvSpPr>
          <p:cNvPr id="6" name="Footer Placeholder 5">
            <a:extLst>
              <a:ext uri="{FF2B5EF4-FFF2-40B4-BE49-F238E27FC236}">
                <a16:creationId xmlns:a16="http://schemas.microsoft.com/office/drawing/2014/main" id="{10C39BD7-7BDE-6E45-8312-A0F4965E6E48}"/>
              </a:ext>
            </a:extLst>
          </p:cNvPr>
          <p:cNvSpPr>
            <a:spLocks noGrp="1"/>
          </p:cNvSpPr>
          <p:nvPr>
            <p:ph type="ftr" sz="quarter" idx="11"/>
          </p:nvPr>
        </p:nvSpPr>
        <p:spPr/>
        <p:txBody>
          <a:bodyPr/>
          <a:lstStyle/>
          <a:p>
            <a:endParaRPr lang="en-LB"/>
          </a:p>
        </p:txBody>
      </p:sp>
      <p:sp>
        <p:nvSpPr>
          <p:cNvPr id="7" name="Slide Number Placeholder 6">
            <a:extLst>
              <a:ext uri="{FF2B5EF4-FFF2-40B4-BE49-F238E27FC236}">
                <a16:creationId xmlns:a16="http://schemas.microsoft.com/office/drawing/2014/main" id="{E5D0D5EA-9749-2648-842F-9E0BBDC3B2A0}"/>
              </a:ext>
            </a:extLst>
          </p:cNvPr>
          <p:cNvSpPr>
            <a:spLocks noGrp="1"/>
          </p:cNvSpPr>
          <p:nvPr>
            <p:ph type="sldNum" sz="quarter" idx="12"/>
          </p:nvPr>
        </p:nvSpPr>
        <p:spPr/>
        <p:txBody>
          <a:bodyPr/>
          <a:lstStyle/>
          <a:p>
            <a:fld id="{39D630DC-1815-4347-8435-7DD5AB3CEA98}" type="slidenum">
              <a:rPr lang="en-LB" smtClean="0"/>
              <a:t>‹#›</a:t>
            </a:fld>
            <a:endParaRPr lang="en-LB"/>
          </a:p>
        </p:txBody>
      </p:sp>
    </p:spTree>
    <p:extLst>
      <p:ext uri="{BB962C8B-B14F-4D97-AF65-F5344CB8AC3E}">
        <p14:creationId xmlns:p14="http://schemas.microsoft.com/office/powerpoint/2010/main" val="289277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A5AC-5991-AC42-95D2-8E9DA342AE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B"/>
          </a:p>
        </p:txBody>
      </p:sp>
      <p:sp>
        <p:nvSpPr>
          <p:cNvPr id="3" name="Picture Placeholder 2">
            <a:extLst>
              <a:ext uri="{FF2B5EF4-FFF2-40B4-BE49-F238E27FC236}">
                <a16:creationId xmlns:a16="http://schemas.microsoft.com/office/drawing/2014/main" id="{E6762C4A-2D3E-194E-BFE4-56E7AAE1C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B"/>
          </a:p>
        </p:txBody>
      </p:sp>
      <p:sp>
        <p:nvSpPr>
          <p:cNvPr id="4" name="Text Placeholder 3">
            <a:extLst>
              <a:ext uri="{FF2B5EF4-FFF2-40B4-BE49-F238E27FC236}">
                <a16:creationId xmlns:a16="http://schemas.microsoft.com/office/drawing/2014/main" id="{173F8F7B-554C-6B40-81D8-6527C9B3A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0FF80D3-10A2-434F-A69F-B03994974449}"/>
              </a:ext>
            </a:extLst>
          </p:cNvPr>
          <p:cNvSpPr>
            <a:spLocks noGrp="1"/>
          </p:cNvSpPr>
          <p:nvPr>
            <p:ph type="dt" sz="half" idx="10"/>
          </p:nvPr>
        </p:nvSpPr>
        <p:spPr/>
        <p:txBody>
          <a:bodyPr/>
          <a:lstStyle/>
          <a:p>
            <a:fld id="{9A255407-DEBD-1747-8050-7C294CFAD803}" type="datetimeFigureOut">
              <a:rPr lang="en-LB" smtClean="0"/>
              <a:t>2/27/24</a:t>
            </a:fld>
            <a:endParaRPr lang="en-LB"/>
          </a:p>
        </p:txBody>
      </p:sp>
      <p:sp>
        <p:nvSpPr>
          <p:cNvPr id="6" name="Footer Placeholder 5">
            <a:extLst>
              <a:ext uri="{FF2B5EF4-FFF2-40B4-BE49-F238E27FC236}">
                <a16:creationId xmlns:a16="http://schemas.microsoft.com/office/drawing/2014/main" id="{49E11983-3ADE-4248-A7AE-48113FF08CCC}"/>
              </a:ext>
            </a:extLst>
          </p:cNvPr>
          <p:cNvSpPr>
            <a:spLocks noGrp="1"/>
          </p:cNvSpPr>
          <p:nvPr>
            <p:ph type="ftr" sz="quarter" idx="11"/>
          </p:nvPr>
        </p:nvSpPr>
        <p:spPr/>
        <p:txBody>
          <a:bodyPr/>
          <a:lstStyle/>
          <a:p>
            <a:endParaRPr lang="en-LB"/>
          </a:p>
        </p:txBody>
      </p:sp>
      <p:sp>
        <p:nvSpPr>
          <p:cNvPr id="7" name="Slide Number Placeholder 6">
            <a:extLst>
              <a:ext uri="{FF2B5EF4-FFF2-40B4-BE49-F238E27FC236}">
                <a16:creationId xmlns:a16="http://schemas.microsoft.com/office/drawing/2014/main" id="{5746BC14-4C9E-7449-B261-9437C18D2753}"/>
              </a:ext>
            </a:extLst>
          </p:cNvPr>
          <p:cNvSpPr>
            <a:spLocks noGrp="1"/>
          </p:cNvSpPr>
          <p:nvPr>
            <p:ph type="sldNum" sz="quarter" idx="12"/>
          </p:nvPr>
        </p:nvSpPr>
        <p:spPr/>
        <p:txBody>
          <a:bodyPr/>
          <a:lstStyle/>
          <a:p>
            <a:fld id="{39D630DC-1815-4347-8435-7DD5AB3CEA98}" type="slidenum">
              <a:rPr lang="en-LB" smtClean="0"/>
              <a:t>‹#›</a:t>
            </a:fld>
            <a:endParaRPr lang="en-LB"/>
          </a:p>
        </p:txBody>
      </p:sp>
    </p:spTree>
    <p:extLst>
      <p:ext uri="{BB962C8B-B14F-4D97-AF65-F5344CB8AC3E}">
        <p14:creationId xmlns:p14="http://schemas.microsoft.com/office/powerpoint/2010/main" val="46958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3C45AE-9BB8-064C-9C3C-FF94AC7F46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B"/>
          </a:p>
        </p:txBody>
      </p:sp>
      <p:sp>
        <p:nvSpPr>
          <p:cNvPr id="3" name="Text Placeholder 2">
            <a:extLst>
              <a:ext uri="{FF2B5EF4-FFF2-40B4-BE49-F238E27FC236}">
                <a16:creationId xmlns:a16="http://schemas.microsoft.com/office/drawing/2014/main" id="{5C115139-6569-6C4D-86A1-F49764995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4" name="Date Placeholder 3">
            <a:extLst>
              <a:ext uri="{FF2B5EF4-FFF2-40B4-BE49-F238E27FC236}">
                <a16:creationId xmlns:a16="http://schemas.microsoft.com/office/drawing/2014/main" id="{14734CD4-A603-0648-94CB-BA41E566E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55407-DEBD-1747-8050-7C294CFAD803}" type="datetimeFigureOut">
              <a:rPr lang="en-LB" smtClean="0"/>
              <a:t>2/27/24</a:t>
            </a:fld>
            <a:endParaRPr lang="en-LB"/>
          </a:p>
        </p:txBody>
      </p:sp>
      <p:sp>
        <p:nvSpPr>
          <p:cNvPr id="5" name="Footer Placeholder 4">
            <a:extLst>
              <a:ext uri="{FF2B5EF4-FFF2-40B4-BE49-F238E27FC236}">
                <a16:creationId xmlns:a16="http://schemas.microsoft.com/office/drawing/2014/main" id="{CF568FDD-4145-4C45-8830-B9B2D70093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B"/>
          </a:p>
        </p:txBody>
      </p:sp>
      <p:sp>
        <p:nvSpPr>
          <p:cNvPr id="6" name="Slide Number Placeholder 5">
            <a:extLst>
              <a:ext uri="{FF2B5EF4-FFF2-40B4-BE49-F238E27FC236}">
                <a16:creationId xmlns:a16="http://schemas.microsoft.com/office/drawing/2014/main" id="{8F793509-135D-AF4E-ACB4-6C099DF5CC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630DC-1815-4347-8435-7DD5AB3CEA98}" type="slidenum">
              <a:rPr lang="en-LB" smtClean="0"/>
              <a:t>‹#›</a:t>
            </a:fld>
            <a:endParaRPr lang="en-LB"/>
          </a:p>
        </p:txBody>
      </p:sp>
    </p:spTree>
    <p:extLst>
      <p:ext uri="{BB962C8B-B14F-4D97-AF65-F5344CB8AC3E}">
        <p14:creationId xmlns:p14="http://schemas.microsoft.com/office/powerpoint/2010/main" val="3230947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ypeset.io/papers/synergistic-integration-of-skeletal-kinematic-features-for-3l698jw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ypeset.io/papers/a-robust-and-automated-vision-based-human-fall-detection-24e15qw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ypeset.io/papers/a-novel-approach-to-fall-detection-system-using-computer-15z799v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ypeset.io/papers/a-survey-of-computer-vision-based-fall-detection-and-he368r9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ypeset.io/papers/a-flexible-fall-detection-framework-based-on-object-3fa2y5l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FBBC-8739-DF42-86A8-6F487FACE419}"/>
              </a:ext>
            </a:extLst>
          </p:cNvPr>
          <p:cNvSpPr>
            <a:spLocks noGrp="1"/>
          </p:cNvSpPr>
          <p:nvPr>
            <p:ph type="ctrTitle"/>
          </p:nvPr>
        </p:nvSpPr>
        <p:spPr/>
        <p:txBody>
          <a:bodyPr/>
          <a:lstStyle/>
          <a:p>
            <a:r>
              <a:rPr lang="en-LB" dirty="0"/>
              <a:t>Fall Detection Using Computer Vision</a:t>
            </a:r>
          </a:p>
        </p:txBody>
      </p:sp>
      <p:sp>
        <p:nvSpPr>
          <p:cNvPr id="3" name="Subtitle 2">
            <a:extLst>
              <a:ext uri="{FF2B5EF4-FFF2-40B4-BE49-F238E27FC236}">
                <a16:creationId xmlns:a16="http://schemas.microsoft.com/office/drawing/2014/main" id="{5270F903-B626-DD43-B1F8-770C05973D2B}"/>
              </a:ext>
            </a:extLst>
          </p:cNvPr>
          <p:cNvSpPr>
            <a:spLocks noGrp="1"/>
          </p:cNvSpPr>
          <p:nvPr>
            <p:ph type="subTitle" idx="1"/>
          </p:nvPr>
        </p:nvSpPr>
        <p:spPr/>
        <p:txBody>
          <a:bodyPr/>
          <a:lstStyle/>
          <a:p>
            <a:r>
              <a:rPr lang="en-LB" dirty="0"/>
              <a:t>Ali Osseili</a:t>
            </a:r>
          </a:p>
          <a:p>
            <a:r>
              <a:rPr lang="en-LB" dirty="0"/>
              <a:t>Supervisor: Dr. Youssef Roumieh</a:t>
            </a:r>
          </a:p>
        </p:txBody>
      </p:sp>
    </p:spTree>
    <p:extLst>
      <p:ext uri="{BB962C8B-B14F-4D97-AF65-F5344CB8AC3E}">
        <p14:creationId xmlns:p14="http://schemas.microsoft.com/office/powerpoint/2010/main" val="391696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7B4F-B965-934D-8CC2-182BD7C06E85}"/>
              </a:ext>
            </a:extLst>
          </p:cNvPr>
          <p:cNvSpPr>
            <a:spLocks noGrp="1"/>
          </p:cNvSpPr>
          <p:nvPr>
            <p:ph type="title"/>
          </p:nvPr>
        </p:nvSpPr>
        <p:spPr/>
        <p:txBody>
          <a:bodyPr/>
          <a:lstStyle/>
          <a:p>
            <a:pPr algn="ctr"/>
            <a:r>
              <a:rPr lang="en-LB" dirty="0"/>
              <a:t>A Purpose</a:t>
            </a:r>
          </a:p>
        </p:txBody>
      </p:sp>
      <p:sp>
        <p:nvSpPr>
          <p:cNvPr id="3" name="Content Placeholder 2">
            <a:extLst>
              <a:ext uri="{FF2B5EF4-FFF2-40B4-BE49-F238E27FC236}">
                <a16:creationId xmlns:a16="http://schemas.microsoft.com/office/drawing/2014/main" id="{B375CDF3-2CD7-3049-9200-1F8E5FEB50BF}"/>
              </a:ext>
            </a:extLst>
          </p:cNvPr>
          <p:cNvSpPr>
            <a:spLocks noGrp="1"/>
          </p:cNvSpPr>
          <p:nvPr>
            <p:ph idx="1"/>
          </p:nvPr>
        </p:nvSpPr>
        <p:spPr/>
        <p:txBody>
          <a:bodyPr/>
          <a:lstStyle/>
          <a:p>
            <a:r>
              <a:rPr lang="en-GB" b="0" i="0" dirty="0">
                <a:solidFill>
                  <a:srgbClr val="030303"/>
                </a:solidFill>
                <a:effectLst/>
                <a:latin typeface="ProximaVara-Roman"/>
              </a:rPr>
              <a:t>According to the World Health Organisation, falling is a major health problem with potentially fatal implications. Each year, thousands of people die as a result of falls, with seniors making up 80% of these fatalities. The automatic detection of falls may reduce the severity of the consequences. </a:t>
            </a:r>
            <a:endParaRPr lang="en-LB" dirty="0"/>
          </a:p>
        </p:txBody>
      </p:sp>
    </p:spTree>
    <p:extLst>
      <p:ext uri="{BB962C8B-B14F-4D97-AF65-F5344CB8AC3E}">
        <p14:creationId xmlns:p14="http://schemas.microsoft.com/office/powerpoint/2010/main" val="306854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B5C9-6A2C-D64B-A33A-51BC110CC0D7}"/>
              </a:ext>
            </a:extLst>
          </p:cNvPr>
          <p:cNvSpPr>
            <a:spLocks noGrp="1"/>
          </p:cNvSpPr>
          <p:nvPr>
            <p:ph type="title"/>
          </p:nvPr>
        </p:nvSpPr>
        <p:spPr/>
        <p:txBody>
          <a:bodyPr/>
          <a:lstStyle/>
          <a:p>
            <a:pPr algn="ctr"/>
            <a:r>
              <a:rPr lang="en-LB" dirty="0"/>
              <a:t>Literature Review:</a:t>
            </a:r>
          </a:p>
        </p:txBody>
      </p:sp>
      <p:sp>
        <p:nvSpPr>
          <p:cNvPr id="3" name="Content Placeholder 2">
            <a:extLst>
              <a:ext uri="{FF2B5EF4-FFF2-40B4-BE49-F238E27FC236}">
                <a16:creationId xmlns:a16="http://schemas.microsoft.com/office/drawing/2014/main" id="{B5F292E1-CD48-1047-8CB2-F8B2B356AFF1}"/>
              </a:ext>
            </a:extLst>
          </p:cNvPr>
          <p:cNvSpPr>
            <a:spLocks noGrp="1"/>
          </p:cNvSpPr>
          <p:nvPr>
            <p:ph idx="1"/>
          </p:nvPr>
        </p:nvSpPr>
        <p:spPr/>
        <p:txBody>
          <a:bodyPr/>
          <a:lstStyle/>
          <a:p>
            <a:r>
              <a:rPr lang="en-GB" b="1" i="0" dirty="0">
                <a:effectLst/>
                <a:latin typeface="ProximaVara-Roman"/>
                <a:hlinkClick r:id="rId2"/>
              </a:rPr>
              <a:t>Synergistic Integration of Skeletal Kinematic Features for Vision-Based Fall Detection</a:t>
            </a:r>
            <a:endParaRPr lang="en-GB" b="1" i="0" dirty="0">
              <a:effectLst/>
              <a:latin typeface="ProximaVara-Roman"/>
            </a:endParaRPr>
          </a:p>
          <a:p>
            <a:r>
              <a:rPr lang="en-GB" b="0" i="0" dirty="0">
                <a:solidFill>
                  <a:srgbClr val="000000"/>
                </a:solidFill>
                <a:effectLst/>
                <a:latin typeface="ProximaVara-Roman"/>
              </a:rPr>
              <a:t>The paper focuses on developing a vision-based fall detection system using computer vision techniques. It proposes a new feature descriptor and applies machine learning approaches to recognize fall patterns.</a:t>
            </a:r>
            <a:endParaRPr lang="en-LB" b="0" i="0" dirty="0">
              <a:solidFill>
                <a:srgbClr val="000000"/>
              </a:solidFill>
              <a:effectLst/>
              <a:latin typeface="ProximaVara-Roman"/>
            </a:endParaRPr>
          </a:p>
          <a:p>
            <a:r>
              <a:rPr lang="en-GB" b="1" dirty="0" err="1">
                <a:latin typeface="ProximaVara-Roman"/>
              </a:rPr>
              <a:t>Anitha</a:t>
            </a:r>
            <a:r>
              <a:rPr lang="en-GB" b="1" dirty="0">
                <a:latin typeface="ProximaVara-Roman"/>
              </a:rPr>
              <a:t>, Rani, </a:t>
            </a:r>
            <a:r>
              <a:rPr lang="en-GB" b="1" dirty="0" err="1">
                <a:latin typeface="ProximaVara-Roman"/>
              </a:rPr>
              <a:t>Inturi</a:t>
            </a:r>
            <a:r>
              <a:rPr lang="en-GB" b="1" dirty="0">
                <a:latin typeface="ProximaVara-Roman"/>
              </a:rPr>
              <a:t>., V., M., Manikandan., </a:t>
            </a:r>
            <a:r>
              <a:rPr lang="en-GB" b="1" dirty="0" err="1">
                <a:latin typeface="ProximaVara-Roman"/>
              </a:rPr>
              <a:t>Shuihua</a:t>
            </a:r>
            <a:r>
              <a:rPr lang="en-GB" b="1" dirty="0">
                <a:latin typeface="ProximaVara-Roman"/>
              </a:rPr>
              <a:t>, Wang., </a:t>
            </a:r>
            <a:r>
              <a:rPr lang="en-GB" b="1" dirty="0" err="1">
                <a:latin typeface="ProximaVara-Roman"/>
              </a:rPr>
              <a:t>Yudong</a:t>
            </a:r>
            <a:r>
              <a:rPr lang="en-GB" b="1" dirty="0">
                <a:latin typeface="ProximaVara-Roman"/>
              </a:rPr>
              <a:t>, Zhang. (2023). Synergistic Integration of Skeletal Kinematic Features for Vision-Based Fall Detection.   </a:t>
            </a:r>
            <a:r>
              <a:rPr lang="en-GB" b="1" dirty="0" err="1">
                <a:latin typeface="ProximaVara-Roman"/>
              </a:rPr>
              <a:t>doi</a:t>
            </a:r>
            <a:r>
              <a:rPr lang="en-GB" b="1" dirty="0">
                <a:latin typeface="ProximaVara-Roman"/>
              </a:rPr>
              <a:t>: 10.3390/s23146283</a:t>
            </a:r>
          </a:p>
        </p:txBody>
      </p:sp>
    </p:spTree>
    <p:extLst>
      <p:ext uri="{BB962C8B-B14F-4D97-AF65-F5344CB8AC3E}">
        <p14:creationId xmlns:p14="http://schemas.microsoft.com/office/powerpoint/2010/main" val="341769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ED649-8A1D-4346-B0B9-0BF770E83062}"/>
              </a:ext>
            </a:extLst>
          </p:cNvPr>
          <p:cNvSpPr>
            <a:spLocks noGrp="1"/>
          </p:cNvSpPr>
          <p:nvPr>
            <p:ph type="title"/>
          </p:nvPr>
        </p:nvSpPr>
        <p:spPr/>
        <p:txBody>
          <a:bodyPr/>
          <a:lstStyle/>
          <a:p>
            <a:r>
              <a:rPr lang="en-LB" dirty="0"/>
              <a:t>2</a:t>
            </a:r>
          </a:p>
        </p:txBody>
      </p:sp>
      <p:sp>
        <p:nvSpPr>
          <p:cNvPr id="3" name="Content Placeholder 2">
            <a:extLst>
              <a:ext uri="{FF2B5EF4-FFF2-40B4-BE49-F238E27FC236}">
                <a16:creationId xmlns:a16="http://schemas.microsoft.com/office/drawing/2014/main" id="{4BDA7EF0-9815-8D41-B012-D80CC1A011BF}"/>
              </a:ext>
            </a:extLst>
          </p:cNvPr>
          <p:cNvSpPr>
            <a:spLocks noGrp="1"/>
          </p:cNvSpPr>
          <p:nvPr>
            <p:ph idx="1"/>
          </p:nvPr>
        </p:nvSpPr>
        <p:spPr>
          <a:xfrm>
            <a:off x="838200" y="1556951"/>
            <a:ext cx="10515600" cy="4620012"/>
          </a:xfrm>
        </p:spPr>
        <p:txBody>
          <a:bodyPr>
            <a:normAutofit/>
          </a:bodyPr>
          <a:lstStyle/>
          <a:p>
            <a:r>
              <a:rPr lang="en-LB" dirty="0"/>
              <a:t> </a:t>
            </a:r>
            <a:r>
              <a:rPr lang="en-GB" b="1" i="0" dirty="0">
                <a:effectLst/>
                <a:latin typeface="ProximaVara-Roman"/>
                <a:hlinkClick r:id="rId2"/>
              </a:rPr>
              <a:t>A Robust and Automated Vision-Based Human Fall Detection System Using 3D Multi-Stream CNNs with an Image Fusion Technique</a:t>
            </a:r>
            <a:endParaRPr lang="en-GB" b="1" i="0" dirty="0">
              <a:effectLst/>
              <a:latin typeface="ProximaVara-Roman"/>
            </a:endParaRPr>
          </a:p>
          <a:p>
            <a:r>
              <a:rPr lang="en-GB" b="0" i="0" dirty="0">
                <a:solidFill>
                  <a:srgbClr val="000000"/>
                </a:solidFill>
                <a:effectLst/>
                <a:latin typeface="ProximaVara-Roman"/>
              </a:rPr>
              <a:t>The paper discusses the use of computer vision in fall detection, specifically through the utilization of a fine-tuned human segmentation model and image fusion technique for pre-processing and a 3D multi-stream CNN model for classification.</a:t>
            </a:r>
            <a:endParaRPr lang="en-GB" b="1" dirty="0">
              <a:solidFill>
                <a:srgbClr val="000000"/>
              </a:solidFill>
              <a:latin typeface="ProximaVara-Roman"/>
            </a:endParaRPr>
          </a:p>
          <a:p>
            <a:r>
              <a:rPr lang="en-GB" dirty="0"/>
              <a:t>Khalid, </a:t>
            </a:r>
            <a:r>
              <a:rPr lang="en-GB" dirty="0" err="1"/>
              <a:t>Babutain</a:t>
            </a:r>
            <a:r>
              <a:rPr lang="en-GB" dirty="0"/>
              <a:t>., Ghulam, Muhammad. (2023). A Robust and Automated Vision-Based Human Fall Detection System Using 3D Multi-Stream CNNs with an Image Fusion Technique. Applied Sciences,  </a:t>
            </a:r>
            <a:r>
              <a:rPr lang="en-GB" dirty="0" err="1"/>
              <a:t>doi</a:t>
            </a:r>
            <a:r>
              <a:rPr lang="en-GB" dirty="0"/>
              <a:t>: 10.3390/app13126916</a:t>
            </a:r>
            <a:endParaRPr lang="en-LB" dirty="0"/>
          </a:p>
        </p:txBody>
      </p:sp>
    </p:spTree>
    <p:extLst>
      <p:ext uri="{BB962C8B-B14F-4D97-AF65-F5344CB8AC3E}">
        <p14:creationId xmlns:p14="http://schemas.microsoft.com/office/powerpoint/2010/main" val="159012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DD2E-5EF0-014F-98C3-C011C1BE4F4E}"/>
              </a:ext>
            </a:extLst>
          </p:cNvPr>
          <p:cNvSpPr>
            <a:spLocks noGrp="1"/>
          </p:cNvSpPr>
          <p:nvPr>
            <p:ph type="title"/>
          </p:nvPr>
        </p:nvSpPr>
        <p:spPr/>
        <p:txBody>
          <a:bodyPr/>
          <a:lstStyle/>
          <a:p>
            <a:r>
              <a:rPr lang="en-LB" dirty="0"/>
              <a:t>3</a:t>
            </a:r>
          </a:p>
        </p:txBody>
      </p:sp>
      <p:sp>
        <p:nvSpPr>
          <p:cNvPr id="3" name="Content Placeholder 2">
            <a:extLst>
              <a:ext uri="{FF2B5EF4-FFF2-40B4-BE49-F238E27FC236}">
                <a16:creationId xmlns:a16="http://schemas.microsoft.com/office/drawing/2014/main" id="{BC168AF8-FB17-644D-B6BA-025CF37D8629}"/>
              </a:ext>
            </a:extLst>
          </p:cNvPr>
          <p:cNvSpPr>
            <a:spLocks noGrp="1"/>
          </p:cNvSpPr>
          <p:nvPr>
            <p:ph idx="1"/>
          </p:nvPr>
        </p:nvSpPr>
        <p:spPr/>
        <p:txBody>
          <a:bodyPr/>
          <a:lstStyle/>
          <a:p>
            <a:r>
              <a:rPr lang="en-GB" b="1" i="0" dirty="0">
                <a:effectLst/>
                <a:latin typeface="ProximaVara-Roman"/>
                <a:hlinkClick r:id="rId2"/>
              </a:rPr>
              <a:t>A Novel Approach to Fall Detection System using Computer Vision</a:t>
            </a:r>
            <a:endParaRPr lang="en-GB" b="1" i="0" dirty="0">
              <a:effectLst/>
              <a:latin typeface="ProximaVara-Roman"/>
            </a:endParaRPr>
          </a:p>
          <a:p>
            <a:r>
              <a:rPr lang="en-GB" b="0" i="0" dirty="0">
                <a:solidFill>
                  <a:srgbClr val="000000"/>
                </a:solidFill>
                <a:effectLst/>
                <a:latin typeface="ProximaVara-Roman"/>
              </a:rPr>
              <a:t>The paper proposes a software solution for fall detection using computer vision approaches, which detect and measure changes in the human body's </a:t>
            </a:r>
            <a:r>
              <a:rPr lang="en-GB" b="0" i="0" dirty="0" err="1">
                <a:solidFill>
                  <a:srgbClr val="000000"/>
                </a:solidFill>
                <a:effectLst/>
                <a:latin typeface="ProximaVara-Roman"/>
              </a:rPr>
              <a:t>center</a:t>
            </a:r>
            <a:r>
              <a:rPr lang="en-GB" b="0" i="0" dirty="0">
                <a:solidFill>
                  <a:srgbClr val="000000"/>
                </a:solidFill>
                <a:effectLst/>
                <a:latin typeface="ProximaVara-Roman"/>
              </a:rPr>
              <a:t> of gravity, inclination angle, and velocity of fall.</a:t>
            </a:r>
            <a:endParaRPr lang="en-GB" b="1" dirty="0">
              <a:solidFill>
                <a:srgbClr val="000000"/>
              </a:solidFill>
              <a:latin typeface="ProximaVara-Roman"/>
            </a:endParaRPr>
          </a:p>
          <a:p>
            <a:r>
              <a:rPr lang="en-GB" dirty="0"/>
              <a:t> (2023). A Novel Approach to Fall Detection System using Computer Vision.   </a:t>
            </a:r>
            <a:r>
              <a:rPr lang="en-GB" dirty="0" err="1"/>
              <a:t>doi</a:t>
            </a:r>
            <a:r>
              <a:rPr lang="en-GB" dirty="0"/>
              <a:t>: 10.1109/icaccs57279.2023.10113049</a:t>
            </a:r>
            <a:endParaRPr lang="en-LB" dirty="0"/>
          </a:p>
        </p:txBody>
      </p:sp>
    </p:spTree>
    <p:extLst>
      <p:ext uri="{BB962C8B-B14F-4D97-AF65-F5344CB8AC3E}">
        <p14:creationId xmlns:p14="http://schemas.microsoft.com/office/powerpoint/2010/main" val="17942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6DB2-C722-8E4E-972B-E93C76FA363F}"/>
              </a:ext>
            </a:extLst>
          </p:cNvPr>
          <p:cNvSpPr>
            <a:spLocks noGrp="1"/>
          </p:cNvSpPr>
          <p:nvPr>
            <p:ph type="title"/>
          </p:nvPr>
        </p:nvSpPr>
        <p:spPr/>
        <p:txBody>
          <a:bodyPr/>
          <a:lstStyle/>
          <a:p>
            <a:r>
              <a:rPr lang="en-LB" dirty="0"/>
              <a:t>4</a:t>
            </a:r>
          </a:p>
        </p:txBody>
      </p:sp>
      <p:sp>
        <p:nvSpPr>
          <p:cNvPr id="3" name="Content Placeholder 2">
            <a:extLst>
              <a:ext uri="{FF2B5EF4-FFF2-40B4-BE49-F238E27FC236}">
                <a16:creationId xmlns:a16="http://schemas.microsoft.com/office/drawing/2014/main" id="{36D5FEDC-5562-2247-BC21-C791B1E1492C}"/>
              </a:ext>
            </a:extLst>
          </p:cNvPr>
          <p:cNvSpPr>
            <a:spLocks noGrp="1"/>
          </p:cNvSpPr>
          <p:nvPr>
            <p:ph idx="1"/>
          </p:nvPr>
        </p:nvSpPr>
        <p:spPr/>
        <p:txBody>
          <a:bodyPr/>
          <a:lstStyle/>
          <a:p>
            <a:r>
              <a:rPr lang="en-GB" b="1" i="0" dirty="0">
                <a:effectLst/>
                <a:latin typeface="ProximaVara-Roman"/>
                <a:hlinkClick r:id="rId2"/>
              </a:rPr>
              <a:t>A Survey of Computer Vision-Based Fall Detection and Technology Perspectives</a:t>
            </a:r>
            <a:endParaRPr lang="en-GB" b="1" i="0" dirty="0">
              <a:effectLst/>
              <a:latin typeface="ProximaVara-Roman"/>
            </a:endParaRPr>
          </a:p>
          <a:p>
            <a:r>
              <a:rPr lang="en-GB" b="0" i="0" dirty="0">
                <a:solidFill>
                  <a:srgbClr val="000000"/>
                </a:solidFill>
                <a:effectLst/>
                <a:latin typeface="ProximaVara-Roman"/>
              </a:rPr>
              <a:t>The paper discusses the use of computer vision technology for real-time fall detection, including the use of RGB, Depth, and IR image data, as well as various image processing methods. It also presents future research ideas for improving fall detection using different techniques.</a:t>
            </a:r>
            <a:endParaRPr lang="en-GB" b="1" dirty="0">
              <a:solidFill>
                <a:srgbClr val="000000"/>
              </a:solidFill>
              <a:latin typeface="ProximaVara-Roman"/>
            </a:endParaRPr>
          </a:p>
          <a:p>
            <a:r>
              <a:rPr lang="en-GB" dirty="0"/>
              <a:t>Francis, Lévi. (2023). A Survey of Computer Vision-Based Fall Detection and Technology Perspectives.   </a:t>
            </a:r>
            <a:r>
              <a:rPr lang="en-GB" dirty="0" err="1"/>
              <a:t>doi</a:t>
            </a:r>
            <a:r>
              <a:rPr lang="en-GB" dirty="0"/>
              <a:t>: 10.1007/978-981-99-2385-4_45</a:t>
            </a:r>
            <a:endParaRPr lang="en-LB" dirty="0"/>
          </a:p>
        </p:txBody>
      </p:sp>
    </p:spTree>
    <p:extLst>
      <p:ext uri="{BB962C8B-B14F-4D97-AF65-F5344CB8AC3E}">
        <p14:creationId xmlns:p14="http://schemas.microsoft.com/office/powerpoint/2010/main" val="27150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B2BC-70C4-3241-8E8E-AFE7A6395A41}"/>
              </a:ext>
            </a:extLst>
          </p:cNvPr>
          <p:cNvSpPr>
            <a:spLocks noGrp="1"/>
          </p:cNvSpPr>
          <p:nvPr>
            <p:ph type="title"/>
          </p:nvPr>
        </p:nvSpPr>
        <p:spPr/>
        <p:txBody>
          <a:bodyPr/>
          <a:lstStyle/>
          <a:p>
            <a:r>
              <a:rPr lang="en-LB" dirty="0"/>
              <a:t>5</a:t>
            </a:r>
          </a:p>
        </p:txBody>
      </p:sp>
      <p:sp>
        <p:nvSpPr>
          <p:cNvPr id="3" name="Content Placeholder 2">
            <a:extLst>
              <a:ext uri="{FF2B5EF4-FFF2-40B4-BE49-F238E27FC236}">
                <a16:creationId xmlns:a16="http://schemas.microsoft.com/office/drawing/2014/main" id="{540B968D-469E-734F-A3FA-569C7A68EE6E}"/>
              </a:ext>
            </a:extLst>
          </p:cNvPr>
          <p:cNvSpPr>
            <a:spLocks noGrp="1"/>
          </p:cNvSpPr>
          <p:nvPr>
            <p:ph idx="1"/>
          </p:nvPr>
        </p:nvSpPr>
        <p:spPr/>
        <p:txBody>
          <a:bodyPr/>
          <a:lstStyle/>
          <a:p>
            <a:r>
              <a:rPr lang="en-GB" b="1" i="0" dirty="0">
                <a:effectLst/>
                <a:latin typeface="ProximaVara-Roman"/>
                <a:hlinkClick r:id="rId2"/>
              </a:rPr>
              <a:t>A Flexible Fall Detection Framework Based on Object Detection and Motion Analysis</a:t>
            </a:r>
            <a:endParaRPr lang="en-GB" b="1" i="0" dirty="0">
              <a:effectLst/>
              <a:latin typeface="ProximaVara-Roman"/>
            </a:endParaRPr>
          </a:p>
          <a:p>
            <a:r>
              <a:rPr lang="en-GB" b="0" i="0" dirty="0">
                <a:solidFill>
                  <a:srgbClr val="000000"/>
                </a:solidFill>
                <a:effectLst/>
                <a:latin typeface="ProximaVara-Roman"/>
              </a:rPr>
              <a:t>The paper discusses using computer vision for fall detection by proposing a Motion-based Multi-Eye Fall Detection framework (MMEFD) that combines object detection and motion analysis in surveillance videos.</a:t>
            </a:r>
            <a:endParaRPr lang="en-GB" b="1" dirty="0">
              <a:solidFill>
                <a:srgbClr val="000000"/>
              </a:solidFill>
              <a:latin typeface="ProximaVara-Roman"/>
            </a:endParaRPr>
          </a:p>
          <a:p>
            <a:r>
              <a:rPr lang="en-GB" dirty="0"/>
              <a:t> (2023). A Flexible Fall Detection Framework Based on Object Detection and Motion Analysis.   </a:t>
            </a:r>
            <a:r>
              <a:rPr lang="en-GB" dirty="0" err="1"/>
              <a:t>doi</a:t>
            </a:r>
            <a:r>
              <a:rPr lang="en-GB" dirty="0"/>
              <a:t>: 10.1109/icaiic57133.2023.10066990</a:t>
            </a:r>
            <a:endParaRPr lang="en-LB" dirty="0"/>
          </a:p>
        </p:txBody>
      </p:sp>
    </p:spTree>
    <p:extLst>
      <p:ext uri="{BB962C8B-B14F-4D97-AF65-F5344CB8AC3E}">
        <p14:creationId xmlns:p14="http://schemas.microsoft.com/office/powerpoint/2010/main" val="331544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75D2-F1E9-E441-AAFF-2D2A5D697FAB}"/>
              </a:ext>
            </a:extLst>
          </p:cNvPr>
          <p:cNvSpPr>
            <a:spLocks noGrp="1"/>
          </p:cNvSpPr>
          <p:nvPr>
            <p:ph type="title"/>
          </p:nvPr>
        </p:nvSpPr>
        <p:spPr/>
        <p:txBody>
          <a:bodyPr/>
          <a:lstStyle/>
          <a:p>
            <a:pPr algn="ctr"/>
            <a:r>
              <a:rPr lang="en-LB" dirty="0"/>
              <a:t>Problem	</a:t>
            </a:r>
          </a:p>
        </p:txBody>
      </p:sp>
      <p:sp>
        <p:nvSpPr>
          <p:cNvPr id="3" name="Content Placeholder 2">
            <a:extLst>
              <a:ext uri="{FF2B5EF4-FFF2-40B4-BE49-F238E27FC236}">
                <a16:creationId xmlns:a16="http://schemas.microsoft.com/office/drawing/2014/main" id="{F5CF5E00-7E28-954D-AD8D-6937EDF76950}"/>
              </a:ext>
            </a:extLst>
          </p:cNvPr>
          <p:cNvSpPr>
            <a:spLocks noGrp="1"/>
          </p:cNvSpPr>
          <p:nvPr>
            <p:ph idx="1"/>
          </p:nvPr>
        </p:nvSpPr>
        <p:spPr/>
        <p:txBody>
          <a:bodyPr/>
          <a:lstStyle/>
          <a:p>
            <a:r>
              <a:rPr lang="en-LB" dirty="0"/>
              <a:t>The problem with these systems is that they detect body posture and not falling/tripping motion, which results in many false positives.</a:t>
            </a:r>
          </a:p>
        </p:txBody>
      </p:sp>
    </p:spTree>
    <p:extLst>
      <p:ext uri="{BB962C8B-B14F-4D97-AF65-F5344CB8AC3E}">
        <p14:creationId xmlns:p14="http://schemas.microsoft.com/office/powerpoint/2010/main" val="2336701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8174-BED7-1046-BB18-11D0FADAE7D6}"/>
              </a:ext>
            </a:extLst>
          </p:cNvPr>
          <p:cNvSpPr>
            <a:spLocks noGrp="1"/>
          </p:cNvSpPr>
          <p:nvPr>
            <p:ph type="title"/>
          </p:nvPr>
        </p:nvSpPr>
        <p:spPr/>
        <p:txBody>
          <a:bodyPr/>
          <a:lstStyle/>
          <a:p>
            <a:pPr algn="ctr"/>
            <a:r>
              <a:rPr lang="en-LB" dirty="0"/>
              <a:t>Our Solution</a:t>
            </a:r>
          </a:p>
        </p:txBody>
      </p:sp>
      <p:sp>
        <p:nvSpPr>
          <p:cNvPr id="3" name="Content Placeholder 2">
            <a:extLst>
              <a:ext uri="{FF2B5EF4-FFF2-40B4-BE49-F238E27FC236}">
                <a16:creationId xmlns:a16="http://schemas.microsoft.com/office/drawing/2014/main" id="{7CCF12B3-260E-6D42-B3D1-9787E51155F3}"/>
              </a:ext>
            </a:extLst>
          </p:cNvPr>
          <p:cNvSpPr>
            <a:spLocks noGrp="1"/>
          </p:cNvSpPr>
          <p:nvPr>
            <p:ph idx="1"/>
          </p:nvPr>
        </p:nvSpPr>
        <p:spPr/>
        <p:txBody>
          <a:bodyPr>
            <a:normAutofit fontScale="85000" lnSpcReduction="20000"/>
          </a:bodyPr>
          <a:lstStyle/>
          <a:p>
            <a:r>
              <a:rPr lang="en-GB" dirty="0"/>
              <a:t>To address this challenge, we propose a novel computer vision system that focuses on detecting the actual falling event rather than just the resulting pose. This approach leverages the power of deep learning </a:t>
            </a:r>
            <a:r>
              <a:rPr lang="en-GB"/>
              <a:t>to analyse </a:t>
            </a:r>
            <a:r>
              <a:rPr lang="en-GB" dirty="0"/>
              <a:t>video frames and identify key features and dynamics characteristic of a fall, such as:</a:t>
            </a:r>
          </a:p>
          <a:p>
            <a:r>
              <a:rPr lang="en-GB" dirty="0"/>
              <a:t>Sudden changes in motion: Identifying rapid or erratic changes in an individual's position can indicate a potential fall event.</a:t>
            </a:r>
          </a:p>
          <a:p>
            <a:r>
              <a:rPr lang="en-GB" dirty="0"/>
              <a:t>Trajectory analysis: Tracking the movement trajectory and predicting an imminent collision with the ground.</a:t>
            </a:r>
          </a:p>
          <a:p>
            <a:r>
              <a:rPr lang="en-GB" dirty="0"/>
              <a:t>Temporal dynamics: </a:t>
            </a:r>
            <a:r>
              <a:rPr lang="en-GB" dirty="0" err="1"/>
              <a:t>Analyzing</a:t>
            </a:r>
            <a:r>
              <a:rPr lang="en-GB" dirty="0"/>
              <a:t> the sequence of video frames to capture the entire falling motion, not just the final pose.</a:t>
            </a:r>
          </a:p>
          <a:p>
            <a:r>
              <a:rPr lang="en-GB" dirty="0"/>
              <a:t>By incorporating these elements, our system aims to achieve a more robust and accurate fall detection capability, minimizing false positives triggered by poses unrelated to falling.</a:t>
            </a:r>
          </a:p>
        </p:txBody>
      </p:sp>
    </p:spTree>
    <p:extLst>
      <p:ext uri="{BB962C8B-B14F-4D97-AF65-F5344CB8AC3E}">
        <p14:creationId xmlns:p14="http://schemas.microsoft.com/office/powerpoint/2010/main" val="3407846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630</Words>
  <Application>Microsoft Macintosh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ProximaVara-Roman</vt:lpstr>
      <vt:lpstr>Office Theme</vt:lpstr>
      <vt:lpstr>Fall Detection Using Computer Vision</vt:lpstr>
      <vt:lpstr>A Purpose</vt:lpstr>
      <vt:lpstr>Literature Review:</vt:lpstr>
      <vt:lpstr>2</vt:lpstr>
      <vt:lpstr>3</vt:lpstr>
      <vt:lpstr>4</vt:lpstr>
      <vt:lpstr>5</vt:lpstr>
      <vt:lpstr>Problem </vt:lpstr>
      <vt:lpstr>Our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 Detection Using Computer Vision</dc:title>
  <dc:creator>Ali Osseili</dc:creator>
  <cp:lastModifiedBy>Ali Osseili</cp:lastModifiedBy>
  <cp:revision>1</cp:revision>
  <dcterms:created xsi:type="dcterms:W3CDTF">2024-02-27T19:10:15Z</dcterms:created>
  <dcterms:modified xsi:type="dcterms:W3CDTF">2024-02-28T04:22:42Z</dcterms:modified>
</cp:coreProperties>
</file>