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86" r:id="rId3"/>
    <p:sldId id="277" r:id="rId4"/>
    <p:sldId id="257" r:id="rId5"/>
    <p:sldId id="258" r:id="rId6"/>
    <p:sldId id="291" r:id="rId7"/>
    <p:sldId id="310" r:id="rId8"/>
    <p:sldId id="287" r:id="rId9"/>
    <p:sldId id="288" r:id="rId10"/>
    <p:sldId id="289" r:id="rId11"/>
    <p:sldId id="290" r:id="rId12"/>
    <p:sldId id="311" r:id="rId13"/>
    <p:sldId id="285" r:id="rId14"/>
    <p:sldId id="292" r:id="rId15"/>
    <p:sldId id="312" r:id="rId16"/>
    <p:sldId id="304" r:id="rId17"/>
    <p:sldId id="293" r:id="rId18"/>
    <p:sldId id="294" r:id="rId19"/>
    <p:sldId id="313" r:id="rId20"/>
    <p:sldId id="296" r:id="rId21"/>
    <p:sldId id="295" r:id="rId22"/>
    <p:sldId id="314" r:id="rId23"/>
    <p:sldId id="298" r:id="rId24"/>
    <p:sldId id="297" r:id="rId25"/>
    <p:sldId id="315" r:id="rId26"/>
    <p:sldId id="299" r:id="rId27"/>
    <p:sldId id="300" r:id="rId28"/>
    <p:sldId id="316" r:id="rId29"/>
    <p:sldId id="302" r:id="rId30"/>
    <p:sldId id="301" r:id="rId31"/>
    <p:sldId id="259" r:id="rId32"/>
    <p:sldId id="266" r:id="rId33"/>
    <p:sldId id="265" r:id="rId34"/>
  </p:sldIdLst>
  <p:sldSz cx="18288000" cy="10287000"/>
  <p:notesSz cx="6858000" cy="9144000"/>
  <p:embeddedFontLst>
    <p:embeddedFont>
      <p:font typeface="Public Sans" panose="020B0604020202020204" charset="0"/>
      <p:regular r:id="rId35"/>
    </p:embeddedFont>
    <p:embeddedFont>
      <p:font typeface="Retropix"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22" autoAdjust="0"/>
  </p:normalViewPr>
  <p:slideViewPr>
    <p:cSldViewPr>
      <p:cViewPr varScale="1">
        <p:scale>
          <a:sx n="46" d="100"/>
          <a:sy n="46" d="100"/>
        </p:scale>
        <p:origin x="7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k Alkazem" userId="26132e3dca19f080" providerId="LiveId" clId="{9BBE1B25-CF5C-4700-89FE-A6A8ADAC54BC}"/>
    <pc:docChg chg="undo redo custSel addSld delSld modSld sldOrd">
      <pc:chgData name="Malak Alkazem" userId="26132e3dca19f080" providerId="LiveId" clId="{9BBE1B25-CF5C-4700-89FE-A6A8ADAC54BC}" dt="2024-05-20T18:11:32.583" v="766" actId="20577"/>
      <pc:docMkLst>
        <pc:docMk/>
      </pc:docMkLst>
      <pc:sldChg chg="addSp delSp modSp mod">
        <pc:chgData name="Malak Alkazem" userId="26132e3dca19f080" providerId="LiveId" clId="{9BBE1B25-CF5C-4700-89FE-A6A8ADAC54BC}" dt="2024-05-20T18:04:56.479" v="736" actId="1076"/>
        <pc:sldMkLst>
          <pc:docMk/>
          <pc:sldMk cId="0" sldId="256"/>
        </pc:sldMkLst>
        <pc:spChg chg="mod">
          <ac:chgData name="Malak Alkazem" userId="26132e3dca19f080" providerId="LiveId" clId="{9BBE1B25-CF5C-4700-89FE-A6A8ADAC54BC}" dt="2024-05-20T18:04:56.479" v="736" actId="1076"/>
          <ac:spMkLst>
            <pc:docMk/>
            <pc:sldMk cId="0" sldId="256"/>
            <ac:spMk id="31" creationId="{00000000-0000-0000-0000-000000000000}"/>
          </ac:spMkLst>
        </pc:spChg>
        <pc:spChg chg="add del mod">
          <ac:chgData name="Malak Alkazem" userId="26132e3dca19f080" providerId="LiveId" clId="{9BBE1B25-CF5C-4700-89FE-A6A8ADAC54BC}" dt="2024-05-20T17:50:16.108" v="468" actId="478"/>
          <ac:spMkLst>
            <pc:docMk/>
            <pc:sldMk cId="0" sldId="256"/>
            <ac:spMk id="36" creationId="{E14D618C-ABED-A654-F63A-E611775A97E8}"/>
          </ac:spMkLst>
        </pc:spChg>
        <pc:picChg chg="add mod ord">
          <ac:chgData name="Malak Alkazem" userId="26132e3dca19f080" providerId="LiveId" clId="{9BBE1B25-CF5C-4700-89FE-A6A8ADAC54BC}" dt="2024-05-20T17:53:42.999" v="485" actId="1036"/>
          <ac:picMkLst>
            <pc:docMk/>
            <pc:sldMk cId="0" sldId="256"/>
            <ac:picMk id="34" creationId="{8C74F31D-3EF5-B168-93E9-0A93E89802EE}"/>
          </ac:picMkLst>
        </pc:picChg>
        <pc:picChg chg="mod">
          <ac:chgData name="Malak Alkazem" userId="26132e3dca19f080" providerId="LiveId" clId="{9BBE1B25-CF5C-4700-89FE-A6A8ADAC54BC}" dt="2024-05-20T17:51:17.274" v="480" actId="1076"/>
          <ac:picMkLst>
            <pc:docMk/>
            <pc:sldMk cId="0" sldId="256"/>
            <ac:picMk id="35" creationId="{284A922A-4B77-0085-4AAD-7B573474052C}"/>
          </ac:picMkLst>
        </pc:picChg>
      </pc:sldChg>
      <pc:sldChg chg="modSp mod">
        <pc:chgData name="Malak Alkazem" userId="26132e3dca19f080" providerId="LiveId" clId="{9BBE1B25-CF5C-4700-89FE-A6A8ADAC54BC}" dt="2024-05-20T18:07:28.643" v="738" actId="1076"/>
        <pc:sldMkLst>
          <pc:docMk/>
          <pc:sldMk cId="0" sldId="257"/>
        </pc:sldMkLst>
        <pc:spChg chg="mod">
          <ac:chgData name="Malak Alkazem" userId="26132e3dca19f080" providerId="LiveId" clId="{9BBE1B25-CF5C-4700-89FE-A6A8ADAC54BC}" dt="2024-05-20T18:07:28.643" v="738" actId="1076"/>
          <ac:spMkLst>
            <pc:docMk/>
            <pc:sldMk cId="0" sldId="257"/>
            <ac:spMk id="34" creationId="{42BF3D3E-6F3A-FA73-09FC-B40B6C6684A7}"/>
          </ac:spMkLst>
        </pc:spChg>
        <pc:grpChg chg="mod">
          <ac:chgData name="Malak Alkazem" userId="26132e3dca19f080" providerId="LiveId" clId="{9BBE1B25-CF5C-4700-89FE-A6A8ADAC54BC}" dt="2024-05-19T13:23:59.726" v="8" actId="1076"/>
          <ac:grpSpMkLst>
            <pc:docMk/>
            <pc:sldMk cId="0" sldId="257"/>
            <ac:grpSpMk id="11" creationId="{00000000-0000-0000-0000-000000000000}"/>
          </ac:grpSpMkLst>
        </pc:grpChg>
      </pc:sldChg>
      <pc:sldChg chg="addSp modSp mod ord">
        <pc:chgData name="Malak Alkazem" userId="26132e3dca19f080" providerId="LiveId" clId="{9BBE1B25-CF5C-4700-89FE-A6A8ADAC54BC}" dt="2024-05-20T18:00:41.439" v="647"/>
        <pc:sldMkLst>
          <pc:docMk/>
          <pc:sldMk cId="0" sldId="258"/>
        </pc:sldMkLst>
        <pc:spChg chg="mod">
          <ac:chgData name="Malak Alkazem" userId="26132e3dca19f080" providerId="LiveId" clId="{9BBE1B25-CF5C-4700-89FE-A6A8ADAC54BC}" dt="2024-05-19T13:45:39.780" v="179" actId="1076"/>
          <ac:spMkLst>
            <pc:docMk/>
            <pc:sldMk cId="0" sldId="258"/>
            <ac:spMk id="14" creationId="{00000000-0000-0000-0000-000000000000}"/>
          </ac:spMkLst>
        </pc:spChg>
        <pc:spChg chg="mod">
          <ac:chgData name="Malak Alkazem" userId="26132e3dca19f080" providerId="LiveId" clId="{9BBE1B25-CF5C-4700-89FE-A6A8ADAC54BC}" dt="2024-05-19T13:45:35.302" v="178" actId="1076"/>
          <ac:spMkLst>
            <pc:docMk/>
            <pc:sldMk cId="0" sldId="258"/>
            <ac:spMk id="34" creationId="{65DDFC54-B7A7-BFF4-B775-E0B9D44B2CEE}"/>
          </ac:spMkLst>
        </pc:spChg>
        <pc:picChg chg="add mod">
          <ac:chgData name="Malak Alkazem" userId="26132e3dca19f080" providerId="LiveId" clId="{9BBE1B25-CF5C-4700-89FE-A6A8ADAC54BC}" dt="2024-05-20T17:54:16.507" v="495" actId="1076"/>
          <ac:picMkLst>
            <pc:docMk/>
            <pc:sldMk cId="0" sldId="258"/>
            <ac:picMk id="26" creationId="{545EA9D9-22C8-E1A2-F884-DE830885AED4}"/>
          </ac:picMkLst>
        </pc:picChg>
        <pc:picChg chg="add mod">
          <ac:chgData name="Malak Alkazem" userId="26132e3dca19f080" providerId="LiveId" clId="{9BBE1B25-CF5C-4700-89FE-A6A8ADAC54BC}" dt="2024-05-20T17:53:56.243" v="490" actId="1076"/>
          <ac:picMkLst>
            <pc:docMk/>
            <pc:sldMk cId="0" sldId="258"/>
            <ac:picMk id="27" creationId="{59F3090B-E1A7-5903-8ACE-94355AEF2450}"/>
          </ac:picMkLst>
        </pc:picChg>
      </pc:sldChg>
      <pc:sldChg chg="addSp delSp modSp add del mod ord">
        <pc:chgData name="Malak Alkazem" userId="26132e3dca19f080" providerId="LiveId" clId="{9BBE1B25-CF5C-4700-89FE-A6A8ADAC54BC}" dt="2024-05-19T14:04:10.428" v="432" actId="2696"/>
        <pc:sldMkLst>
          <pc:docMk/>
          <pc:sldMk cId="0" sldId="259"/>
        </pc:sldMkLst>
        <pc:spChg chg="mod">
          <ac:chgData name="Malak Alkazem" userId="26132e3dca19f080" providerId="LiveId" clId="{9BBE1B25-CF5C-4700-89FE-A6A8ADAC54BC}" dt="2024-05-19T14:03:12.239" v="414" actId="20577"/>
          <ac:spMkLst>
            <pc:docMk/>
            <pc:sldMk cId="0" sldId="259"/>
            <ac:spMk id="2" creationId="{00000000-0000-0000-0000-000000000000}"/>
          </ac:spMkLst>
        </pc:spChg>
        <pc:spChg chg="add mod">
          <ac:chgData name="Malak Alkazem" userId="26132e3dca19f080" providerId="LiveId" clId="{9BBE1B25-CF5C-4700-89FE-A6A8ADAC54BC}" dt="2024-05-19T14:03:12.667" v="415" actId="1076"/>
          <ac:spMkLst>
            <pc:docMk/>
            <pc:sldMk cId="0" sldId="259"/>
            <ac:spMk id="16" creationId="{6201D088-14C5-FC2C-B8F1-A642672AB795}"/>
          </ac:spMkLst>
        </pc:spChg>
        <pc:spChg chg="mod">
          <ac:chgData name="Malak Alkazem" userId="26132e3dca19f080" providerId="LiveId" clId="{9BBE1B25-CF5C-4700-89FE-A6A8ADAC54BC}" dt="2024-05-19T14:03:19.212" v="422" actId="1076"/>
          <ac:spMkLst>
            <pc:docMk/>
            <pc:sldMk cId="0" sldId="259"/>
            <ac:spMk id="33" creationId="{00000000-0000-0000-0000-000000000000}"/>
          </ac:spMkLst>
        </pc:spChg>
        <pc:spChg chg="mod">
          <ac:chgData name="Malak Alkazem" userId="26132e3dca19f080" providerId="LiveId" clId="{9BBE1B25-CF5C-4700-89FE-A6A8ADAC54BC}" dt="2024-05-19T14:03:18.829" v="421" actId="1076"/>
          <ac:spMkLst>
            <pc:docMk/>
            <pc:sldMk cId="0" sldId="259"/>
            <ac:spMk id="34" creationId="{00000000-0000-0000-0000-000000000000}"/>
          </ac:spMkLst>
        </pc:spChg>
        <pc:spChg chg="mod">
          <ac:chgData name="Malak Alkazem" userId="26132e3dca19f080" providerId="LiveId" clId="{9BBE1B25-CF5C-4700-89FE-A6A8ADAC54BC}" dt="2024-05-19T14:03:20.109" v="423" actId="1076"/>
          <ac:spMkLst>
            <pc:docMk/>
            <pc:sldMk cId="0" sldId="259"/>
            <ac:spMk id="35" creationId="{00000000-0000-0000-0000-000000000000}"/>
          </ac:spMkLst>
        </pc:spChg>
        <pc:grpChg chg="mod">
          <ac:chgData name="Malak Alkazem" userId="26132e3dca19f080" providerId="LiveId" clId="{9BBE1B25-CF5C-4700-89FE-A6A8ADAC54BC}" dt="2024-05-19T14:03:22.692" v="426" actId="1076"/>
          <ac:grpSpMkLst>
            <pc:docMk/>
            <pc:sldMk cId="0" sldId="259"/>
            <ac:grpSpMk id="3" creationId="{00000000-0000-0000-0000-000000000000}"/>
          </ac:grpSpMkLst>
        </pc:grpChg>
        <pc:grpChg chg="mod">
          <ac:chgData name="Malak Alkazem" userId="26132e3dca19f080" providerId="LiveId" clId="{9BBE1B25-CF5C-4700-89FE-A6A8ADAC54BC}" dt="2024-05-19T14:03:20.749" v="424" actId="1076"/>
          <ac:grpSpMkLst>
            <pc:docMk/>
            <pc:sldMk cId="0" sldId="259"/>
            <ac:grpSpMk id="19" creationId="{00000000-0000-0000-0000-000000000000}"/>
          </ac:grpSpMkLst>
        </pc:grpChg>
        <pc:picChg chg="del">
          <ac:chgData name="Malak Alkazem" userId="26132e3dca19f080" providerId="LiveId" clId="{9BBE1B25-CF5C-4700-89FE-A6A8ADAC54BC}" dt="2024-05-19T14:01:49.772" v="387" actId="478"/>
          <ac:picMkLst>
            <pc:docMk/>
            <pc:sldMk cId="0" sldId="259"/>
            <ac:picMk id="36" creationId="{14367CD9-4749-A969-C3FC-A72F802FC495}"/>
          </ac:picMkLst>
        </pc:picChg>
      </pc:sldChg>
      <pc:sldChg chg="del">
        <pc:chgData name="Malak Alkazem" userId="26132e3dca19f080" providerId="LiveId" clId="{9BBE1B25-CF5C-4700-89FE-A6A8ADAC54BC}" dt="2024-05-19T14:04:20.646" v="436" actId="2696"/>
        <pc:sldMkLst>
          <pc:docMk/>
          <pc:sldMk cId="0" sldId="260"/>
        </pc:sldMkLst>
      </pc:sldChg>
      <pc:sldChg chg="modSp mod">
        <pc:chgData name="Malak Alkazem" userId="26132e3dca19f080" providerId="LiveId" clId="{9BBE1B25-CF5C-4700-89FE-A6A8ADAC54BC}" dt="2024-05-19T14:06:48.470" v="462" actId="20577"/>
        <pc:sldMkLst>
          <pc:docMk/>
          <pc:sldMk cId="0" sldId="266"/>
        </pc:sldMkLst>
        <pc:spChg chg="mod">
          <ac:chgData name="Malak Alkazem" userId="26132e3dca19f080" providerId="LiveId" clId="{9BBE1B25-CF5C-4700-89FE-A6A8ADAC54BC}" dt="2024-05-19T14:06:48.470" v="462" actId="20577"/>
          <ac:spMkLst>
            <pc:docMk/>
            <pc:sldMk cId="0" sldId="266"/>
            <ac:spMk id="22" creationId="{00000000-0000-0000-0000-000000000000}"/>
          </ac:spMkLst>
        </pc:spChg>
      </pc:sldChg>
      <pc:sldChg chg="delSp modSp del mod">
        <pc:chgData name="Malak Alkazem" userId="26132e3dca19f080" providerId="LiveId" clId="{9BBE1B25-CF5C-4700-89FE-A6A8ADAC54BC}" dt="2024-05-19T14:03:50.730" v="427" actId="2696"/>
        <pc:sldMkLst>
          <pc:docMk/>
          <pc:sldMk cId="959614488" sldId="272"/>
        </pc:sldMkLst>
        <pc:spChg chg="mod">
          <ac:chgData name="Malak Alkazem" userId="26132e3dca19f080" providerId="LiveId" clId="{9BBE1B25-CF5C-4700-89FE-A6A8ADAC54BC}" dt="2024-05-19T14:01:33.423" v="379"/>
          <ac:spMkLst>
            <pc:docMk/>
            <pc:sldMk cId="959614488" sldId="272"/>
            <ac:spMk id="4" creationId="{00000000-0000-0000-0000-000000000000}"/>
          </ac:spMkLst>
        </pc:spChg>
        <pc:picChg chg="del">
          <ac:chgData name="Malak Alkazem" userId="26132e3dca19f080" providerId="LiveId" clId="{9BBE1B25-CF5C-4700-89FE-A6A8ADAC54BC}" dt="2024-05-19T14:01:35.312" v="381" actId="478"/>
          <ac:picMkLst>
            <pc:docMk/>
            <pc:sldMk cId="959614488" sldId="272"/>
            <ac:picMk id="23" creationId="{2075BF0F-99CA-F4DF-A2D3-D9511AB6A7DA}"/>
          </ac:picMkLst>
        </pc:picChg>
        <pc:picChg chg="del">
          <ac:chgData name="Malak Alkazem" userId="26132e3dca19f080" providerId="LiveId" clId="{9BBE1B25-CF5C-4700-89FE-A6A8ADAC54BC}" dt="2024-05-19T14:01:34.359" v="380" actId="478"/>
          <ac:picMkLst>
            <pc:docMk/>
            <pc:sldMk cId="959614488" sldId="272"/>
            <ac:picMk id="31" creationId="{09BDF644-0DAA-AF4D-03A4-B849CD544BFD}"/>
          </ac:picMkLst>
        </pc:picChg>
      </pc:sldChg>
      <pc:sldChg chg="add del">
        <pc:chgData name="Malak Alkazem" userId="26132e3dca19f080" providerId="LiveId" clId="{9BBE1B25-CF5C-4700-89FE-A6A8ADAC54BC}" dt="2024-05-19T14:04:22.726" v="437" actId="2696"/>
        <pc:sldMkLst>
          <pc:docMk/>
          <pc:sldMk cId="1529246655" sldId="273"/>
        </pc:sldMkLst>
      </pc:sldChg>
      <pc:sldChg chg="add del">
        <pc:chgData name="Malak Alkazem" userId="26132e3dca19f080" providerId="LiveId" clId="{9BBE1B25-CF5C-4700-89FE-A6A8ADAC54BC}" dt="2024-05-19T14:04:33.611" v="439" actId="2696"/>
        <pc:sldMkLst>
          <pc:docMk/>
          <pc:sldMk cId="160941746" sldId="274"/>
        </pc:sldMkLst>
      </pc:sldChg>
      <pc:sldChg chg="del">
        <pc:chgData name="Malak Alkazem" userId="26132e3dca19f080" providerId="LiveId" clId="{9BBE1B25-CF5C-4700-89FE-A6A8ADAC54BC}" dt="2024-05-19T14:04:30.712" v="438" actId="2696"/>
        <pc:sldMkLst>
          <pc:docMk/>
          <pc:sldMk cId="1117785557" sldId="275"/>
        </pc:sldMkLst>
      </pc:sldChg>
      <pc:sldChg chg="del">
        <pc:chgData name="Malak Alkazem" userId="26132e3dca19f080" providerId="LiveId" clId="{9BBE1B25-CF5C-4700-89FE-A6A8ADAC54BC}" dt="2024-05-19T14:04:49.431" v="442" actId="2696"/>
        <pc:sldMkLst>
          <pc:docMk/>
          <pc:sldMk cId="1863506528" sldId="276"/>
        </pc:sldMkLst>
      </pc:sldChg>
      <pc:sldChg chg="modSp mod ord">
        <pc:chgData name="Malak Alkazem" userId="26132e3dca19f080" providerId="LiveId" clId="{9BBE1B25-CF5C-4700-89FE-A6A8ADAC54BC}" dt="2024-05-20T17:59:06.420" v="619"/>
        <pc:sldMkLst>
          <pc:docMk/>
          <pc:sldMk cId="2667933530" sldId="277"/>
        </pc:sldMkLst>
        <pc:spChg chg="mod">
          <ac:chgData name="Malak Alkazem" userId="26132e3dca19f080" providerId="LiveId" clId="{9BBE1B25-CF5C-4700-89FE-A6A8ADAC54BC}" dt="2024-05-20T17:58:44.640" v="595" actId="20577"/>
          <ac:spMkLst>
            <pc:docMk/>
            <pc:sldMk cId="2667933530" sldId="277"/>
            <ac:spMk id="26" creationId="{81D649C7-85E1-691C-1939-F5315195BBBC}"/>
          </ac:spMkLst>
        </pc:spChg>
        <pc:spChg chg="mod">
          <ac:chgData name="Malak Alkazem" userId="26132e3dca19f080" providerId="LiveId" clId="{9BBE1B25-CF5C-4700-89FE-A6A8ADAC54BC}" dt="2024-05-20T17:58:59.088" v="617" actId="404"/>
          <ac:spMkLst>
            <pc:docMk/>
            <pc:sldMk cId="2667933530" sldId="277"/>
            <ac:spMk id="27" creationId="{00000000-0000-0000-0000-000000000000}"/>
          </ac:spMkLst>
        </pc:spChg>
      </pc:sldChg>
      <pc:sldChg chg="del">
        <pc:chgData name="Malak Alkazem" userId="26132e3dca19f080" providerId="LiveId" clId="{9BBE1B25-CF5C-4700-89FE-A6A8ADAC54BC}" dt="2024-05-19T14:04:40.118" v="440" actId="2696"/>
        <pc:sldMkLst>
          <pc:docMk/>
          <pc:sldMk cId="2239675160" sldId="278"/>
        </pc:sldMkLst>
      </pc:sldChg>
      <pc:sldChg chg="del">
        <pc:chgData name="Malak Alkazem" userId="26132e3dca19f080" providerId="LiveId" clId="{9BBE1B25-CF5C-4700-89FE-A6A8ADAC54BC}" dt="2024-05-19T14:04:43.927" v="441" actId="2696"/>
        <pc:sldMkLst>
          <pc:docMk/>
          <pc:sldMk cId="3338082363" sldId="279"/>
        </pc:sldMkLst>
      </pc:sldChg>
      <pc:sldChg chg="del">
        <pc:chgData name="Malak Alkazem" userId="26132e3dca19f080" providerId="LiveId" clId="{9BBE1B25-CF5C-4700-89FE-A6A8ADAC54BC}" dt="2024-05-19T14:04:53.587" v="443" actId="2696"/>
        <pc:sldMkLst>
          <pc:docMk/>
          <pc:sldMk cId="4174392144" sldId="280"/>
        </pc:sldMkLst>
      </pc:sldChg>
      <pc:sldChg chg="del">
        <pc:chgData name="Malak Alkazem" userId="26132e3dca19f080" providerId="LiveId" clId="{9BBE1B25-CF5C-4700-89FE-A6A8ADAC54BC}" dt="2024-05-19T14:04:56.727" v="444" actId="2696"/>
        <pc:sldMkLst>
          <pc:docMk/>
          <pc:sldMk cId="3161358587" sldId="281"/>
        </pc:sldMkLst>
      </pc:sldChg>
      <pc:sldChg chg="del">
        <pc:chgData name="Malak Alkazem" userId="26132e3dca19f080" providerId="LiveId" clId="{9BBE1B25-CF5C-4700-89FE-A6A8ADAC54BC}" dt="2024-05-19T14:05:02.414" v="446" actId="2696"/>
        <pc:sldMkLst>
          <pc:docMk/>
          <pc:sldMk cId="2682987316" sldId="282"/>
        </pc:sldMkLst>
      </pc:sldChg>
      <pc:sldChg chg="del">
        <pc:chgData name="Malak Alkazem" userId="26132e3dca19f080" providerId="LiveId" clId="{9BBE1B25-CF5C-4700-89FE-A6A8ADAC54BC}" dt="2024-05-19T14:05:04.736" v="447" actId="2696"/>
        <pc:sldMkLst>
          <pc:docMk/>
          <pc:sldMk cId="3204196423" sldId="283"/>
        </pc:sldMkLst>
      </pc:sldChg>
      <pc:sldChg chg="del">
        <pc:chgData name="Malak Alkazem" userId="26132e3dca19f080" providerId="LiveId" clId="{9BBE1B25-CF5C-4700-89FE-A6A8ADAC54BC}" dt="2024-05-19T14:04:59.497" v="445" actId="2696"/>
        <pc:sldMkLst>
          <pc:docMk/>
          <pc:sldMk cId="1872716522" sldId="284"/>
        </pc:sldMkLst>
      </pc:sldChg>
      <pc:sldChg chg="addSp modSp mod ord">
        <pc:chgData name="Malak Alkazem" userId="26132e3dca19f080" providerId="LiveId" clId="{9BBE1B25-CF5C-4700-89FE-A6A8ADAC54BC}" dt="2024-05-20T17:55:21.967" v="513"/>
        <pc:sldMkLst>
          <pc:docMk/>
          <pc:sldMk cId="1785055603" sldId="285"/>
        </pc:sldMkLst>
        <pc:spChg chg="mod">
          <ac:chgData name="Malak Alkazem" userId="26132e3dca19f080" providerId="LiveId" clId="{9BBE1B25-CF5C-4700-89FE-A6A8ADAC54BC}" dt="2024-05-19T13:48:25.980" v="217" actId="20577"/>
          <ac:spMkLst>
            <pc:docMk/>
            <pc:sldMk cId="1785055603" sldId="285"/>
            <ac:spMk id="14" creationId="{00000000-0000-0000-0000-000000000000}"/>
          </ac:spMkLst>
        </pc:spChg>
        <pc:spChg chg="add mod">
          <ac:chgData name="Malak Alkazem" userId="26132e3dca19f080" providerId="LiveId" clId="{9BBE1B25-CF5C-4700-89FE-A6A8ADAC54BC}" dt="2024-05-19T13:49:02.944" v="227" actId="1076"/>
          <ac:spMkLst>
            <pc:docMk/>
            <pc:sldMk cId="1785055603" sldId="285"/>
            <ac:spMk id="26" creationId="{FE22FE60-2C78-0ED0-823F-87DE0363768A}"/>
          </ac:spMkLst>
        </pc:spChg>
        <pc:spChg chg="mod">
          <ac:chgData name="Malak Alkazem" userId="26132e3dca19f080" providerId="LiveId" clId="{9BBE1B25-CF5C-4700-89FE-A6A8ADAC54BC}" dt="2024-05-19T13:48:15.943" v="213" actId="1076"/>
          <ac:spMkLst>
            <pc:docMk/>
            <pc:sldMk cId="1785055603" sldId="285"/>
            <ac:spMk id="29" creationId="{00000000-0000-0000-0000-000000000000}"/>
          </ac:spMkLst>
        </pc:spChg>
        <pc:spChg chg="mod">
          <ac:chgData name="Malak Alkazem" userId="26132e3dca19f080" providerId="LiveId" clId="{9BBE1B25-CF5C-4700-89FE-A6A8ADAC54BC}" dt="2024-05-19T13:49:15.702" v="231" actId="20577"/>
          <ac:spMkLst>
            <pc:docMk/>
            <pc:sldMk cId="1785055603" sldId="285"/>
            <ac:spMk id="34" creationId="{65DDFC54-B7A7-BFF4-B775-E0B9D44B2CEE}"/>
          </ac:spMkLst>
        </pc:spChg>
      </pc:sldChg>
      <pc:sldChg chg="modSp mod">
        <pc:chgData name="Malak Alkazem" userId="26132e3dca19f080" providerId="LiveId" clId="{9BBE1B25-CF5C-4700-89FE-A6A8ADAC54BC}" dt="2024-05-19T13:22:30.461" v="2" actId="14100"/>
        <pc:sldMkLst>
          <pc:docMk/>
          <pc:sldMk cId="219402695" sldId="286"/>
        </pc:sldMkLst>
        <pc:picChg chg="mod">
          <ac:chgData name="Malak Alkazem" userId="26132e3dca19f080" providerId="LiveId" clId="{9BBE1B25-CF5C-4700-89FE-A6A8ADAC54BC}" dt="2024-05-19T13:22:27.325" v="1" actId="14100"/>
          <ac:picMkLst>
            <pc:docMk/>
            <pc:sldMk cId="219402695" sldId="286"/>
            <ac:picMk id="3" creationId="{741E1C86-D49F-5AE2-7B77-5AEA8F24EB6C}"/>
          </ac:picMkLst>
        </pc:picChg>
        <pc:picChg chg="mod">
          <ac:chgData name="Malak Alkazem" userId="26132e3dca19f080" providerId="LiveId" clId="{9BBE1B25-CF5C-4700-89FE-A6A8ADAC54BC}" dt="2024-05-19T13:22:30.461" v="2" actId="14100"/>
          <ac:picMkLst>
            <pc:docMk/>
            <pc:sldMk cId="219402695" sldId="286"/>
            <ac:picMk id="6" creationId="{2C5C2425-CA60-A17C-6D1B-3F1797D9D68B}"/>
          </ac:picMkLst>
        </pc:picChg>
      </pc:sldChg>
      <pc:sldChg chg="modSp mod ord">
        <pc:chgData name="Malak Alkazem" userId="26132e3dca19f080" providerId="LiveId" clId="{9BBE1B25-CF5C-4700-89FE-A6A8ADAC54BC}" dt="2024-05-20T18:08:29.340" v="760" actId="1076"/>
        <pc:sldMkLst>
          <pc:docMk/>
          <pc:sldMk cId="3027871303" sldId="287"/>
        </pc:sldMkLst>
        <pc:spChg chg="mod">
          <ac:chgData name="Malak Alkazem" userId="26132e3dca19f080" providerId="LiveId" clId="{9BBE1B25-CF5C-4700-89FE-A6A8ADAC54BC}" dt="2024-05-19T13:25:33.070" v="22" actId="1076"/>
          <ac:spMkLst>
            <pc:docMk/>
            <pc:sldMk cId="3027871303" sldId="287"/>
            <ac:spMk id="14" creationId="{00000000-0000-0000-0000-000000000000}"/>
          </ac:spMkLst>
        </pc:spChg>
        <pc:spChg chg="mod">
          <ac:chgData name="Malak Alkazem" userId="26132e3dca19f080" providerId="LiveId" clId="{9BBE1B25-CF5C-4700-89FE-A6A8ADAC54BC}" dt="2024-05-19T13:25:46.811" v="27" actId="1076"/>
          <ac:spMkLst>
            <pc:docMk/>
            <pc:sldMk cId="3027871303" sldId="287"/>
            <ac:spMk id="15" creationId="{00000000-0000-0000-0000-000000000000}"/>
          </ac:spMkLst>
        </pc:spChg>
        <pc:spChg chg="mod">
          <ac:chgData name="Malak Alkazem" userId="26132e3dca19f080" providerId="LiveId" clId="{9BBE1B25-CF5C-4700-89FE-A6A8ADAC54BC}" dt="2024-05-20T18:08:29.340" v="760" actId="1076"/>
          <ac:spMkLst>
            <pc:docMk/>
            <pc:sldMk cId="3027871303" sldId="287"/>
            <ac:spMk id="31" creationId="{00000000-0000-0000-0000-000000000000}"/>
          </ac:spMkLst>
        </pc:spChg>
        <pc:spChg chg="mod">
          <ac:chgData name="Malak Alkazem" userId="26132e3dca19f080" providerId="LiveId" clId="{9BBE1B25-CF5C-4700-89FE-A6A8ADAC54BC}" dt="2024-05-19T13:24:36.283" v="17" actId="1076"/>
          <ac:spMkLst>
            <pc:docMk/>
            <pc:sldMk cId="3027871303" sldId="287"/>
            <ac:spMk id="32" creationId="{00000000-0000-0000-0000-000000000000}"/>
          </ac:spMkLst>
        </pc:spChg>
        <pc:spChg chg="mod">
          <ac:chgData name="Malak Alkazem" userId="26132e3dca19f080" providerId="LiveId" clId="{9BBE1B25-CF5C-4700-89FE-A6A8ADAC54BC}" dt="2024-05-20T18:07:53.455" v="741" actId="113"/>
          <ac:spMkLst>
            <pc:docMk/>
            <pc:sldMk cId="3027871303" sldId="287"/>
            <ac:spMk id="34" creationId="{42BF3D3E-6F3A-FA73-09FC-B40B6C6684A7}"/>
          </ac:spMkLst>
        </pc:spChg>
        <pc:grpChg chg="mod">
          <ac:chgData name="Malak Alkazem" userId="26132e3dca19f080" providerId="LiveId" clId="{9BBE1B25-CF5C-4700-89FE-A6A8ADAC54BC}" dt="2024-05-19T13:24:29.718" v="15" actId="14100"/>
          <ac:grpSpMkLst>
            <pc:docMk/>
            <pc:sldMk cId="3027871303" sldId="287"/>
            <ac:grpSpMk id="11" creationId="{00000000-0000-0000-0000-000000000000}"/>
          </ac:grpSpMkLst>
        </pc:grpChg>
      </pc:sldChg>
      <pc:sldChg chg="addSp delSp modSp add mod ord">
        <pc:chgData name="Malak Alkazem" userId="26132e3dca19f080" providerId="LiveId" clId="{9BBE1B25-CF5C-4700-89FE-A6A8ADAC54BC}" dt="2024-05-20T18:09:52.826" v="764" actId="115"/>
        <pc:sldMkLst>
          <pc:docMk/>
          <pc:sldMk cId="2368779320" sldId="288"/>
        </pc:sldMkLst>
        <pc:spChg chg="add mod">
          <ac:chgData name="Malak Alkazem" userId="26132e3dca19f080" providerId="LiveId" clId="{9BBE1B25-CF5C-4700-89FE-A6A8ADAC54BC}" dt="2024-05-20T18:09:52.826" v="764" actId="115"/>
          <ac:spMkLst>
            <pc:docMk/>
            <pc:sldMk cId="2368779320" sldId="288"/>
            <ac:spMk id="2" creationId="{9856BFE0-81B6-C4BC-5D53-0A481F357BA1}"/>
          </ac:spMkLst>
        </pc:spChg>
        <pc:spChg chg="del mod topLvl">
          <ac:chgData name="Malak Alkazem" userId="26132e3dca19f080" providerId="LiveId" clId="{9BBE1B25-CF5C-4700-89FE-A6A8ADAC54BC}" dt="2024-05-19T13:30:22.716" v="33" actId="478"/>
          <ac:spMkLst>
            <pc:docMk/>
            <pc:sldMk cId="2368779320" sldId="288"/>
            <ac:spMk id="4" creationId="{00000000-0000-0000-0000-000000000000}"/>
          </ac:spMkLst>
        </pc:spChg>
        <pc:spChg chg="add del mod topLvl">
          <ac:chgData name="Malak Alkazem" userId="26132e3dca19f080" providerId="LiveId" clId="{9BBE1B25-CF5C-4700-89FE-A6A8ADAC54BC}" dt="2024-05-19T13:32:02.925" v="53"/>
          <ac:spMkLst>
            <pc:docMk/>
            <pc:sldMk cId="2368779320" sldId="288"/>
            <ac:spMk id="5" creationId="{00000000-0000-0000-0000-000000000000}"/>
          </ac:spMkLst>
        </pc:spChg>
        <pc:spChg chg="add del">
          <ac:chgData name="Malak Alkazem" userId="26132e3dca19f080" providerId="LiveId" clId="{9BBE1B25-CF5C-4700-89FE-A6A8ADAC54BC}" dt="2024-05-19T13:31:08.977" v="38" actId="478"/>
          <ac:spMkLst>
            <pc:docMk/>
            <pc:sldMk cId="2368779320" sldId="288"/>
            <ac:spMk id="7" creationId="{00000000-0000-0000-0000-000000000000}"/>
          </ac:spMkLst>
        </pc:spChg>
        <pc:spChg chg="add del">
          <ac:chgData name="Malak Alkazem" userId="26132e3dca19f080" providerId="LiveId" clId="{9BBE1B25-CF5C-4700-89FE-A6A8ADAC54BC}" dt="2024-05-19T13:31:08.977" v="38" actId="478"/>
          <ac:spMkLst>
            <pc:docMk/>
            <pc:sldMk cId="2368779320" sldId="288"/>
            <ac:spMk id="25" creationId="{12AD7AAC-8809-01FD-4C5D-F1CF3E956427}"/>
          </ac:spMkLst>
        </pc:spChg>
        <pc:spChg chg="add del">
          <ac:chgData name="Malak Alkazem" userId="26132e3dca19f080" providerId="LiveId" clId="{9BBE1B25-CF5C-4700-89FE-A6A8ADAC54BC}" dt="2024-05-19T13:31:08.977" v="38" actId="478"/>
          <ac:spMkLst>
            <pc:docMk/>
            <pc:sldMk cId="2368779320" sldId="288"/>
            <ac:spMk id="26" creationId="{D87E1E6B-86BB-DFFE-D7C1-29BEC70D0B54}"/>
          </ac:spMkLst>
        </pc:spChg>
        <pc:spChg chg="add del">
          <ac:chgData name="Malak Alkazem" userId="26132e3dca19f080" providerId="LiveId" clId="{9BBE1B25-CF5C-4700-89FE-A6A8ADAC54BC}" dt="2024-05-19T13:31:08.977" v="38" actId="478"/>
          <ac:spMkLst>
            <pc:docMk/>
            <pc:sldMk cId="2368779320" sldId="288"/>
            <ac:spMk id="27" creationId="{DD67B0E1-03B0-EB7E-BCDE-2386ADAC3976}"/>
          </ac:spMkLst>
        </pc:spChg>
        <pc:spChg chg="add del">
          <ac:chgData name="Malak Alkazem" userId="26132e3dca19f080" providerId="LiveId" clId="{9BBE1B25-CF5C-4700-89FE-A6A8ADAC54BC}" dt="2024-05-19T13:31:08.977" v="38" actId="478"/>
          <ac:spMkLst>
            <pc:docMk/>
            <pc:sldMk cId="2368779320" sldId="288"/>
            <ac:spMk id="28" creationId="{3A25A118-CB1D-D6B3-D785-81B95BF16B52}"/>
          </ac:spMkLst>
        </pc:spChg>
        <pc:spChg chg="add del">
          <ac:chgData name="Malak Alkazem" userId="26132e3dca19f080" providerId="LiveId" clId="{9BBE1B25-CF5C-4700-89FE-A6A8ADAC54BC}" dt="2024-05-19T13:31:08.977" v="38" actId="478"/>
          <ac:spMkLst>
            <pc:docMk/>
            <pc:sldMk cId="2368779320" sldId="288"/>
            <ac:spMk id="29" creationId="{9985E2B6-A965-2206-C7C2-D5ABD475ED4E}"/>
          </ac:spMkLst>
        </pc:spChg>
        <pc:spChg chg="add del">
          <ac:chgData name="Malak Alkazem" userId="26132e3dca19f080" providerId="LiveId" clId="{9BBE1B25-CF5C-4700-89FE-A6A8ADAC54BC}" dt="2024-05-19T13:31:08.977" v="38" actId="478"/>
          <ac:spMkLst>
            <pc:docMk/>
            <pc:sldMk cId="2368779320" sldId="288"/>
            <ac:spMk id="32" creationId="{70125ACA-EABB-163F-201F-30BE18A0060E}"/>
          </ac:spMkLst>
        </pc:spChg>
        <pc:spChg chg="add del">
          <ac:chgData name="Malak Alkazem" userId="26132e3dca19f080" providerId="LiveId" clId="{9BBE1B25-CF5C-4700-89FE-A6A8ADAC54BC}" dt="2024-05-19T13:31:08.977" v="38" actId="478"/>
          <ac:spMkLst>
            <pc:docMk/>
            <pc:sldMk cId="2368779320" sldId="288"/>
            <ac:spMk id="33" creationId="{97CA6197-AD0C-69DB-394E-00E0EE0068F1}"/>
          </ac:spMkLst>
        </pc:spChg>
        <pc:spChg chg="add del">
          <ac:chgData name="Malak Alkazem" userId="26132e3dca19f080" providerId="LiveId" clId="{9BBE1B25-CF5C-4700-89FE-A6A8ADAC54BC}" dt="2024-05-19T13:31:08.977" v="38" actId="478"/>
          <ac:spMkLst>
            <pc:docMk/>
            <pc:sldMk cId="2368779320" sldId="288"/>
            <ac:spMk id="35" creationId="{82BDD53A-63A6-C2F5-344C-960E4D750C10}"/>
          </ac:spMkLst>
        </pc:spChg>
        <pc:spChg chg="add del">
          <ac:chgData name="Malak Alkazem" userId="26132e3dca19f080" providerId="LiveId" clId="{9BBE1B25-CF5C-4700-89FE-A6A8ADAC54BC}" dt="2024-05-19T13:31:08.977" v="38" actId="478"/>
          <ac:spMkLst>
            <pc:docMk/>
            <pc:sldMk cId="2368779320" sldId="288"/>
            <ac:spMk id="36" creationId="{10AD6D83-CA50-DCBA-BF1C-1B3926392E87}"/>
          </ac:spMkLst>
        </pc:spChg>
        <pc:grpChg chg="del">
          <ac:chgData name="Malak Alkazem" userId="26132e3dca19f080" providerId="LiveId" clId="{9BBE1B25-CF5C-4700-89FE-A6A8ADAC54BC}" dt="2024-05-19T13:30:22.716" v="33" actId="478"/>
          <ac:grpSpMkLst>
            <pc:docMk/>
            <pc:sldMk cId="2368779320" sldId="288"/>
            <ac:grpSpMk id="3" creationId="{00000000-0000-0000-0000-000000000000}"/>
          </ac:grpSpMkLst>
        </pc:grpChg>
        <pc:picChg chg="del">
          <ac:chgData name="Malak Alkazem" userId="26132e3dca19f080" providerId="LiveId" clId="{9BBE1B25-CF5C-4700-89FE-A6A8ADAC54BC}" dt="2024-05-19T13:31:46.104" v="44" actId="478"/>
          <ac:picMkLst>
            <pc:docMk/>
            <pc:sldMk cId="2368779320" sldId="288"/>
            <ac:picMk id="23" creationId="{2075BF0F-99CA-F4DF-A2D3-D9511AB6A7DA}"/>
          </ac:picMkLst>
        </pc:picChg>
        <pc:picChg chg="del">
          <ac:chgData name="Malak Alkazem" userId="26132e3dca19f080" providerId="LiveId" clId="{9BBE1B25-CF5C-4700-89FE-A6A8ADAC54BC}" dt="2024-05-19T13:31:39.805" v="41" actId="478"/>
          <ac:picMkLst>
            <pc:docMk/>
            <pc:sldMk cId="2368779320" sldId="288"/>
            <ac:picMk id="31" creationId="{09BDF644-0DAA-AF4D-03A4-B849CD544BFD}"/>
          </ac:picMkLst>
        </pc:picChg>
      </pc:sldChg>
      <pc:sldChg chg="addSp delSp modSp add mod">
        <pc:chgData name="Malak Alkazem" userId="26132e3dca19f080" providerId="LiveId" clId="{9BBE1B25-CF5C-4700-89FE-A6A8ADAC54BC}" dt="2024-05-20T18:11:32.583" v="766" actId="20577"/>
        <pc:sldMkLst>
          <pc:docMk/>
          <pc:sldMk cId="139402301" sldId="289"/>
        </pc:sldMkLst>
        <pc:spChg chg="del">
          <ac:chgData name="Malak Alkazem" userId="26132e3dca19f080" providerId="LiveId" clId="{9BBE1B25-CF5C-4700-89FE-A6A8ADAC54BC}" dt="2024-05-19T13:33:56.204" v="96" actId="478"/>
          <ac:spMkLst>
            <pc:docMk/>
            <pc:sldMk cId="139402301" sldId="289"/>
            <ac:spMk id="2" creationId="{9856BFE0-81B6-C4BC-5D53-0A481F357BA1}"/>
          </ac:spMkLst>
        </pc:spChg>
        <pc:spChg chg="add del">
          <ac:chgData name="Malak Alkazem" userId="26132e3dca19f080" providerId="LiveId" clId="{9BBE1B25-CF5C-4700-89FE-A6A8ADAC54BC}" dt="2024-05-19T13:39:40.972" v="103" actId="22"/>
          <ac:spMkLst>
            <pc:docMk/>
            <pc:sldMk cId="139402301" sldId="289"/>
            <ac:spMk id="6" creationId="{D9F00D52-C3C8-0010-9E13-EF5A6554F9CC}"/>
          </ac:spMkLst>
        </pc:spChg>
        <pc:spChg chg="add del mod">
          <ac:chgData name="Malak Alkazem" userId="26132e3dca19f080" providerId="LiveId" clId="{9BBE1B25-CF5C-4700-89FE-A6A8ADAC54BC}" dt="2024-05-19T13:40:22.953" v="129"/>
          <ac:spMkLst>
            <pc:docMk/>
            <pc:sldMk cId="139402301" sldId="289"/>
            <ac:spMk id="8" creationId="{C1B2D1CC-B5EB-54E1-DCBA-4D01D438D0D8}"/>
          </ac:spMkLst>
        </pc:spChg>
        <pc:spChg chg="add mod">
          <ac:chgData name="Malak Alkazem" userId="26132e3dca19f080" providerId="LiveId" clId="{9BBE1B25-CF5C-4700-89FE-A6A8ADAC54BC}" dt="2024-05-20T18:11:32.583" v="766" actId="20577"/>
          <ac:spMkLst>
            <pc:docMk/>
            <pc:sldMk cId="139402301" sldId="289"/>
            <ac:spMk id="21" creationId="{A1603402-D293-F35A-CBCC-0FF59A027A5A}"/>
          </ac:spMkLst>
        </pc:spChg>
        <pc:picChg chg="add del mod">
          <ac:chgData name="Malak Alkazem" userId="26132e3dca19f080" providerId="LiveId" clId="{9BBE1B25-CF5C-4700-89FE-A6A8ADAC54BC}" dt="2024-05-19T13:39:38.124" v="101" actId="478"/>
          <ac:picMkLst>
            <pc:docMk/>
            <pc:sldMk cId="139402301" sldId="289"/>
            <ac:picMk id="4" creationId="{7906639D-2BB5-8659-236C-2B709380BDCE}"/>
          </ac:picMkLst>
        </pc:picChg>
      </pc:sldChg>
      <pc:sldChg chg="addSp modSp add mod">
        <pc:chgData name="Malak Alkazem" userId="26132e3dca19f080" providerId="LiveId" clId="{9BBE1B25-CF5C-4700-89FE-A6A8ADAC54BC}" dt="2024-05-19T13:42:26.101" v="149" actId="1076"/>
        <pc:sldMkLst>
          <pc:docMk/>
          <pc:sldMk cId="1774141109" sldId="290"/>
        </pc:sldMkLst>
        <pc:picChg chg="add mod">
          <ac:chgData name="Malak Alkazem" userId="26132e3dca19f080" providerId="LiveId" clId="{9BBE1B25-CF5C-4700-89FE-A6A8ADAC54BC}" dt="2024-05-19T13:42:26.101" v="149" actId="1076"/>
          <ac:picMkLst>
            <pc:docMk/>
            <pc:sldMk cId="1774141109" sldId="290"/>
            <ac:picMk id="3" creationId="{47462E7C-5D4E-D9FE-13B5-5260E030322C}"/>
          </ac:picMkLst>
        </pc:picChg>
        <pc:picChg chg="mod">
          <ac:chgData name="Malak Alkazem" userId="26132e3dca19f080" providerId="LiveId" clId="{9BBE1B25-CF5C-4700-89FE-A6A8ADAC54BC}" dt="2024-05-19T13:42:24.118" v="148" actId="1076"/>
          <ac:picMkLst>
            <pc:docMk/>
            <pc:sldMk cId="1774141109" sldId="290"/>
            <ac:picMk id="4" creationId="{7906639D-2BB5-8659-236C-2B709380BDCE}"/>
          </ac:picMkLst>
        </pc:picChg>
      </pc:sldChg>
      <pc:sldChg chg="addSp delSp modSp add mod ord">
        <pc:chgData name="Malak Alkazem" userId="26132e3dca19f080" providerId="LiveId" clId="{9BBE1B25-CF5C-4700-89FE-A6A8ADAC54BC}" dt="2024-05-20T18:00:45.784" v="649"/>
        <pc:sldMkLst>
          <pc:docMk/>
          <pc:sldMk cId="3678523049" sldId="291"/>
        </pc:sldMkLst>
        <pc:spChg chg="mod">
          <ac:chgData name="Malak Alkazem" userId="26132e3dca19f080" providerId="LiveId" clId="{9BBE1B25-CF5C-4700-89FE-A6A8ADAC54BC}" dt="2024-05-19T13:46:47.374" v="196" actId="1076"/>
          <ac:spMkLst>
            <pc:docMk/>
            <pc:sldMk cId="3678523049" sldId="291"/>
            <ac:spMk id="14" creationId="{00000000-0000-0000-0000-000000000000}"/>
          </ac:spMkLst>
        </pc:spChg>
        <pc:spChg chg="add mod">
          <ac:chgData name="Malak Alkazem" userId="26132e3dca19f080" providerId="LiveId" clId="{9BBE1B25-CF5C-4700-89FE-A6A8ADAC54BC}" dt="2024-05-19T13:46:53.307" v="199" actId="1076"/>
          <ac:spMkLst>
            <pc:docMk/>
            <pc:sldMk cId="3678523049" sldId="291"/>
            <ac:spMk id="27" creationId="{123D41B7-BCF2-0D22-7AD8-37DD06AC45DE}"/>
          </ac:spMkLst>
        </pc:spChg>
        <pc:spChg chg="mod">
          <ac:chgData name="Malak Alkazem" userId="26132e3dca19f080" providerId="LiveId" clId="{9BBE1B25-CF5C-4700-89FE-A6A8ADAC54BC}" dt="2024-05-19T13:47:19.001" v="206" actId="404"/>
          <ac:spMkLst>
            <pc:docMk/>
            <pc:sldMk cId="3678523049" sldId="291"/>
            <ac:spMk id="34" creationId="{65DDFC54-B7A7-BFF4-B775-E0B9D44B2CEE}"/>
          </ac:spMkLst>
        </pc:spChg>
        <pc:picChg chg="del">
          <ac:chgData name="Malak Alkazem" userId="26132e3dca19f080" providerId="LiveId" clId="{9BBE1B25-CF5C-4700-89FE-A6A8ADAC54BC}" dt="2024-05-19T13:46:15.083" v="188" actId="478"/>
          <ac:picMkLst>
            <pc:docMk/>
            <pc:sldMk cId="3678523049" sldId="291"/>
            <ac:picMk id="26" creationId="{545EA9D9-22C8-E1A2-F884-DE830885AED4}"/>
          </ac:picMkLst>
        </pc:picChg>
        <pc:picChg chg="add mod">
          <ac:chgData name="Malak Alkazem" userId="26132e3dca19f080" providerId="LiveId" clId="{9BBE1B25-CF5C-4700-89FE-A6A8ADAC54BC}" dt="2024-05-19T13:46:55.360" v="200" actId="1076"/>
          <ac:picMkLst>
            <pc:docMk/>
            <pc:sldMk cId="3678523049" sldId="291"/>
            <ac:picMk id="28" creationId="{CD94A5F1-311C-2195-D5B2-4A88E0612776}"/>
          </ac:picMkLst>
        </pc:picChg>
      </pc:sldChg>
      <pc:sldChg chg="modSp add mod">
        <pc:chgData name="Malak Alkazem" userId="26132e3dca19f080" providerId="LiveId" clId="{9BBE1B25-CF5C-4700-89FE-A6A8ADAC54BC}" dt="2024-05-19T13:49:41.564" v="240" actId="20577"/>
        <pc:sldMkLst>
          <pc:docMk/>
          <pc:sldMk cId="3420263767" sldId="292"/>
        </pc:sldMkLst>
        <pc:spChg chg="mod">
          <ac:chgData name="Malak Alkazem" userId="26132e3dca19f080" providerId="LiveId" clId="{9BBE1B25-CF5C-4700-89FE-A6A8ADAC54BC}" dt="2024-05-19T13:49:28.701" v="235"/>
          <ac:spMkLst>
            <pc:docMk/>
            <pc:sldMk cId="3420263767" sldId="292"/>
            <ac:spMk id="26" creationId="{FE22FE60-2C78-0ED0-823F-87DE0363768A}"/>
          </ac:spMkLst>
        </pc:spChg>
        <pc:spChg chg="mod">
          <ac:chgData name="Malak Alkazem" userId="26132e3dca19f080" providerId="LiveId" clId="{9BBE1B25-CF5C-4700-89FE-A6A8ADAC54BC}" dt="2024-05-19T13:49:41.564" v="240" actId="20577"/>
          <ac:spMkLst>
            <pc:docMk/>
            <pc:sldMk cId="3420263767" sldId="292"/>
            <ac:spMk id="34" creationId="{65DDFC54-B7A7-BFF4-B775-E0B9D44B2CEE}"/>
          </ac:spMkLst>
        </pc:spChg>
      </pc:sldChg>
      <pc:sldChg chg="modSp add mod">
        <pc:chgData name="Malak Alkazem" userId="26132e3dca19f080" providerId="LiveId" clId="{9BBE1B25-CF5C-4700-89FE-A6A8ADAC54BC}" dt="2024-05-19T13:50:50.023" v="254" actId="1076"/>
        <pc:sldMkLst>
          <pc:docMk/>
          <pc:sldMk cId="2523168309" sldId="293"/>
        </pc:sldMkLst>
        <pc:spChg chg="mod">
          <ac:chgData name="Malak Alkazem" userId="26132e3dca19f080" providerId="LiveId" clId="{9BBE1B25-CF5C-4700-89FE-A6A8ADAC54BC}" dt="2024-05-19T13:50:23.629" v="245" actId="1076"/>
          <ac:spMkLst>
            <pc:docMk/>
            <pc:sldMk cId="2523168309" sldId="293"/>
            <ac:spMk id="14" creationId="{00000000-0000-0000-0000-000000000000}"/>
          </ac:spMkLst>
        </pc:spChg>
        <pc:spChg chg="mod">
          <ac:chgData name="Malak Alkazem" userId="26132e3dca19f080" providerId="LiveId" clId="{9BBE1B25-CF5C-4700-89FE-A6A8ADAC54BC}" dt="2024-05-19T13:50:32.634" v="250"/>
          <ac:spMkLst>
            <pc:docMk/>
            <pc:sldMk cId="2523168309" sldId="293"/>
            <ac:spMk id="26" creationId="{FE22FE60-2C78-0ED0-823F-87DE0363768A}"/>
          </ac:spMkLst>
        </pc:spChg>
        <pc:spChg chg="mod">
          <ac:chgData name="Malak Alkazem" userId="26132e3dca19f080" providerId="LiveId" clId="{9BBE1B25-CF5C-4700-89FE-A6A8ADAC54BC}" dt="2024-05-19T13:50:50.023" v="254" actId="1076"/>
          <ac:spMkLst>
            <pc:docMk/>
            <pc:sldMk cId="2523168309" sldId="293"/>
            <ac:spMk id="34" creationId="{65DDFC54-B7A7-BFF4-B775-E0B9D44B2CEE}"/>
          </ac:spMkLst>
        </pc:spChg>
      </pc:sldChg>
      <pc:sldChg chg="add del ord">
        <pc:chgData name="Malak Alkazem" userId="26132e3dca19f080" providerId="LiveId" clId="{9BBE1B25-CF5C-4700-89FE-A6A8ADAC54BC}" dt="2024-05-19T13:51:04.835" v="259" actId="2890"/>
        <pc:sldMkLst>
          <pc:docMk/>
          <pc:sldMk cId="1233832796" sldId="294"/>
        </pc:sldMkLst>
      </pc:sldChg>
      <pc:sldChg chg="modSp add mod ord">
        <pc:chgData name="Malak Alkazem" userId="26132e3dca19f080" providerId="LiveId" clId="{9BBE1B25-CF5C-4700-89FE-A6A8ADAC54BC}" dt="2024-05-19T13:51:48.268" v="268" actId="403"/>
        <pc:sldMkLst>
          <pc:docMk/>
          <pc:sldMk cId="4235100038" sldId="294"/>
        </pc:sldMkLst>
        <pc:spChg chg="mod">
          <ac:chgData name="Malak Alkazem" userId="26132e3dca19f080" providerId="LiveId" clId="{9BBE1B25-CF5C-4700-89FE-A6A8ADAC54BC}" dt="2024-05-19T13:51:27.163" v="264" actId="1076"/>
          <ac:spMkLst>
            <pc:docMk/>
            <pc:sldMk cId="4235100038" sldId="294"/>
            <ac:spMk id="14" creationId="{00000000-0000-0000-0000-000000000000}"/>
          </ac:spMkLst>
        </pc:spChg>
        <pc:spChg chg="mod">
          <ac:chgData name="Malak Alkazem" userId="26132e3dca19f080" providerId="LiveId" clId="{9BBE1B25-CF5C-4700-89FE-A6A8ADAC54BC}" dt="2024-05-19T13:51:48.268" v="268" actId="403"/>
          <ac:spMkLst>
            <pc:docMk/>
            <pc:sldMk cId="4235100038" sldId="294"/>
            <ac:spMk id="34" creationId="{65DDFC54-B7A7-BFF4-B775-E0B9D44B2CEE}"/>
          </ac:spMkLst>
        </pc:spChg>
      </pc:sldChg>
      <pc:sldChg chg="modSp add mod">
        <pc:chgData name="Malak Alkazem" userId="26132e3dca19f080" providerId="LiveId" clId="{9BBE1B25-CF5C-4700-89FE-A6A8ADAC54BC}" dt="2024-05-19T13:56:31.711" v="277" actId="1076"/>
        <pc:sldMkLst>
          <pc:docMk/>
          <pc:sldMk cId="2938423038" sldId="295"/>
        </pc:sldMkLst>
        <pc:spChg chg="mod">
          <ac:chgData name="Malak Alkazem" userId="26132e3dca19f080" providerId="LiveId" clId="{9BBE1B25-CF5C-4700-89FE-A6A8ADAC54BC}" dt="2024-05-19T13:56:02.800" v="272"/>
          <ac:spMkLst>
            <pc:docMk/>
            <pc:sldMk cId="2938423038" sldId="295"/>
            <ac:spMk id="14" creationId="{00000000-0000-0000-0000-000000000000}"/>
          </ac:spMkLst>
        </pc:spChg>
        <pc:spChg chg="mod">
          <ac:chgData name="Malak Alkazem" userId="26132e3dca19f080" providerId="LiveId" clId="{9BBE1B25-CF5C-4700-89FE-A6A8ADAC54BC}" dt="2024-05-19T13:56:31.711" v="277" actId="1076"/>
          <ac:spMkLst>
            <pc:docMk/>
            <pc:sldMk cId="2938423038" sldId="295"/>
            <ac:spMk id="34" creationId="{65DDFC54-B7A7-BFF4-B775-E0B9D44B2CEE}"/>
          </ac:spMkLst>
        </pc:spChg>
      </pc:sldChg>
      <pc:sldChg chg="modSp add mod ord">
        <pc:chgData name="Malak Alkazem" userId="26132e3dca19f080" providerId="LiveId" clId="{9BBE1B25-CF5C-4700-89FE-A6A8ADAC54BC}" dt="2024-05-19T13:56:58.573" v="286"/>
        <pc:sldMkLst>
          <pc:docMk/>
          <pc:sldMk cId="1922493138" sldId="296"/>
        </pc:sldMkLst>
        <pc:spChg chg="mod">
          <ac:chgData name="Malak Alkazem" userId="26132e3dca19f080" providerId="LiveId" clId="{9BBE1B25-CF5C-4700-89FE-A6A8ADAC54BC}" dt="2024-05-19T13:56:58.573" v="286"/>
          <ac:spMkLst>
            <pc:docMk/>
            <pc:sldMk cId="1922493138" sldId="296"/>
            <ac:spMk id="26" creationId="{FE22FE60-2C78-0ED0-823F-87DE0363768A}"/>
          </ac:spMkLst>
        </pc:spChg>
        <pc:spChg chg="mod">
          <ac:chgData name="Malak Alkazem" userId="26132e3dca19f080" providerId="LiveId" clId="{9BBE1B25-CF5C-4700-89FE-A6A8ADAC54BC}" dt="2024-05-19T13:56:48.836" v="283" actId="1076"/>
          <ac:spMkLst>
            <pc:docMk/>
            <pc:sldMk cId="1922493138" sldId="296"/>
            <ac:spMk id="34" creationId="{65DDFC54-B7A7-BFF4-B775-E0B9D44B2CEE}"/>
          </ac:spMkLst>
        </pc:spChg>
      </pc:sldChg>
      <pc:sldChg chg="modSp add mod">
        <pc:chgData name="Malak Alkazem" userId="26132e3dca19f080" providerId="LiveId" clId="{9BBE1B25-CF5C-4700-89FE-A6A8ADAC54BC}" dt="2024-05-19T13:57:53.039" v="303" actId="20577"/>
        <pc:sldMkLst>
          <pc:docMk/>
          <pc:sldMk cId="621475057" sldId="297"/>
        </pc:sldMkLst>
        <pc:spChg chg="mod">
          <ac:chgData name="Malak Alkazem" userId="26132e3dca19f080" providerId="LiveId" clId="{9BBE1B25-CF5C-4700-89FE-A6A8ADAC54BC}" dt="2024-05-19T13:57:42.634" v="301" actId="1076"/>
          <ac:spMkLst>
            <pc:docMk/>
            <pc:sldMk cId="621475057" sldId="297"/>
            <ac:spMk id="14" creationId="{00000000-0000-0000-0000-000000000000}"/>
          </ac:spMkLst>
        </pc:spChg>
        <pc:spChg chg="mod">
          <ac:chgData name="Malak Alkazem" userId="26132e3dca19f080" providerId="LiveId" clId="{9BBE1B25-CF5C-4700-89FE-A6A8ADAC54BC}" dt="2024-05-19T13:57:53.039" v="303" actId="20577"/>
          <ac:spMkLst>
            <pc:docMk/>
            <pc:sldMk cId="621475057" sldId="297"/>
            <ac:spMk id="34" creationId="{65DDFC54-B7A7-BFF4-B775-E0B9D44B2CEE}"/>
          </ac:spMkLst>
        </pc:spChg>
      </pc:sldChg>
      <pc:sldChg chg="modSp add mod ord">
        <pc:chgData name="Malak Alkazem" userId="26132e3dca19f080" providerId="LiveId" clId="{9BBE1B25-CF5C-4700-89FE-A6A8ADAC54BC}" dt="2024-05-19T13:58:15.290" v="311"/>
        <pc:sldMkLst>
          <pc:docMk/>
          <pc:sldMk cId="4233977129" sldId="298"/>
        </pc:sldMkLst>
        <pc:spChg chg="mod">
          <ac:chgData name="Malak Alkazem" userId="26132e3dca19f080" providerId="LiveId" clId="{9BBE1B25-CF5C-4700-89FE-A6A8ADAC54BC}" dt="2024-05-19T13:58:15.290" v="311"/>
          <ac:spMkLst>
            <pc:docMk/>
            <pc:sldMk cId="4233977129" sldId="298"/>
            <ac:spMk id="26" creationId="{FE22FE60-2C78-0ED0-823F-87DE0363768A}"/>
          </ac:spMkLst>
        </pc:spChg>
        <pc:spChg chg="mod">
          <ac:chgData name="Malak Alkazem" userId="26132e3dca19f080" providerId="LiveId" clId="{9BBE1B25-CF5C-4700-89FE-A6A8ADAC54BC}" dt="2024-05-19T13:58:07.086" v="308" actId="20577"/>
          <ac:spMkLst>
            <pc:docMk/>
            <pc:sldMk cId="4233977129" sldId="298"/>
            <ac:spMk id="34" creationId="{65DDFC54-B7A7-BFF4-B775-E0B9D44B2CEE}"/>
          </ac:spMkLst>
        </pc:spChg>
      </pc:sldChg>
      <pc:sldChg chg="addSp modSp add mod ord">
        <pc:chgData name="Malak Alkazem" userId="26132e3dca19f080" providerId="LiveId" clId="{9BBE1B25-CF5C-4700-89FE-A6A8ADAC54BC}" dt="2024-05-19T13:59:04.495" v="326" actId="1076"/>
        <pc:sldMkLst>
          <pc:docMk/>
          <pc:sldMk cId="147046389" sldId="299"/>
        </pc:sldMkLst>
        <pc:spChg chg="mod">
          <ac:chgData name="Malak Alkazem" userId="26132e3dca19f080" providerId="LiveId" clId="{9BBE1B25-CF5C-4700-89FE-A6A8ADAC54BC}" dt="2024-05-19T13:58:32.505" v="318" actId="1076"/>
          <ac:spMkLst>
            <pc:docMk/>
            <pc:sldMk cId="147046389" sldId="299"/>
            <ac:spMk id="14" creationId="{00000000-0000-0000-0000-000000000000}"/>
          </ac:spMkLst>
        </pc:spChg>
        <pc:spChg chg="add mod">
          <ac:chgData name="Malak Alkazem" userId="26132e3dca19f080" providerId="LiveId" clId="{9BBE1B25-CF5C-4700-89FE-A6A8ADAC54BC}" dt="2024-05-19T13:58:49.313" v="322" actId="1076"/>
          <ac:spMkLst>
            <pc:docMk/>
            <pc:sldMk cId="147046389" sldId="299"/>
            <ac:spMk id="27" creationId="{6674AD4A-5200-E2CD-C9B6-65B7F938FC21}"/>
          </ac:spMkLst>
        </pc:spChg>
        <pc:spChg chg="mod">
          <ac:chgData name="Malak Alkazem" userId="26132e3dca19f080" providerId="LiveId" clId="{9BBE1B25-CF5C-4700-89FE-A6A8ADAC54BC}" dt="2024-05-19T13:59:04.495" v="326" actId="1076"/>
          <ac:spMkLst>
            <pc:docMk/>
            <pc:sldMk cId="147046389" sldId="299"/>
            <ac:spMk id="34" creationId="{65DDFC54-B7A7-BFF4-B775-E0B9D44B2CEE}"/>
          </ac:spMkLst>
        </pc:spChg>
      </pc:sldChg>
      <pc:sldChg chg="modSp add mod">
        <pc:chgData name="Malak Alkazem" userId="26132e3dca19f080" providerId="LiveId" clId="{9BBE1B25-CF5C-4700-89FE-A6A8ADAC54BC}" dt="2024-05-20T17:57:53.237" v="570"/>
        <pc:sldMkLst>
          <pc:docMk/>
          <pc:sldMk cId="4020334925" sldId="300"/>
        </pc:sldMkLst>
        <pc:spChg chg="mod">
          <ac:chgData name="Malak Alkazem" userId="26132e3dca19f080" providerId="LiveId" clId="{9BBE1B25-CF5C-4700-89FE-A6A8ADAC54BC}" dt="2024-05-20T17:57:53.237" v="570"/>
          <ac:spMkLst>
            <pc:docMk/>
            <pc:sldMk cId="4020334925" sldId="300"/>
            <ac:spMk id="14" creationId="{00000000-0000-0000-0000-000000000000}"/>
          </ac:spMkLst>
        </pc:spChg>
        <pc:spChg chg="mod">
          <ac:chgData name="Malak Alkazem" userId="26132e3dca19f080" providerId="LiveId" clId="{9BBE1B25-CF5C-4700-89FE-A6A8ADAC54BC}" dt="2024-05-19T13:59:16.458" v="338" actId="20577"/>
          <ac:spMkLst>
            <pc:docMk/>
            <pc:sldMk cId="4020334925" sldId="300"/>
            <ac:spMk id="26" creationId="{FE22FE60-2C78-0ED0-823F-87DE0363768A}"/>
          </ac:spMkLst>
        </pc:spChg>
        <pc:spChg chg="mod">
          <ac:chgData name="Malak Alkazem" userId="26132e3dca19f080" providerId="LiveId" clId="{9BBE1B25-CF5C-4700-89FE-A6A8ADAC54BC}" dt="2024-05-19T13:59:34.762" v="341" actId="20577"/>
          <ac:spMkLst>
            <pc:docMk/>
            <pc:sldMk cId="4020334925" sldId="300"/>
            <ac:spMk id="34" creationId="{65DDFC54-B7A7-BFF4-B775-E0B9D44B2CEE}"/>
          </ac:spMkLst>
        </pc:spChg>
      </pc:sldChg>
      <pc:sldChg chg="delSp modSp add mod">
        <pc:chgData name="Malak Alkazem" userId="26132e3dca19f080" providerId="LiveId" clId="{9BBE1B25-CF5C-4700-89FE-A6A8ADAC54BC}" dt="2024-05-19T14:00:43.528" v="363" actId="1076"/>
        <pc:sldMkLst>
          <pc:docMk/>
          <pc:sldMk cId="2829851931" sldId="301"/>
        </pc:sldMkLst>
        <pc:spChg chg="mod">
          <ac:chgData name="Malak Alkazem" userId="26132e3dca19f080" providerId="LiveId" clId="{9BBE1B25-CF5C-4700-89FE-A6A8ADAC54BC}" dt="2024-05-19T14:00:20.270" v="358" actId="20577"/>
          <ac:spMkLst>
            <pc:docMk/>
            <pc:sldMk cId="2829851931" sldId="301"/>
            <ac:spMk id="14" creationId="{00000000-0000-0000-0000-000000000000}"/>
          </ac:spMkLst>
        </pc:spChg>
        <pc:spChg chg="mod">
          <ac:chgData name="Malak Alkazem" userId="26132e3dca19f080" providerId="LiveId" clId="{9BBE1B25-CF5C-4700-89FE-A6A8ADAC54BC}" dt="2024-05-19T14:00:40.976" v="362" actId="1076"/>
          <ac:spMkLst>
            <pc:docMk/>
            <pc:sldMk cId="2829851931" sldId="301"/>
            <ac:spMk id="26" creationId="{FE22FE60-2C78-0ED0-823F-87DE0363768A}"/>
          </ac:spMkLst>
        </pc:spChg>
        <pc:spChg chg="del">
          <ac:chgData name="Malak Alkazem" userId="26132e3dca19f080" providerId="LiveId" clId="{9BBE1B25-CF5C-4700-89FE-A6A8ADAC54BC}" dt="2024-05-19T14:00:05.745" v="346" actId="478"/>
          <ac:spMkLst>
            <pc:docMk/>
            <pc:sldMk cId="2829851931" sldId="301"/>
            <ac:spMk id="27" creationId="{6674AD4A-5200-E2CD-C9B6-65B7F938FC21}"/>
          </ac:spMkLst>
        </pc:spChg>
        <pc:spChg chg="mod">
          <ac:chgData name="Malak Alkazem" userId="26132e3dca19f080" providerId="LiveId" clId="{9BBE1B25-CF5C-4700-89FE-A6A8ADAC54BC}" dt="2024-05-19T14:00:43.528" v="363" actId="1076"/>
          <ac:spMkLst>
            <pc:docMk/>
            <pc:sldMk cId="2829851931" sldId="301"/>
            <ac:spMk id="34" creationId="{65DDFC54-B7A7-BFF4-B775-E0B9D44B2CEE}"/>
          </ac:spMkLst>
        </pc:spChg>
      </pc:sldChg>
      <pc:sldChg chg="modSp add mod ord">
        <pc:chgData name="Malak Alkazem" userId="26132e3dca19f080" providerId="LiveId" clId="{9BBE1B25-CF5C-4700-89FE-A6A8ADAC54BC}" dt="2024-05-19T14:01:13.833" v="376" actId="20577"/>
        <pc:sldMkLst>
          <pc:docMk/>
          <pc:sldMk cId="1971840252" sldId="302"/>
        </pc:sldMkLst>
        <pc:spChg chg="mod">
          <ac:chgData name="Malak Alkazem" userId="26132e3dca19f080" providerId="LiveId" clId="{9BBE1B25-CF5C-4700-89FE-A6A8ADAC54BC}" dt="2024-05-19T14:01:10.332" v="374" actId="20577"/>
          <ac:spMkLst>
            <pc:docMk/>
            <pc:sldMk cId="1971840252" sldId="302"/>
            <ac:spMk id="26" creationId="{FE22FE60-2C78-0ED0-823F-87DE0363768A}"/>
          </ac:spMkLst>
        </pc:spChg>
        <pc:spChg chg="mod">
          <ac:chgData name="Malak Alkazem" userId="26132e3dca19f080" providerId="LiveId" clId="{9BBE1B25-CF5C-4700-89FE-A6A8ADAC54BC}" dt="2024-05-19T14:01:13.833" v="376" actId="20577"/>
          <ac:spMkLst>
            <pc:docMk/>
            <pc:sldMk cId="1971840252" sldId="302"/>
            <ac:spMk id="34" creationId="{65DDFC54-B7A7-BFF4-B775-E0B9D44B2CEE}"/>
          </ac:spMkLst>
        </pc:spChg>
      </pc:sldChg>
      <pc:sldChg chg="add del">
        <pc:chgData name="Malak Alkazem" userId="26132e3dca19f080" providerId="LiveId" clId="{9BBE1B25-CF5C-4700-89FE-A6A8ADAC54BC}" dt="2024-05-19T14:04:18.646" v="435" actId="2696"/>
        <pc:sldMkLst>
          <pc:docMk/>
          <pc:sldMk cId="915091969" sldId="303"/>
        </pc:sldMkLst>
      </pc:sldChg>
      <pc:sldChg chg="delSp modSp add del mod ord">
        <pc:chgData name="Malak Alkazem" userId="26132e3dca19f080" providerId="LiveId" clId="{9BBE1B25-CF5C-4700-89FE-A6A8ADAC54BC}" dt="2024-05-20T18:01:10.886" v="659" actId="2696"/>
        <pc:sldMkLst>
          <pc:docMk/>
          <pc:sldMk cId="2316699938" sldId="303"/>
        </pc:sldMkLst>
        <pc:spChg chg="mod">
          <ac:chgData name="Malak Alkazem" userId="26132e3dca19f080" providerId="LiveId" clId="{9BBE1B25-CF5C-4700-89FE-A6A8ADAC54BC}" dt="2024-05-20T17:55:04.216" v="511" actId="1076"/>
          <ac:spMkLst>
            <pc:docMk/>
            <pc:sldMk cId="2316699938" sldId="303"/>
            <ac:spMk id="14" creationId="{00000000-0000-0000-0000-000000000000}"/>
          </ac:spMkLst>
        </pc:spChg>
        <pc:spChg chg="del mod">
          <ac:chgData name="Malak Alkazem" userId="26132e3dca19f080" providerId="LiveId" clId="{9BBE1B25-CF5C-4700-89FE-A6A8ADAC54BC}" dt="2024-05-20T17:54:37.569" v="503" actId="478"/>
          <ac:spMkLst>
            <pc:docMk/>
            <pc:sldMk cId="2316699938" sldId="303"/>
            <ac:spMk id="26" creationId="{FE22FE60-2C78-0ED0-823F-87DE0363768A}"/>
          </ac:spMkLst>
        </pc:spChg>
        <pc:spChg chg="del">
          <ac:chgData name="Malak Alkazem" userId="26132e3dca19f080" providerId="LiveId" clId="{9BBE1B25-CF5C-4700-89FE-A6A8ADAC54BC}" dt="2024-05-20T17:54:42.782" v="505" actId="478"/>
          <ac:spMkLst>
            <pc:docMk/>
            <pc:sldMk cId="2316699938" sldId="303"/>
            <ac:spMk id="34" creationId="{65DDFC54-B7A7-BFF4-B775-E0B9D44B2CEE}"/>
          </ac:spMkLst>
        </pc:spChg>
        <pc:grpChg chg="del">
          <ac:chgData name="Malak Alkazem" userId="26132e3dca19f080" providerId="LiveId" clId="{9BBE1B25-CF5C-4700-89FE-A6A8ADAC54BC}" dt="2024-05-20T17:54:31.705" v="499" actId="478"/>
          <ac:grpSpMkLst>
            <pc:docMk/>
            <pc:sldMk cId="2316699938" sldId="303"/>
            <ac:grpSpMk id="2" creationId="{00000000-0000-0000-0000-000000000000}"/>
          </ac:grpSpMkLst>
        </pc:grpChg>
        <pc:grpChg chg="del">
          <ac:chgData name="Malak Alkazem" userId="26132e3dca19f080" providerId="LiveId" clId="{9BBE1B25-CF5C-4700-89FE-A6A8ADAC54BC}" dt="2024-05-20T17:54:32.968" v="500" actId="478"/>
          <ac:grpSpMkLst>
            <pc:docMk/>
            <pc:sldMk cId="2316699938" sldId="303"/>
            <ac:grpSpMk id="5" creationId="{00000000-0000-0000-0000-000000000000}"/>
          </ac:grpSpMkLst>
        </pc:grpChg>
        <pc:grpChg chg="del">
          <ac:chgData name="Malak Alkazem" userId="26132e3dca19f080" providerId="LiveId" clId="{9BBE1B25-CF5C-4700-89FE-A6A8ADAC54BC}" dt="2024-05-20T17:54:38.976" v="504" actId="478"/>
          <ac:grpSpMkLst>
            <pc:docMk/>
            <pc:sldMk cId="2316699938" sldId="303"/>
            <ac:grpSpMk id="8" creationId="{00000000-0000-0000-0000-000000000000}"/>
          </ac:grpSpMkLst>
        </pc:grpChg>
        <pc:grpChg chg="del">
          <ac:chgData name="Malak Alkazem" userId="26132e3dca19f080" providerId="LiveId" clId="{9BBE1B25-CF5C-4700-89FE-A6A8ADAC54BC}" dt="2024-05-20T17:54:35.065" v="501" actId="478"/>
          <ac:grpSpMkLst>
            <pc:docMk/>
            <pc:sldMk cId="2316699938" sldId="303"/>
            <ac:grpSpMk id="11" creationId="{00000000-0000-0000-0000-000000000000}"/>
          </ac:grpSpMkLst>
        </pc:grpChg>
      </pc:sldChg>
      <pc:sldChg chg="addSp modSp add mod ord">
        <pc:chgData name="Malak Alkazem" userId="26132e3dca19f080" providerId="LiveId" clId="{9BBE1B25-CF5C-4700-89FE-A6A8ADAC54BC}" dt="2024-05-20T17:55:54.520" v="529" actId="1076"/>
        <pc:sldMkLst>
          <pc:docMk/>
          <pc:sldMk cId="2950743457" sldId="304"/>
        </pc:sldMkLst>
        <pc:spChg chg="mod">
          <ac:chgData name="Malak Alkazem" userId="26132e3dca19f080" providerId="LiveId" clId="{9BBE1B25-CF5C-4700-89FE-A6A8ADAC54BC}" dt="2024-05-20T17:55:41.436" v="524" actId="1076"/>
          <ac:spMkLst>
            <pc:docMk/>
            <pc:sldMk cId="2950743457" sldId="304"/>
            <ac:spMk id="14" creationId="{00000000-0000-0000-0000-000000000000}"/>
          </ac:spMkLst>
        </pc:spChg>
        <pc:picChg chg="add mod">
          <ac:chgData name="Malak Alkazem" userId="26132e3dca19f080" providerId="LiveId" clId="{9BBE1B25-CF5C-4700-89FE-A6A8ADAC54BC}" dt="2024-05-20T17:55:54.520" v="529" actId="1076"/>
          <ac:picMkLst>
            <pc:docMk/>
            <pc:sldMk cId="2950743457" sldId="304"/>
            <ac:picMk id="3" creationId="{0B14B9E6-7389-4885-E2EB-B2AA16BEF966}"/>
          </ac:picMkLst>
        </pc:picChg>
      </pc:sldChg>
      <pc:sldChg chg="delSp modSp add del mod ord">
        <pc:chgData name="Malak Alkazem" userId="26132e3dca19f080" providerId="LiveId" clId="{9BBE1B25-CF5C-4700-89FE-A6A8ADAC54BC}" dt="2024-05-20T18:02:34.743" v="676" actId="2696"/>
        <pc:sldMkLst>
          <pc:docMk/>
          <pc:sldMk cId="3963936353" sldId="305"/>
        </pc:sldMkLst>
        <pc:spChg chg="mod">
          <ac:chgData name="Malak Alkazem" userId="26132e3dca19f080" providerId="LiveId" clId="{9BBE1B25-CF5C-4700-89FE-A6A8ADAC54BC}" dt="2024-05-20T17:56:22.358" v="537" actId="1076"/>
          <ac:spMkLst>
            <pc:docMk/>
            <pc:sldMk cId="3963936353" sldId="305"/>
            <ac:spMk id="14" creationId="{00000000-0000-0000-0000-000000000000}"/>
          </ac:spMkLst>
        </pc:spChg>
        <pc:picChg chg="del">
          <ac:chgData name="Malak Alkazem" userId="26132e3dca19f080" providerId="LiveId" clId="{9BBE1B25-CF5C-4700-89FE-A6A8ADAC54BC}" dt="2024-05-20T17:56:17.899" v="536" actId="478"/>
          <ac:picMkLst>
            <pc:docMk/>
            <pc:sldMk cId="3963936353" sldId="305"/>
            <ac:picMk id="3" creationId="{0B14B9E6-7389-4885-E2EB-B2AA16BEF966}"/>
          </ac:picMkLst>
        </pc:picChg>
      </pc:sldChg>
      <pc:sldChg chg="modSp add del mod ord">
        <pc:chgData name="Malak Alkazem" userId="26132e3dca19f080" providerId="LiveId" clId="{9BBE1B25-CF5C-4700-89FE-A6A8ADAC54BC}" dt="2024-05-20T18:02:54.536" v="685" actId="2696"/>
        <pc:sldMkLst>
          <pc:docMk/>
          <pc:sldMk cId="1089741179" sldId="306"/>
        </pc:sldMkLst>
        <pc:spChg chg="mod">
          <ac:chgData name="Malak Alkazem" userId="26132e3dca19f080" providerId="LiveId" clId="{9BBE1B25-CF5C-4700-89FE-A6A8ADAC54BC}" dt="2024-05-20T17:57:07.346" v="556" actId="1076"/>
          <ac:spMkLst>
            <pc:docMk/>
            <pc:sldMk cId="1089741179" sldId="306"/>
            <ac:spMk id="14" creationId="{00000000-0000-0000-0000-000000000000}"/>
          </ac:spMkLst>
        </pc:spChg>
      </pc:sldChg>
      <pc:sldChg chg="add del setBg">
        <pc:chgData name="Malak Alkazem" userId="26132e3dca19f080" providerId="LiveId" clId="{9BBE1B25-CF5C-4700-89FE-A6A8ADAC54BC}" dt="2024-05-20T17:56:33.149" v="539" actId="2696"/>
        <pc:sldMkLst>
          <pc:docMk/>
          <pc:sldMk cId="3543101073" sldId="306"/>
        </pc:sldMkLst>
      </pc:sldChg>
      <pc:sldChg chg="addSp modSp add del mod ord">
        <pc:chgData name="Malak Alkazem" userId="26132e3dca19f080" providerId="LiveId" clId="{9BBE1B25-CF5C-4700-89FE-A6A8ADAC54BC}" dt="2024-05-20T18:03:25.184" v="695" actId="2696"/>
        <pc:sldMkLst>
          <pc:docMk/>
          <pc:sldMk cId="2298829629" sldId="307"/>
        </pc:sldMkLst>
        <pc:spChg chg="add mod">
          <ac:chgData name="Malak Alkazem" userId="26132e3dca19f080" providerId="LiveId" clId="{9BBE1B25-CF5C-4700-89FE-A6A8ADAC54BC}" dt="2024-05-20T17:57:32.782" v="564" actId="1076"/>
          <ac:spMkLst>
            <pc:docMk/>
            <pc:sldMk cId="2298829629" sldId="307"/>
            <ac:spMk id="2" creationId="{30D9E999-101E-F255-4D4B-DF04FAA99218}"/>
          </ac:spMkLst>
        </pc:spChg>
        <pc:spChg chg="mod">
          <ac:chgData name="Malak Alkazem" userId="26132e3dca19f080" providerId="LiveId" clId="{9BBE1B25-CF5C-4700-89FE-A6A8ADAC54BC}" dt="2024-05-20T17:57:35.778" v="565" actId="1076"/>
          <ac:spMkLst>
            <pc:docMk/>
            <pc:sldMk cId="2298829629" sldId="307"/>
            <ac:spMk id="14" creationId="{00000000-0000-0000-0000-000000000000}"/>
          </ac:spMkLst>
        </pc:spChg>
      </pc:sldChg>
      <pc:sldChg chg="delSp modSp add del mod ord">
        <pc:chgData name="Malak Alkazem" userId="26132e3dca19f080" providerId="LiveId" clId="{9BBE1B25-CF5C-4700-89FE-A6A8ADAC54BC}" dt="2024-05-20T18:03:49.705" v="702" actId="2696"/>
        <pc:sldMkLst>
          <pc:docMk/>
          <pc:sldMk cId="3653556142" sldId="308"/>
        </pc:sldMkLst>
        <pc:spChg chg="del">
          <ac:chgData name="Malak Alkazem" userId="26132e3dca19f080" providerId="LiveId" clId="{9BBE1B25-CF5C-4700-89FE-A6A8ADAC54BC}" dt="2024-05-20T17:58:15.819" v="591" actId="478"/>
          <ac:spMkLst>
            <pc:docMk/>
            <pc:sldMk cId="3653556142" sldId="308"/>
            <ac:spMk id="2" creationId="{30D9E999-101E-F255-4D4B-DF04FAA99218}"/>
          </ac:spMkLst>
        </pc:spChg>
        <pc:spChg chg="mod">
          <ac:chgData name="Malak Alkazem" userId="26132e3dca19f080" providerId="LiveId" clId="{9BBE1B25-CF5C-4700-89FE-A6A8ADAC54BC}" dt="2024-05-20T17:58:19.725" v="592" actId="1076"/>
          <ac:spMkLst>
            <pc:docMk/>
            <pc:sldMk cId="3653556142" sldId="308"/>
            <ac:spMk id="14" creationId="{00000000-0000-0000-0000-000000000000}"/>
          </ac:spMkLst>
        </pc:spChg>
      </pc:sldChg>
      <pc:sldChg chg="add del">
        <pc:chgData name="Malak Alkazem" userId="26132e3dca19f080" providerId="LiveId" clId="{9BBE1B25-CF5C-4700-89FE-A6A8ADAC54BC}" dt="2024-05-20T18:04:36.664" v="722" actId="2696"/>
        <pc:sldMkLst>
          <pc:docMk/>
          <pc:sldMk cId="1643256881" sldId="309"/>
        </pc:sldMkLst>
      </pc:sldChg>
      <pc:sldChg chg="modSp add mod ord">
        <pc:chgData name="Malak Alkazem" userId="26132e3dca19f080" providerId="LiveId" clId="{9BBE1B25-CF5C-4700-89FE-A6A8ADAC54BC}" dt="2024-05-20T17:59:49.489" v="642" actId="20577"/>
        <pc:sldMkLst>
          <pc:docMk/>
          <pc:sldMk cId="4073909462" sldId="310"/>
        </pc:sldMkLst>
        <pc:spChg chg="mod">
          <ac:chgData name="Malak Alkazem" userId="26132e3dca19f080" providerId="LiveId" clId="{9BBE1B25-CF5C-4700-89FE-A6A8ADAC54BC}" dt="2024-05-20T17:59:22.311" v="625" actId="20577"/>
          <ac:spMkLst>
            <pc:docMk/>
            <pc:sldMk cId="4073909462" sldId="310"/>
            <ac:spMk id="9" creationId="{00000000-0000-0000-0000-000000000000}"/>
          </ac:spMkLst>
        </pc:spChg>
        <pc:spChg chg="mod">
          <ac:chgData name="Malak Alkazem" userId="26132e3dca19f080" providerId="LiveId" clId="{9BBE1B25-CF5C-4700-89FE-A6A8ADAC54BC}" dt="2024-05-20T17:59:21.031" v="624" actId="20577"/>
          <ac:spMkLst>
            <pc:docMk/>
            <pc:sldMk cId="4073909462" sldId="310"/>
            <ac:spMk id="26" creationId="{81D649C7-85E1-691C-1939-F5315195BBBC}"/>
          </ac:spMkLst>
        </pc:spChg>
        <pc:spChg chg="mod">
          <ac:chgData name="Malak Alkazem" userId="26132e3dca19f080" providerId="LiveId" clId="{9BBE1B25-CF5C-4700-89FE-A6A8ADAC54BC}" dt="2024-05-20T17:59:49.489" v="642" actId="20577"/>
          <ac:spMkLst>
            <pc:docMk/>
            <pc:sldMk cId="4073909462" sldId="310"/>
            <ac:spMk id="27" creationId="{00000000-0000-0000-0000-000000000000}"/>
          </ac:spMkLst>
        </pc:spChg>
      </pc:sldChg>
      <pc:sldChg chg="modSp add mod ord">
        <pc:chgData name="Malak Alkazem" userId="26132e3dca19f080" providerId="LiveId" clId="{9BBE1B25-CF5C-4700-89FE-A6A8ADAC54BC}" dt="2024-05-20T18:01:07.755" v="658" actId="1076"/>
        <pc:sldMkLst>
          <pc:docMk/>
          <pc:sldMk cId="922329548" sldId="311"/>
        </pc:sldMkLst>
        <pc:spChg chg="mod">
          <ac:chgData name="Malak Alkazem" userId="26132e3dca19f080" providerId="LiveId" clId="{9BBE1B25-CF5C-4700-89FE-A6A8ADAC54BC}" dt="2024-05-20T18:01:05.133" v="657" actId="1076"/>
          <ac:spMkLst>
            <pc:docMk/>
            <pc:sldMk cId="922329548" sldId="311"/>
            <ac:spMk id="9" creationId="{00000000-0000-0000-0000-000000000000}"/>
          </ac:spMkLst>
        </pc:spChg>
        <pc:spChg chg="mod">
          <ac:chgData name="Malak Alkazem" userId="26132e3dca19f080" providerId="LiveId" clId="{9BBE1B25-CF5C-4700-89FE-A6A8ADAC54BC}" dt="2024-05-20T18:00:51.544" v="651" actId="20577"/>
          <ac:spMkLst>
            <pc:docMk/>
            <pc:sldMk cId="922329548" sldId="311"/>
            <ac:spMk id="26" creationId="{81D649C7-85E1-691C-1939-F5315195BBBC}"/>
          </ac:spMkLst>
        </pc:spChg>
        <pc:spChg chg="mod">
          <ac:chgData name="Malak Alkazem" userId="26132e3dca19f080" providerId="LiveId" clId="{9BBE1B25-CF5C-4700-89FE-A6A8ADAC54BC}" dt="2024-05-20T18:01:07.755" v="658" actId="1076"/>
          <ac:spMkLst>
            <pc:docMk/>
            <pc:sldMk cId="922329548" sldId="311"/>
            <ac:spMk id="27" creationId="{00000000-0000-0000-0000-000000000000}"/>
          </ac:spMkLst>
        </pc:spChg>
      </pc:sldChg>
      <pc:sldChg chg="modSp add mod ord">
        <pc:chgData name="Malak Alkazem" userId="26132e3dca19f080" providerId="LiveId" clId="{9BBE1B25-CF5C-4700-89FE-A6A8ADAC54BC}" dt="2024-05-20T18:01:50.696" v="667"/>
        <pc:sldMkLst>
          <pc:docMk/>
          <pc:sldMk cId="276888411" sldId="312"/>
        </pc:sldMkLst>
        <pc:spChg chg="mod">
          <ac:chgData name="Malak Alkazem" userId="26132e3dca19f080" providerId="LiveId" clId="{9BBE1B25-CF5C-4700-89FE-A6A8ADAC54BC}" dt="2024-05-20T18:01:40.097" v="664" actId="20577"/>
          <ac:spMkLst>
            <pc:docMk/>
            <pc:sldMk cId="276888411" sldId="312"/>
            <ac:spMk id="26" creationId="{81D649C7-85E1-691C-1939-F5315195BBBC}"/>
          </ac:spMkLst>
        </pc:spChg>
        <pc:spChg chg="mod">
          <ac:chgData name="Malak Alkazem" userId="26132e3dca19f080" providerId="LiveId" clId="{9BBE1B25-CF5C-4700-89FE-A6A8ADAC54BC}" dt="2024-05-20T18:01:50.696" v="667"/>
          <ac:spMkLst>
            <pc:docMk/>
            <pc:sldMk cId="276888411" sldId="312"/>
            <ac:spMk id="27" creationId="{00000000-0000-0000-0000-000000000000}"/>
          </ac:spMkLst>
        </pc:spChg>
      </pc:sldChg>
      <pc:sldChg chg="modSp add mod ord">
        <pc:chgData name="Malak Alkazem" userId="26132e3dca19f080" providerId="LiveId" clId="{9BBE1B25-CF5C-4700-89FE-A6A8ADAC54BC}" dt="2024-05-20T18:02:31.059" v="675"/>
        <pc:sldMkLst>
          <pc:docMk/>
          <pc:sldMk cId="2198024311" sldId="313"/>
        </pc:sldMkLst>
        <pc:spChg chg="mod">
          <ac:chgData name="Malak Alkazem" userId="26132e3dca19f080" providerId="LiveId" clId="{9BBE1B25-CF5C-4700-89FE-A6A8ADAC54BC}" dt="2024-05-20T18:02:20.863" v="672" actId="20577"/>
          <ac:spMkLst>
            <pc:docMk/>
            <pc:sldMk cId="2198024311" sldId="313"/>
            <ac:spMk id="26" creationId="{81D649C7-85E1-691C-1939-F5315195BBBC}"/>
          </ac:spMkLst>
        </pc:spChg>
        <pc:spChg chg="mod">
          <ac:chgData name="Malak Alkazem" userId="26132e3dca19f080" providerId="LiveId" clId="{9BBE1B25-CF5C-4700-89FE-A6A8ADAC54BC}" dt="2024-05-20T18:02:31.059" v="675"/>
          <ac:spMkLst>
            <pc:docMk/>
            <pc:sldMk cId="2198024311" sldId="313"/>
            <ac:spMk id="27" creationId="{00000000-0000-0000-0000-000000000000}"/>
          </ac:spMkLst>
        </pc:spChg>
      </pc:sldChg>
      <pc:sldChg chg="modSp add mod ord">
        <pc:chgData name="Malak Alkazem" userId="26132e3dca19f080" providerId="LiveId" clId="{9BBE1B25-CF5C-4700-89FE-A6A8ADAC54BC}" dt="2024-05-20T18:02:51.522" v="684"/>
        <pc:sldMkLst>
          <pc:docMk/>
          <pc:sldMk cId="3501150441" sldId="314"/>
        </pc:sldMkLst>
        <pc:spChg chg="mod">
          <ac:chgData name="Malak Alkazem" userId="26132e3dca19f080" providerId="LiveId" clId="{9BBE1B25-CF5C-4700-89FE-A6A8ADAC54BC}" dt="2024-05-20T18:02:43.874" v="681" actId="20577"/>
          <ac:spMkLst>
            <pc:docMk/>
            <pc:sldMk cId="3501150441" sldId="314"/>
            <ac:spMk id="26" creationId="{81D649C7-85E1-691C-1939-F5315195BBBC}"/>
          </ac:spMkLst>
        </pc:spChg>
        <pc:spChg chg="mod">
          <ac:chgData name="Malak Alkazem" userId="26132e3dca19f080" providerId="LiveId" clId="{9BBE1B25-CF5C-4700-89FE-A6A8ADAC54BC}" dt="2024-05-20T18:02:51.522" v="684"/>
          <ac:spMkLst>
            <pc:docMk/>
            <pc:sldMk cId="3501150441" sldId="314"/>
            <ac:spMk id="27" creationId="{00000000-0000-0000-0000-000000000000}"/>
          </ac:spMkLst>
        </pc:spChg>
      </pc:sldChg>
      <pc:sldChg chg="addSp modSp add mod ord">
        <pc:chgData name="Malak Alkazem" userId="26132e3dca19f080" providerId="LiveId" clId="{9BBE1B25-CF5C-4700-89FE-A6A8ADAC54BC}" dt="2024-05-20T18:04:16.790" v="718" actId="20577"/>
        <pc:sldMkLst>
          <pc:docMk/>
          <pc:sldMk cId="1136154222" sldId="315"/>
        </pc:sldMkLst>
        <pc:spChg chg="mod">
          <ac:chgData name="Malak Alkazem" userId="26132e3dca19f080" providerId="LiveId" clId="{9BBE1B25-CF5C-4700-89FE-A6A8ADAC54BC}" dt="2024-05-20T18:04:16.790" v="718" actId="20577"/>
          <ac:spMkLst>
            <pc:docMk/>
            <pc:sldMk cId="1136154222" sldId="315"/>
            <ac:spMk id="26" creationId="{81D649C7-85E1-691C-1939-F5315195BBBC}"/>
          </ac:spMkLst>
        </pc:spChg>
        <pc:spChg chg="mod">
          <ac:chgData name="Malak Alkazem" userId="26132e3dca19f080" providerId="LiveId" clId="{9BBE1B25-CF5C-4700-89FE-A6A8ADAC54BC}" dt="2024-05-20T18:03:17.361" v="694" actId="1076"/>
          <ac:spMkLst>
            <pc:docMk/>
            <pc:sldMk cId="1136154222" sldId="315"/>
            <ac:spMk id="27" creationId="{00000000-0000-0000-0000-000000000000}"/>
          </ac:spMkLst>
        </pc:spChg>
        <pc:spChg chg="add mod">
          <ac:chgData name="Malak Alkazem" userId="26132e3dca19f080" providerId="LiveId" clId="{9BBE1B25-CF5C-4700-89FE-A6A8ADAC54BC}" dt="2024-05-20T18:03:32.923" v="698" actId="1076"/>
          <ac:spMkLst>
            <pc:docMk/>
            <pc:sldMk cId="1136154222" sldId="315"/>
            <ac:spMk id="28" creationId="{9FAAFE0A-31FC-6C61-48D3-82D0D845F5A5}"/>
          </ac:spMkLst>
        </pc:spChg>
      </pc:sldChg>
      <pc:sldChg chg="delSp modSp add mod ord">
        <pc:chgData name="Malak Alkazem" userId="26132e3dca19f080" providerId="LiveId" clId="{9BBE1B25-CF5C-4700-89FE-A6A8ADAC54BC}" dt="2024-05-20T18:04:24.866" v="721" actId="1076"/>
        <pc:sldMkLst>
          <pc:docMk/>
          <pc:sldMk cId="1554142710" sldId="316"/>
        </pc:sldMkLst>
        <pc:spChg chg="mod">
          <ac:chgData name="Malak Alkazem" userId="26132e3dca19f080" providerId="LiveId" clId="{9BBE1B25-CF5C-4700-89FE-A6A8ADAC54BC}" dt="2024-05-20T18:04:24.866" v="721" actId="1076"/>
          <ac:spMkLst>
            <pc:docMk/>
            <pc:sldMk cId="1554142710" sldId="316"/>
            <ac:spMk id="26" creationId="{81D649C7-85E1-691C-1939-F5315195BBBC}"/>
          </ac:spMkLst>
        </pc:spChg>
        <pc:spChg chg="mod">
          <ac:chgData name="Malak Alkazem" userId="26132e3dca19f080" providerId="LiveId" clId="{9BBE1B25-CF5C-4700-89FE-A6A8ADAC54BC}" dt="2024-05-20T18:03:59.160" v="707" actId="1076"/>
          <ac:spMkLst>
            <pc:docMk/>
            <pc:sldMk cId="1554142710" sldId="316"/>
            <ac:spMk id="27" creationId="{00000000-0000-0000-0000-000000000000}"/>
          </ac:spMkLst>
        </pc:spChg>
        <pc:spChg chg="del">
          <ac:chgData name="Malak Alkazem" userId="26132e3dca19f080" providerId="LiveId" clId="{9BBE1B25-CF5C-4700-89FE-A6A8ADAC54BC}" dt="2024-05-20T18:03:56.512" v="706" actId="478"/>
          <ac:spMkLst>
            <pc:docMk/>
            <pc:sldMk cId="1554142710" sldId="316"/>
            <ac:spMk id="28" creationId="{9FAAFE0A-31FC-6C61-48D3-82D0D845F5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hyperlink" Target="https://www.pngall.com/steve-jobs-png/download/33603" TargetMode="External"/><Relationship Id="rId21" Type="http://schemas.openxmlformats.org/officeDocument/2006/relationships/image" Target="../media/image19.svg"/><Relationship Id="rId34" Type="http://schemas.openxmlformats.org/officeDocument/2006/relationships/image" Target="../media/image32.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33" Type="http://schemas.openxmlformats.org/officeDocument/2006/relationships/image" Target="../media/image31.svg"/><Relationship Id="rId38" Type="http://schemas.openxmlformats.org/officeDocument/2006/relationships/image" Target="../media/image3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hyperlink" Target="https://freepngimg.com/png/67030-play-google-app-logo-android-store" TargetMode="External"/><Relationship Id="rId5" Type="http://schemas.openxmlformats.org/officeDocument/2006/relationships/image" Target="../media/image3.svg"/><Relationship Id="rId15" Type="http://schemas.openxmlformats.org/officeDocument/2006/relationships/image" Target="../media/image13.svg"/><Relationship Id="rId23" Type="http://schemas.openxmlformats.org/officeDocument/2006/relationships/image" Target="../media/image21.sv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9.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 Id="rId30" Type="http://schemas.openxmlformats.org/officeDocument/2006/relationships/image" Target="../media/image28.png"/><Relationship Id="rId35" Type="http://schemas.openxmlformats.org/officeDocument/2006/relationships/image" Target="../media/image33.svg"/><Relationship Id="rId8" Type="http://schemas.openxmlformats.org/officeDocument/2006/relationships/image" Target="../media/image6.png"/><Relationship Id="rId3" Type="http://schemas.openxmlformats.org/officeDocument/2006/relationships/hyperlink" Target="https://dis.um.es/~lopezquesada/documentos/IES_1718/LMSGI/curso/UT4/xhtml/xhtml23/html/iniciosesion.html"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image" Target="../media/image81.png"/><Relationship Id="rId2" Type="http://schemas.openxmlformats.org/officeDocument/2006/relationships/image" Target="../media/image18.png"/><Relationship Id="rId16"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82.jp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image" Target="../media/image15.svg"/><Relationship Id="rId2" Type="http://schemas.openxmlformats.org/officeDocument/2006/relationships/image" Target="../media/image18.pn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37.jp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hyperlink" Target="https://postlibertarian.com/2016/05/26/oracle-v-google-is-everything-thats-wrong-with-copyright/" TargetMode="External"/><Relationship Id="rId2" Type="http://schemas.openxmlformats.org/officeDocument/2006/relationships/image" Target="../media/image18.png"/><Relationship Id="rId16" Type="http://schemas.openxmlformats.org/officeDocument/2006/relationships/image" Target="../media/image36.jp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23" Type="http://schemas.openxmlformats.org/officeDocument/2006/relationships/image" Target="../media/image13.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23" Type="http://schemas.openxmlformats.org/officeDocument/2006/relationships/image" Target="../media/image13.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12.png"/></Relationships>
</file>

<file path=ppt/slides/_rels/slide28.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s>
</file>

<file path=ppt/slides/_rels/slide31.xml.rels><?xml version="1.0" encoding="UTF-8" standalone="yes"?>
<Relationships xmlns="http://schemas.openxmlformats.org/package/2006/relationships"><Relationship Id="rId13" Type="http://schemas.openxmlformats.org/officeDocument/2006/relationships/image" Target="../media/image61.svg"/><Relationship Id="rId18" Type="http://schemas.openxmlformats.org/officeDocument/2006/relationships/image" Target="../media/image66.png"/><Relationship Id="rId26" Type="http://schemas.openxmlformats.org/officeDocument/2006/relationships/image" Target="../media/image83.png"/><Relationship Id="rId3" Type="http://schemas.openxmlformats.org/officeDocument/2006/relationships/image" Target="../media/image39.svg"/><Relationship Id="rId21" Type="http://schemas.openxmlformats.org/officeDocument/2006/relationships/image" Target="../media/image69.svg"/><Relationship Id="rId7" Type="http://schemas.openxmlformats.org/officeDocument/2006/relationships/image" Target="../media/image55.svg"/><Relationship Id="rId12" Type="http://schemas.openxmlformats.org/officeDocument/2006/relationships/image" Target="../media/image60.png"/><Relationship Id="rId17" Type="http://schemas.openxmlformats.org/officeDocument/2006/relationships/image" Target="../media/image65.svg"/><Relationship Id="rId25" Type="http://schemas.openxmlformats.org/officeDocument/2006/relationships/image" Target="../media/image17.svg"/><Relationship Id="rId33" Type="http://schemas.openxmlformats.org/officeDocument/2006/relationships/image" Target="../media/image90.svg"/><Relationship Id="rId2" Type="http://schemas.openxmlformats.org/officeDocument/2006/relationships/image" Target="../media/image38.png"/><Relationship Id="rId16" Type="http://schemas.openxmlformats.org/officeDocument/2006/relationships/image" Target="../media/image64.png"/><Relationship Id="rId20" Type="http://schemas.openxmlformats.org/officeDocument/2006/relationships/image" Target="../media/image68.png"/><Relationship Id="rId29" Type="http://schemas.openxmlformats.org/officeDocument/2006/relationships/image" Target="../media/image86.svg"/><Relationship Id="rId1" Type="http://schemas.openxmlformats.org/officeDocument/2006/relationships/slideLayout" Target="../slideLayouts/slideLayout7.xml"/><Relationship Id="rId6" Type="http://schemas.openxmlformats.org/officeDocument/2006/relationships/image" Target="../media/image54.png"/><Relationship Id="rId11" Type="http://schemas.openxmlformats.org/officeDocument/2006/relationships/image" Target="../media/image59.svg"/><Relationship Id="rId24" Type="http://schemas.openxmlformats.org/officeDocument/2006/relationships/image" Target="../media/image16.png"/><Relationship Id="rId32" Type="http://schemas.openxmlformats.org/officeDocument/2006/relationships/image" Target="../media/image89.png"/><Relationship Id="rId5" Type="http://schemas.openxmlformats.org/officeDocument/2006/relationships/image" Target="../media/image53.svg"/><Relationship Id="rId15" Type="http://schemas.openxmlformats.org/officeDocument/2006/relationships/image" Target="../media/image63.svg"/><Relationship Id="rId23" Type="http://schemas.openxmlformats.org/officeDocument/2006/relationships/image" Target="../media/image71.svg"/><Relationship Id="rId28" Type="http://schemas.openxmlformats.org/officeDocument/2006/relationships/image" Target="../media/image85.png"/><Relationship Id="rId10" Type="http://schemas.openxmlformats.org/officeDocument/2006/relationships/image" Target="../media/image58.png"/><Relationship Id="rId19" Type="http://schemas.openxmlformats.org/officeDocument/2006/relationships/image" Target="../media/image67.svg"/><Relationship Id="rId31" Type="http://schemas.openxmlformats.org/officeDocument/2006/relationships/image" Target="../media/image88.svg"/><Relationship Id="rId4" Type="http://schemas.openxmlformats.org/officeDocument/2006/relationships/image" Target="../media/image52.png"/><Relationship Id="rId9" Type="http://schemas.openxmlformats.org/officeDocument/2006/relationships/image" Target="../media/image57.svg"/><Relationship Id="rId14" Type="http://schemas.openxmlformats.org/officeDocument/2006/relationships/image" Target="../media/image62.png"/><Relationship Id="rId22" Type="http://schemas.openxmlformats.org/officeDocument/2006/relationships/image" Target="../media/image70.png"/><Relationship Id="rId27" Type="http://schemas.openxmlformats.org/officeDocument/2006/relationships/image" Target="../media/image84.svg"/><Relationship Id="rId30" Type="http://schemas.openxmlformats.org/officeDocument/2006/relationships/image" Target="../media/image87.png"/><Relationship Id="rId8"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71.svg"/><Relationship Id="rId7" Type="http://schemas.openxmlformats.org/officeDocument/2006/relationships/image" Target="../media/image51.sv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hyperlink" Target="https://google.com/" TargetMode="External"/><Relationship Id="rId4" Type="http://schemas.openxmlformats.org/officeDocument/2006/relationships/hyperlink" Target="https://explodingtopics.com/blog/iphone-android-users" TargetMode="External"/></Relationships>
</file>

<file path=ppt/slides/_rels/slide33.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4.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13.svg"/><Relationship Id="rId3" Type="http://schemas.openxmlformats.org/officeDocument/2006/relationships/image" Target="../media/image75.svg"/><Relationship Id="rId7" Type="http://schemas.openxmlformats.org/officeDocument/2006/relationships/image" Target="../media/image33.svg"/><Relationship Id="rId12" Type="http://schemas.openxmlformats.org/officeDocument/2006/relationships/image" Target="../media/image12.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15.svg"/><Relationship Id="rId5" Type="http://schemas.openxmlformats.org/officeDocument/2006/relationships/image" Target="../media/image77.svg"/><Relationship Id="rId15" Type="http://schemas.openxmlformats.org/officeDocument/2006/relationships/image" Target="../media/image17.svg"/><Relationship Id="rId10" Type="http://schemas.openxmlformats.org/officeDocument/2006/relationships/image" Target="../media/image14.png"/><Relationship Id="rId4" Type="http://schemas.openxmlformats.org/officeDocument/2006/relationships/image" Target="../media/image76.png"/><Relationship Id="rId9" Type="http://schemas.openxmlformats.org/officeDocument/2006/relationships/image" Target="../media/image79.sv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5" Type="http://schemas.openxmlformats.org/officeDocument/2006/relationships/hyperlink" Target="https://dis.um.es/~lopezquesada/documentos/IES_1718/LMSGI/curso/UT4/xhtml/xhtml23/html/iniciosesion.html" TargetMode="External"/><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1.png"/><Relationship Id="rId5" Type="http://schemas.openxmlformats.org/officeDocument/2006/relationships/image" Target="../media/image33.svg"/><Relationship Id="rId15" Type="http://schemas.openxmlformats.org/officeDocument/2006/relationships/image" Target="../media/image27.svg"/><Relationship Id="rId23" Type="http://schemas.openxmlformats.org/officeDocument/2006/relationships/hyperlink" Target="https://freepngimg.com/png/67030-play-google-app-logo-android-store" TargetMode="External"/><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7.svg"/><Relationship Id="rId21"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76.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3.svg"/><Relationship Id="rId15" Type="http://schemas.openxmlformats.org/officeDocument/2006/relationships/image" Target="../media/image27.svg"/><Relationship Id="rId23" Type="http://schemas.openxmlformats.org/officeDocument/2006/relationships/hyperlink" Target="https://www.pngall.com/steve-jobs-png/download/33603" TargetMode="External"/><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32.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35.png"/></Relationships>
</file>

<file path=ppt/slides/_rels/slide7.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0.png"/><Relationship Id="rId26" Type="http://schemas.openxmlformats.org/officeDocument/2006/relationships/image" Target="../media/image58.png"/><Relationship Id="rId39" Type="http://schemas.openxmlformats.org/officeDocument/2006/relationships/image" Target="../media/image71.svg"/><Relationship Id="rId21" Type="http://schemas.openxmlformats.org/officeDocument/2006/relationships/image" Target="../media/image53.svg"/><Relationship Id="rId34" Type="http://schemas.openxmlformats.org/officeDocument/2006/relationships/image" Target="../media/image66.png"/><Relationship Id="rId42" Type="http://schemas.openxmlformats.org/officeDocument/2006/relationships/image" Target="../media/image72.png"/><Relationship Id="rId7" Type="http://schemas.openxmlformats.org/officeDocument/2006/relationships/image" Target="../media/image43.svg"/><Relationship Id="rId2" Type="http://schemas.openxmlformats.org/officeDocument/2006/relationships/image" Target="../media/image38.png"/><Relationship Id="rId16" Type="http://schemas.openxmlformats.org/officeDocument/2006/relationships/image" Target="../media/image14.png"/><Relationship Id="rId20" Type="http://schemas.openxmlformats.org/officeDocument/2006/relationships/image" Target="../media/image52.png"/><Relationship Id="rId29" Type="http://schemas.openxmlformats.org/officeDocument/2006/relationships/image" Target="../media/image61.svg"/><Relationship Id="rId41"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svg"/><Relationship Id="rId40" Type="http://schemas.openxmlformats.org/officeDocument/2006/relationships/image" Target="../media/image16.png"/><Relationship Id="rId5" Type="http://schemas.openxmlformats.org/officeDocument/2006/relationships/image" Target="../media/image41.svg"/><Relationship Id="rId15" Type="http://schemas.openxmlformats.org/officeDocument/2006/relationships/image" Target="../media/image13.svg"/><Relationship Id="rId23" Type="http://schemas.openxmlformats.org/officeDocument/2006/relationships/image" Target="../media/image55.sv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6.png"/><Relationship Id="rId19" Type="http://schemas.openxmlformats.org/officeDocument/2006/relationships/image" Target="../media/image51.svg"/><Relationship Id="rId31" Type="http://schemas.openxmlformats.org/officeDocument/2006/relationships/image" Target="../media/image63.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12.png"/><Relationship Id="rId22" Type="http://schemas.openxmlformats.org/officeDocument/2006/relationships/image" Target="../media/image54.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67.svg"/><Relationship Id="rId43" Type="http://schemas.openxmlformats.org/officeDocument/2006/relationships/image" Target="../media/image73.svg"/><Relationship Id="rId8" Type="http://schemas.openxmlformats.org/officeDocument/2006/relationships/image" Target="../media/image44.png"/><Relationship Id="rId3" Type="http://schemas.openxmlformats.org/officeDocument/2006/relationships/image" Target="../media/image39.svg"/><Relationship Id="rId12" Type="http://schemas.openxmlformats.org/officeDocument/2006/relationships/image" Target="../media/image48.png"/><Relationship Id="rId17" Type="http://schemas.openxmlformats.org/officeDocument/2006/relationships/image" Target="../media/image15.svg"/><Relationship Id="rId25" Type="http://schemas.openxmlformats.org/officeDocument/2006/relationships/image" Target="../media/image57.svg"/><Relationship Id="rId33" Type="http://schemas.openxmlformats.org/officeDocument/2006/relationships/image" Target="../media/image65.svg"/><Relationship Id="rId38" Type="http://schemas.openxmlformats.org/officeDocument/2006/relationships/image" Target="../media/image70.png"/></Relationships>
</file>

<file path=ppt/slides/_rels/slide8.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13.svg"/><Relationship Id="rId3" Type="http://schemas.openxmlformats.org/officeDocument/2006/relationships/image" Target="../media/image75.svg"/><Relationship Id="rId7" Type="http://schemas.openxmlformats.org/officeDocument/2006/relationships/image" Target="../media/image33.svg"/><Relationship Id="rId12" Type="http://schemas.openxmlformats.org/officeDocument/2006/relationships/image" Target="../media/image12.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15.svg"/><Relationship Id="rId5" Type="http://schemas.openxmlformats.org/officeDocument/2006/relationships/image" Target="../media/image77.svg"/><Relationship Id="rId15" Type="http://schemas.openxmlformats.org/officeDocument/2006/relationships/image" Target="../media/image17.svg"/><Relationship Id="rId10" Type="http://schemas.openxmlformats.org/officeDocument/2006/relationships/image" Target="../media/image14.png"/><Relationship Id="rId4" Type="http://schemas.openxmlformats.org/officeDocument/2006/relationships/image" Target="../media/image76.png"/><Relationship Id="rId9" Type="http://schemas.openxmlformats.org/officeDocument/2006/relationships/image" Target="../media/image79.sv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8C74F31D-3EF5-B168-93E9-0A93E89802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9566433">
            <a:off x="2562795" y="873126"/>
            <a:ext cx="1917453" cy="1917453"/>
          </a:xfrm>
          <a:prstGeom prst="rect">
            <a:avLst/>
          </a:prstGeom>
        </p:spPr>
      </p:pic>
      <p:sp>
        <p:nvSpPr>
          <p:cNvPr id="2" name="Freeform 2"/>
          <p:cNvSpPr/>
          <p:nvPr/>
        </p:nvSpPr>
        <p:spPr>
          <a:xfrm>
            <a:off x="633368" y="3626446"/>
            <a:ext cx="782400" cy="1057297"/>
          </a:xfrm>
          <a:custGeom>
            <a:avLst/>
            <a:gdLst/>
            <a:ahLst/>
            <a:cxnLst/>
            <a:rect l="l" t="t" r="r" b="b"/>
            <a:pathLst>
              <a:path w="782400" h="1057297">
                <a:moveTo>
                  <a:pt x="0" y="0"/>
                </a:moveTo>
                <a:lnTo>
                  <a:pt x="782400" y="0"/>
                </a:lnTo>
                <a:lnTo>
                  <a:pt x="782400" y="1057296"/>
                </a:lnTo>
                <a:lnTo>
                  <a:pt x="0" y="10572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 name="Freeform 3"/>
          <p:cNvSpPr/>
          <p:nvPr/>
        </p:nvSpPr>
        <p:spPr>
          <a:xfrm>
            <a:off x="511249" y="2300667"/>
            <a:ext cx="1026639" cy="785846"/>
          </a:xfrm>
          <a:custGeom>
            <a:avLst/>
            <a:gdLst/>
            <a:ahLst/>
            <a:cxnLst/>
            <a:rect l="l" t="t" r="r" b="b"/>
            <a:pathLst>
              <a:path w="1026639" h="785846">
                <a:moveTo>
                  <a:pt x="0" y="0"/>
                </a:moveTo>
                <a:lnTo>
                  <a:pt x="1026639" y="0"/>
                </a:lnTo>
                <a:lnTo>
                  <a:pt x="1026639" y="785845"/>
                </a:lnTo>
                <a:lnTo>
                  <a:pt x="0" y="785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 name="Freeform 4"/>
          <p:cNvSpPr/>
          <p:nvPr/>
        </p:nvSpPr>
        <p:spPr>
          <a:xfrm>
            <a:off x="543623" y="538933"/>
            <a:ext cx="961890" cy="1221800"/>
          </a:xfrm>
          <a:custGeom>
            <a:avLst/>
            <a:gdLst/>
            <a:ahLst/>
            <a:cxnLst/>
            <a:rect l="l" t="t" r="r" b="b"/>
            <a:pathLst>
              <a:path w="961890" h="1221800">
                <a:moveTo>
                  <a:pt x="0" y="0"/>
                </a:moveTo>
                <a:lnTo>
                  <a:pt x="961890" y="0"/>
                </a:lnTo>
                <a:lnTo>
                  <a:pt x="961890" y="1221801"/>
                </a:lnTo>
                <a:lnTo>
                  <a:pt x="0" y="12218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5" name="Freeform 5"/>
          <p:cNvSpPr/>
          <p:nvPr/>
        </p:nvSpPr>
        <p:spPr>
          <a:xfrm>
            <a:off x="559442" y="5223676"/>
            <a:ext cx="930253" cy="980151"/>
          </a:xfrm>
          <a:custGeom>
            <a:avLst/>
            <a:gdLst/>
            <a:ahLst/>
            <a:cxnLst/>
            <a:rect l="l" t="t" r="r" b="b"/>
            <a:pathLst>
              <a:path w="930253" h="980151">
                <a:moveTo>
                  <a:pt x="0" y="0"/>
                </a:moveTo>
                <a:lnTo>
                  <a:pt x="930253" y="0"/>
                </a:lnTo>
                <a:lnTo>
                  <a:pt x="930253" y="980151"/>
                </a:lnTo>
                <a:lnTo>
                  <a:pt x="0" y="9801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6" name="Freeform 6"/>
          <p:cNvSpPr/>
          <p:nvPr/>
        </p:nvSpPr>
        <p:spPr>
          <a:xfrm>
            <a:off x="16802844" y="538933"/>
            <a:ext cx="779562" cy="779562"/>
          </a:xfrm>
          <a:custGeom>
            <a:avLst/>
            <a:gdLst/>
            <a:ahLst/>
            <a:cxnLst/>
            <a:rect l="l" t="t" r="r" b="b"/>
            <a:pathLst>
              <a:path w="779562" h="779562">
                <a:moveTo>
                  <a:pt x="0" y="0"/>
                </a:moveTo>
                <a:lnTo>
                  <a:pt x="779562" y="0"/>
                </a:lnTo>
                <a:lnTo>
                  <a:pt x="779562" y="779562"/>
                </a:lnTo>
                <a:lnTo>
                  <a:pt x="0" y="7795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7" name="Freeform 7"/>
          <p:cNvSpPr/>
          <p:nvPr/>
        </p:nvSpPr>
        <p:spPr>
          <a:xfrm>
            <a:off x="16788145" y="1764975"/>
            <a:ext cx="779562" cy="779562"/>
          </a:xfrm>
          <a:custGeom>
            <a:avLst/>
            <a:gdLst/>
            <a:ahLst/>
            <a:cxnLst/>
            <a:rect l="l" t="t" r="r" b="b"/>
            <a:pathLst>
              <a:path w="779562" h="779562">
                <a:moveTo>
                  <a:pt x="0" y="0"/>
                </a:moveTo>
                <a:lnTo>
                  <a:pt x="779562" y="0"/>
                </a:lnTo>
                <a:lnTo>
                  <a:pt x="779562" y="779562"/>
                </a:lnTo>
                <a:lnTo>
                  <a:pt x="0" y="77956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8" name="TextBox 8"/>
          <p:cNvSpPr txBox="1"/>
          <p:nvPr/>
        </p:nvSpPr>
        <p:spPr>
          <a:xfrm>
            <a:off x="2679011" y="2054173"/>
            <a:ext cx="13111473" cy="2846933"/>
          </a:xfrm>
          <a:prstGeom prst="rect">
            <a:avLst/>
          </a:prstGeom>
        </p:spPr>
        <p:txBody>
          <a:bodyPr lIns="0" tIns="0" rIns="0" bIns="0" rtlCol="0" anchor="t">
            <a:spAutoFit/>
          </a:bodyPr>
          <a:lstStyle/>
          <a:p>
            <a:pPr algn="ctr">
              <a:lnSpc>
                <a:spcPts val="11138"/>
              </a:lnSpc>
            </a:pPr>
            <a:r>
              <a:rPr lang="pt-BR" sz="11138" dirty="0">
                <a:solidFill>
                  <a:srgbClr val="FFFFFF"/>
                </a:solidFill>
                <a:latin typeface="Retropix"/>
              </a:rPr>
              <a:t>Android OS vs. iOS OS</a:t>
            </a:r>
            <a:endParaRPr lang="en-US" sz="11138" dirty="0">
              <a:solidFill>
                <a:srgbClr val="FFFFFF"/>
              </a:solidFill>
              <a:latin typeface="Retropix"/>
            </a:endParaRPr>
          </a:p>
        </p:txBody>
      </p:sp>
      <p:sp>
        <p:nvSpPr>
          <p:cNvPr id="9" name="Freeform 9"/>
          <p:cNvSpPr/>
          <p:nvPr/>
        </p:nvSpPr>
        <p:spPr>
          <a:xfrm>
            <a:off x="14768108" y="6463426"/>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10" name="Group 10"/>
          <p:cNvGrpSpPr/>
          <p:nvPr/>
        </p:nvGrpSpPr>
        <p:grpSpPr>
          <a:xfrm>
            <a:off x="4396403" y="4902309"/>
            <a:ext cx="10135733" cy="2260240"/>
            <a:chOff x="0" y="0"/>
            <a:chExt cx="11254679" cy="2449144"/>
          </a:xfrm>
        </p:grpSpPr>
        <p:grpSp>
          <p:nvGrpSpPr>
            <p:cNvPr id="11" name="Group 11"/>
            <p:cNvGrpSpPr/>
            <p:nvPr/>
          </p:nvGrpSpPr>
          <p:grpSpPr>
            <a:xfrm>
              <a:off x="0" y="0"/>
              <a:ext cx="10935851" cy="2449144"/>
              <a:chOff x="0" y="0"/>
              <a:chExt cx="2180608" cy="488359"/>
            </a:xfrm>
          </p:grpSpPr>
          <p:sp>
            <p:nvSpPr>
              <p:cNvPr id="12" name="Freeform 12"/>
              <p:cNvSpPr/>
              <p:nvPr/>
            </p:nvSpPr>
            <p:spPr>
              <a:xfrm>
                <a:off x="0" y="0"/>
                <a:ext cx="2180608" cy="488359"/>
              </a:xfrm>
              <a:custGeom>
                <a:avLst/>
                <a:gdLst/>
                <a:ahLst/>
                <a:cxnLst/>
                <a:rect l="l" t="t" r="r" b="b"/>
                <a:pathLst>
                  <a:path w="2180608" h="488359">
                    <a:moveTo>
                      <a:pt x="1977408" y="0"/>
                    </a:moveTo>
                    <a:cubicBezTo>
                      <a:pt x="2089632" y="0"/>
                      <a:pt x="2180608" y="109323"/>
                      <a:pt x="2180608" y="244180"/>
                    </a:cubicBezTo>
                    <a:cubicBezTo>
                      <a:pt x="2180608" y="379036"/>
                      <a:pt x="2089632" y="488359"/>
                      <a:pt x="1977408" y="488359"/>
                    </a:cubicBezTo>
                    <a:lnTo>
                      <a:pt x="203200" y="488359"/>
                    </a:lnTo>
                    <a:cubicBezTo>
                      <a:pt x="90976" y="488359"/>
                      <a:pt x="0" y="379036"/>
                      <a:pt x="0" y="244180"/>
                    </a:cubicBezTo>
                    <a:cubicBezTo>
                      <a:pt x="0" y="109323"/>
                      <a:pt x="90976" y="0"/>
                      <a:pt x="203200" y="0"/>
                    </a:cubicBezTo>
                    <a:close/>
                  </a:path>
                </a:pathLst>
              </a:custGeom>
              <a:solidFill>
                <a:srgbClr val="CCCCCC"/>
              </a:solidFill>
              <a:ln w="28575" cap="sq">
                <a:solidFill>
                  <a:srgbClr val="000000"/>
                </a:solidFill>
                <a:prstDash val="solid"/>
                <a:miter/>
              </a:ln>
            </p:spPr>
          </p:sp>
          <p:sp>
            <p:nvSpPr>
              <p:cNvPr id="13" name="TextBox 13"/>
              <p:cNvSpPr txBox="1"/>
              <p:nvPr/>
            </p:nvSpPr>
            <p:spPr>
              <a:xfrm>
                <a:off x="0" y="-38100"/>
                <a:ext cx="2180608" cy="526459"/>
              </a:xfrm>
              <a:prstGeom prst="rect">
                <a:avLst/>
              </a:prstGeom>
            </p:spPr>
            <p:txBody>
              <a:bodyPr lIns="50800" tIns="50800" rIns="50800" bIns="50800" rtlCol="0" anchor="ctr"/>
              <a:lstStyle/>
              <a:p>
                <a:pPr algn="ctr">
                  <a:lnSpc>
                    <a:spcPts val="1605"/>
                  </a:lnSpc>
                </a:pPr>
                <a:endParaRPr/>
              </a:p>
            </p:txBody>
          </p:sp>
        </p:grpSp>
        <p:sp>
          <p:nvSpPr>
            <p:cNvPr id="14" name="TextBox 14"/>
            <p:cNvSpPr txBox="1"/>
            <p:nvPr/>
          </p:nvSpPr>
          <p:spPr>
            <a:xfrm>
              <a:off x="1707566" y="233485"/>
              <a:ext cx="9547113" cy="2017909"/>
            </a:xfrm>
            <a:prstGeom prst="rect">
              <a:avLst/>
            </a:prstGeom>
          </p:spPr>
          <p:txBody>
            <a:bodyPr wrap="square" lIns="0" tIns="0" rIns="0" bIns="0" rtlCol="0" anchor="t">
              <a:spAutoFit/>
            </a:bodyPr>
            <a:lstStyle/>
            <a:p>
              <a:pPr>
                <a:lnSpc>
                  <a:spcPts val="4636"/>
                </a:lnSpc>
              </a:pPr>
              <a:r>
                <a:rPr lang="en-US" sz="3863" dirty="0">
                  <a:solidFill>
                    <a:srgbClr val="000000"/>
                  </a:solidFill>
                  <a:latin typeface="Public Sans"/>
                </a:rPr>
                <a:t>Exploring the Key Differences Between the Leading Mobile Operating Systems</a:t>
              </a:r>
            </a:p>
          </p:txBody>
        </p:sp>
        <p:sp>
          <p:nvSpPr>
            <p:cNvPr id="15" name="Freeform 15"/>
            <p:cNvSpPr/>
            <p:nvPr/>
          </p:nvSpPr>
          <p:spPr>
            <a:xfrm>
              <a:off x="286723" y="566480"/>
              <a:ext cx="1158821" cy="1125110"/>
            </a:xfrm>
            <a:custGeom>
              <a:avLst/>
              <a:gdLst/>
              <a:ahLst/>
              <a:cxnLst/>
              <a:rect l="l" t="t" r="r" b="b"/>
              <a:pathLst>
                <a:path w="1158821" h="1125110">
                  <a:moveTo>
                    <a:pt x="0" y="0"/>
                  </a:moveTo>
                  <a:lnTo>
                    <a:pt x="1158821" y="0"/>
                  </a:lnTo>
                  <a:lnTo>
                    <a:pt x="1158821" y="1125110"/>
                  </a:lnTo>
                  <a:lnTo>
                    <a:pt x="0" y="112511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grpSp>
        <p:nvGrpSpPr>
          <p:cNvPr id="16" name="Group 16"/>
          <p:cNvGrpSpPr/>
          <p:nvPr/>
        </p:nvGrpSpPr>
        <p:grpSpPr>
          <a:xfrm>
            <a:off x="0" y="9052698"/>
            <a:ext cx="18288000" cy="1234302"/>
            <a:chOff x="0" y="0"/>
            <a:chExt cx="24384000" cy="1645736"/>
          </a:xfrm>
        </p:grpSpPr>
        <p:grpSp>
          <p:nvGrpSpPr>
            <p:cNvPr id="17" name="Group 17"/>
            <p:cNvGrpSpPr/>
            <p:nvPr/>
          </p:nvGrpSpPr>
          <p:grpSpPr>
            <a:xfrm>
              <a:off x="0" y="0"/>
              <a:ext cx="24384000" cy="1645736"/>
              <a:chOff x="0" y="0"/>
              <a:chExt cx="4816593" cy="325084"/>
            </a:xfrm>
          </p:grpSpPr>
          <p:sp>
            <p:nvSpPr>
              <p:cNvPr id="18" name="Freeform 18"/>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9" name="TextBox 19"/>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sp>
          <p:nvSpPr>
            <p:cNvPr id="20" name="Freeform 20"/>
            <p:cNvSpPr/>
            <p:nvPr/>
          </p:nvSpPr>
          <p:spPr>
            <a:xfrm>
              <a:off x="316552" y="286517"/>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1" name="Freeform 21"/>
            <p:cNvSpPr/>
            <p:nvPr/>
          </p:nvSpPr>
          <p:spPr>
            <a:xfrm>
              <a:off x="474997" y="436533"/>
              <a:ext cx="755811" cy="772669"/>
            </a:xfrm>
            <a:custGeom>
              <a:avLst/>
              <a:gdLst/>
              <a:ahLst/>
              <a:cxnLst/>
              <a:rect l="l" t="t" r="r" b="b"/>
              <a:pathLst>
                <a:path w="755811" h="772669">
                  <a:moveTo>
                    <a:pt x="0" y="0"/>
                  </a:moveTo>
                  <a:lnTo>
                    <a:pt x="755812" y="0"/>
                  </a:lnTo>
                  <a:lnTo>
                    <a:pt x="755812" y="772670"/>
                  </a:lnTo>
                  <a:lnTo>
                    <a:pt x="0" y="77267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2" name="Freeform 22"/>
            <p:cNvSpPr/>
            <p:nvPr/>
          </p:nvSpPr>
          <p:spPr>
            <a:xfrm>
              <a:off x="1897443" y="318086"/>
              <a:ext cx="1076085" cy="1009564"/>
            </a:xfrm>
            <a:custGeom>
              <a:avLst/>
              <a:gdLst/>
              <a:ahLst/>
              <a:cxnLst/>
              <a:rect l="l" t="t" r="r" b="b"/>
              <a:pathLst>
                <a:path w="1076085" h="1009564">
                  <a:moveTo>
                    <a:pt x="0" y="0"/>
                  </a:moveTo>
                  <a:lnTo>
                    <a:pt x="1076085" y="0"/>
                  </a:lnTo>
                  <a:lnTo>
                    <a:pt x="1076085" y="1009564"/>
                  </a:lnTo>
                  <a:lnTo>
                    <a:pt x="0" y="1009564"/>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3" name="Freeform 23"/>
            <p:cNvSpPr/>
            <p:nvPr/>
          </p:nvSpPr>
          <p:spPr>
            <a:xfrm>
              <a:off x="3194335" y="366127"/>
              <a:ext cx="883585" cy="913481"/>
            </a:xfrm>
            <a:custGeom>
              <a:avLst/>
              <a:gdLst/>
              <a:ahLst/>
              <a:cxnLst/>
              <a:rect l="l" t="t" r="r" b="b"/>
              <a:pathLst>
                <a:path w="883585" h="913481">
                  <a:moveTo>
                    <a:pt x="0" y="0"/>
                  </a:moveTo>
                  <a:lnTo>
                    <a:pt x="883585" y="0"/>
                  </a:lnTo>
                  <a:lnTo>
                    <a:pt x="883585" y="913481"/>
                  </a:lnTo>
                  <a:lnTo>
                    <a:pt x="0" y="913481"/>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4" name="Freeform 24"/>
            <p:cNvSpPr/>
            <p:nvPr/>
          </p:nvSpPr>
          <p:spPr>
            <a:xfrm>
              <a:off x="5416372" y="377368"/>
              <a:ext cx="890999" cy="890999"/>
            </a:xfrm>
            <a:custGeom>
              <a:avLst/>
              <a:gdLst/>
              <a:ahLst/>
              <a:cxnLst/>
              <a:rect l="l" t="t" r="r" b="b"/>
              <a:pathLst>
                <a:path w="890999" h="890999">
                  <a:moveTo>
                    <a:pt x="0" y="0"/>
                  </a:moveTo>
                  <a:lnTo>
                    <a:pt x="890999" y="0"/>
                  </a:lnTo>
                  <a:lnTo>
                    <a:pt x="890999" y="890999"/>
                  </a:lnTo>
                  <a:lnTo>
                    <a:pt x="0" y="890999"/>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5" name="Freeform 25"/>
            <p:cNvSpPr/>
            <p:nvPr/>
          </p:nvSpPr>
          <p:spPr>
            <a:xfrm>
              <a:off x="4298727" y="342107"/>
              <a:ext cx="896838" cy="961522"/>
            </a:xfrm>
            <a:custGeom>
              <a:avLst/>
              <a:gdLst/>
              <a:ahLst/>
              <a:cxnLst/>
              <a:rect l="l" t="t" r="r" b="b"/>
              <a:pathLst>
                <a:path w="896838" h="961522">
                  <a:moveTo>
                    <a:pt x="0" y="0"/>
                  </a:moveTo>
                  <a:lnTo>
                    <a:pt x="896838" y="0"/>
                  </a:lnTo>
                  <a:lnTo>
                    <a:pt x="896838" y="961522"/>
                  </a:lnTo>
                  <a:lnTo>
                    <a:pt x="0" y="961522"/>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6" name="Freeform 26"/>
            <p:cNvSpPr/>
            <p:nvPr/>
          </p:nvSpPr>
          <p:spPr>
            <a:xfrm>
              <a:off x="6502778" y="318086"/>
              <a:ext cx="1207087" cy="1009564"/>
            </a:xfrm>
            <a:custGeom>
              <a:avLst/>
              <a:gdLst/>
              <a:ahLst/>
              <a:cxnLst/>
              <a:rect l="l" t="t" r="r" b="b"/>
              <a:pathLst>
                <a:path w="1207087" h="1009564">
                  <a:moveTo>
                    <a:pt x="0" y="0"/>
                  </a:moveTo>
                  <a:lnTo>
                    <a:pt x="1207088" y="0"/>
                  </a:lnTo>
                  <a:lnTo>
                    <a:pt x="1207088" y="1009564"/>
                  </a:lnTo>
                  <a:lnTo>
                    <a:pt x="0" y="1009564"/>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7" name="TextBox 27"/>
            <p:cNvSpPr txBox="1"/>
            <p:nvPr/>
          </p:nvSpPr>
          <p:spPr>
            <a:xfrm>
              <a:off x="22163171" y="429379"/>
              <a:ext cx="1562297" cy="714375"/>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grpSp>
      <p:sp>
        <p:nvSpPr>
          <p:cNvPr id="28" name="Freeform 28"/>
          <p:cNvSpPr/>
          <p:nvPr/>
        </p:nvSpPr>
        <p:spPr>
          <a:xfrm>
            <a:off x="16773447" y="2991016"/>
            <a:ext cx="808959" cy="782484"/>
          </a:xfrm>
          <a:custGeom>
            <a:avLst/>
            <a:gdLst/>
            <a:ahLst/>
            <a:cxnLst/>
            <a:rect l="l" t="t" r="r" b="b"/>
            <a:pathLst>
              <a:path w="808959" h="782484">
                <a:moveTo>
                  <a:pt x="0" y="0"/>
                </a:moveTo>
                <a:lnTo>
                  <a:pt x="808959" y="0"/>
                </a:lnTo>
                <a:lnTo>
                  <a:pt x="808959" y="782484"/>
                </a:lnTo>
                <a:lnTo>
                  <a:pt x="0" y="782484"/>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grpSp>
        <p:nvGrpSpPr>
          <p:cNvPr id="29" name="Group 29"/>
          <p:cNvGrpSpPr/>
          <p:nvPr/>
        </p:nvGrpSpPr>
        <p:grpSpPr>
          <a:xfrm>
            <a:off x="11619677" y="8803220"/>
            <a:ext cx="4859691" cy="1588591"/>
            <a:chOff x="-47845" y="-65706"/>
            <a:chExt cx="1279918" cy="418394"/>
          </a:xfrm>
        </p:grpSpPr>
        <p:sp>
          <p:nvSpPr>
            <p:cNvPr id="30" name="Freeform 30"/>
            <p:cNvSpPr/>
            <p:nvPr/>
          </p:nvSpPr>
          <p:spPr>
            <a:xfrm>
              <a:off x="-47845" y="-13318"/>
              <a:ext cx="1270417" cy="313619"/>
            </a:xfrm>
            <a:custGeom>
              <a:avLst/>
              <a:gdLst/>
              <a:ahLst/>
              <a:cxnLst/>
              <a:rect l="l" t="t" r="r" b="b"/>
              <a:pathLst>
                <a:path w="1270417" h="313619">
                  <a:moveTo>
                    <a:pt x="0" y="0"/>
                  </a:moveTo>
                  <a:lnTo>
                    <a:pt x="1270417" y="0"/>
                  </a:lnTo>
                  <a:lnTo>
                    <a:pt x="1270417" y="313619"/>
                  </a:lnTo>
                  <a:lnTo>
                    <a:pt x="0" y="313619"/>
                  </a:lnTo>
                  <a:close/>
                </a:path>
              </a:pathLst>
            </a:custGeom>
            <a:solidFill>
              <a:srgbClr val="CCCCCC"/>
            </a:solidFill>
            <a:ln w="28575" cap="sq">
              <a:solidFill>
                <a:srgbClr val="000000"/>
              </a:solidFill>
              <a:prstDash val="solid"/>
              <a:miter/>
            </a:ln>
          </p:spPr>
        </p:sp>
        <p:sp>
          <p:nvSpPr>
            <p:cNvPr id="31" name="TextBox 31"/>
            <p:cNvSpPr txBox="1"/>
            <p:nvPr/>
          </p:nvSpPr>
          <p:spPr>
            <a:xfrm>
              <a:off x="-38344" y="-65706"/>
              <a:ext cx="1270417" cy="418394"/>
            </a:xfrm>
            <a:prstGeom prst="rect">
              <a:avLst/>
            </a:prstGeom>
          </p:spPr>
          <p:txBody>
            <a:bodyPr lIns="50800" tIns="50800" rIns="50800" bIns="50800" rtlCol="0" anchor="ctr"/>
            <a:lstStyle/>
            <a:p>
              <a:pPr marL="0" lvl="0" indent="0" algn="ctr">
                <a:lnSpc>
                  <a:spcPts val="3639"/>
                </a:lnSpc>
                <a:spcBef>
                  <a:spcPct val="0"/>
                </a:spcBef>
              </a:pPr>
              <a:r>
                <a:rPr lang="en-US" sz="3200" dirty="0">
                  <a:solidFill>
                    <a:srgbClr val="000000"/>
                  </a:solidFill>
                  <a:latin typeface="Retropix"/>
                </a:rPr>
                <a:t>Malak </a:t>
              </a:r>
              <a:r>
                <a:rPr lang="en-US" sz="3200" dirty="0" err="1">
                  <a:solidFill>
                    <a:srgbClr val="000000"/>
                  </a:solidFill>
                  <a:latin typeface="Retropix"/>
                </a:rPr>
                <a:t>AlKazem</a:t>
              </a:r>
              <a:endParaRPr lang="en-US" sz="3200" dirty="0">
                <a:solidFill>
                  <a:srgbClr val="000000"/>
                </a:solidFill>
                <a:latin typeface="Retropix"/>
              </a:endParaRPr>
            </a:p>
            <a:p>
              <a:pPr marL="0" lvl="0" indent="0" algn="ctr">
                <a:lnSpc>
                  <a:spcPts val="3639"/>
                </a:lnSpc>
                <a:spcBef>
                  <a:spcPct val="0"/>
                </a:spcBef>
              </a:pPr>
              <a:r>
                <a:rPr lang="en-US" sz="3200" dirty="0">
                  <a:solidFill>
                    <a:srgbClr val="000000"/>
                  </a:solidFill>
                  <a:latin typeface="Retropix"/>
                </a:rPr>
                <a:t>Nada </a:t>
              </a:r>
              <a:r>
                <a:rPr lang="en-US" sz="3200" dirty="0" err="1">
                  <a:solidFill>
                    <a:srgbClr val="000000"/>
                  </a:solidFill>
                  <a:latin typeface="Retropix"/>
                </a:rPr>
                <a:t>AbuZeid</a:t>
              </a:r>
              <a:endParaRPr lang="en-US" sz="3200" dirty="0">
                <a:solidFill>
                  <a:srgbClr val="000000"/>
                </a:solidFill>
                <a:latin typeface="Retropix"/>
              </a:endParaRPr>
            </a:p>
          </p:txBody>
        </p:sp>
      </p:grpSp>
      <p:pic>
        <p:nvPicPr>
          <p:cNvPr id="32" name="Picture 31">
            <a:extLst>
              <a:ext uri="{FF2B5EF4-FFF2-40B4-BE49-F238E27FC236}">
                <a16:creationId xmlns:a16="http://schemas.microsoft.com/office/drawing/2014/main" id="{9D8ED057-0D38-6F82-579B-8E20FAAB68A6}"/>
              </a:ext>
            </a:extLst>
          </p:cNvPr>
          <p:cNvPicPr>
            <a:picLocks noChangeAspect="1"/>
          </p:cNvPicPr>
          <p:nvPr/>
        </p:nvPicPr>
        <p:blipFill>
          <a:blip r:embed="rId36">
            <a:extLst>
              <a:ext uri="{28A0092B-C50C-407E-A947-70E740481C1C}">
                <a14:useLocalDpi xmlns:a14="http://schemas.microsoft.com/office/drawing/2010/main" val="0"/>
              </a:ext>
              <a:ext uri="{837473B0-CC2E-450A-ABE3-18F120FF3D39}">
                <a1611:picAttrSrcUrl xmlns:a1611="http://schemas.microsoft.com/office/drawing/2016/11/main" r:id="rId37"/>
              </a:ext>
            </a:extLst>
          </a:blip>
          <a:stretch>
            <a:fillRect/>
          </a:stretch>
        </p:blipFill>
        <p:spPr>
          <a:xfrm>
            <a:off x="6967798" y="7109773"/>
            <a:ext cx="1905000" cy="1905000"/>
          </a:xfrm>
          <a:prstGeom prst="rect">
            <a:avLst/>
          </a:prstGeom>
        </p:spPr>
      </p:pic>
      <p:pic>
        <p:nvPicPr>
          <p:cNvPr id="35" name="Picture 34">
            <a:extLst>
              <a:ext uri="{FF2B5EF4-FFF2-40B4-BE49-F238E27FC236}">
                <a16:creationId xmlns:a16="http://schemas.microsoft.com/office/drawing/2014/main" id="{284A922A-4B77-0085-4AAD-7B573474052C}"/>
              </a:ext>
            </a:extLst>
          </p:cNvPr>
          <p:cNvPicPr>
            <a:picLocks noChangeAspect="1"/>
          </p:cNvPicPr>
          <p:nvPr/>
        </p:nvPicPr>
        <p:blipFill>
          <a:blip r:embed="rId38" cstate="print">
            <a:extLst>
              <a:ext uri="{28A0092B-C50C-407E-A947-70E740481C1C}">
                <a14:useLocalDpi xmlns:a14="http://schemas.microsoft.com/office/drawing/2010/main" val="0"/>
              </a:ext>
              <a:ext uri="{837473B0-CC2E-450A-ABE3-18F120FF3D39}">
                <a1611:picAttrSrcUrl xmlns:a1611="http://schemas.microsoft.com/office/drawing/2016/11/main" r:id="rId39"/>
              </a:ext>
            </a:extLst>
          </a:blip>
          <a:stretch>
            <a:fillRect/>
          </a:stretch>
        </p:blipFill>
        <p:spPr>
          <a:xfrm>
            <a:off x="14386599" y="3616961"/>
            <a:ext cx="2444780" cy="2260545"/>
          </a:xfrm>
          <a:prstGeom prst="rect">
            <a:avLst/>
          </a:prstGeom>
        </p:spPr>
      </p:pic>
      <p:sp>
        <p:nvSpPr>
          <p:cNvPr id="38" name="Freeform 21">
            <a:extLst>
              <a:ext uri="{FF2B5EF4-FFF2-40B4-BE49-F238E27FC236}">
                <a16:creationId xmlns:a16="http://schemas.microsoft.com/office/drawing/2014/main" id="{568A5073-9AF8-B000-D65E-9EE2AC31FD37}"/>
              </a:ext>
            </a:extLst>
          </p:cNvPr>
          <p:cNvSpPr/>
          <p:nvPr/>
        </p:nvSpPr>
        <p:spPr>
          <a:xfrm>
            <a:off x="8970340" y="7529074"/>
            <a:ext cx="1661853" cy="1378963"/>
          </a:xfrm>
          <a:custGeom>
            <a:avLst/>
            <a:gdLst/>
            <a:ahLst/>
            <a:cxnLst/>
            <a:rect l="l" t="t" r="r" b="b"/>
            <a:pathLst>
              <a:path w="755811" h="772669">
                <a:moveTo>
                  <a:pt x="0" y="0"/>
                </a:moveTo>
                <a:lnTo>
                  <a:pt x="755812" y="0"/>
                </a:lnTo>
                <a:lnTo>
                  <a:pt x="755812" y="772670"/>
                </a:lnTo>
                <a:lnTo>
                  <a:pt x="0" y="77267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9" name="Group 9"/>
          <p:cNvGrpSpPr/>
          <p:nvPr/>
        </p:nvGrpSpPr>
        <p:grpSpPr>
          <a:xfrm>
            <a:off x="0" y="9052698"/>
            <a:ext cx="18288000" cy="1234302"/>
            <a:chOff x="0" y="0"/>
            <a:chExt cx="4816593" cy="325084"/>
          </a:xfrm>
        </p:grpSpPr>
        <p:sp>
          <p:nvSpPr>
            <p:cNvPr id="10" name="Freeform 10"/>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1" name="TextBox 11"/>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2" name="Group 12"/>
          <p:cNvGrpSpPr/>
          <p:nvPr/>
        </p:nvGrpSpPr>
        <p:grpSpPr>
          <a:xfrm>
            <a:off x="237414" y="9267586"/>
            <a:ext cx="804526" cy="804526"/>
            <a:chOff x="0" y="0"/>
            <a:chExt cx="1072702" cy="1072702"/>
          </a:xfrm>
        </p:grpSpPr>
        <p:sp>
          <p:nvSpPr>
            <p:cNvPr id="13" name="Freeform 13"/>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5" name="Freeform 15"/>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Freeform 19"/>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7" name="TextBox 27">
            <a:extLst>
              <a:ext uri="{FF2B5EF4-FFF2-40B4-BE49-F238E27FC236}">
                <a16:creationId xmlns:a16="http://schemas.microsoft.com/office/drawing/2014/main" id="{AE1275A0-862F-BE61-9F3F-7C02237ADD1C}"/>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1" name="TextBox 20">
            <a:extLst>
              <a:ext uri="{FF2B5EF4-FFF2-40B4-BE49-F238E27FC236}">
                <a16:creationId xmlns:a16="http://schemas.microsoft.com/office/drawing/2014/main" id="{A1603402-D293-F35A-CBCC-0FF59A027A5A}"/>
              </a:ext>
            </a:extLst>
          </p:cNvPr>
          <p:cNvSpPr txBox="1"/>
          <p:nvPr/>
        </p:nvSpPr>
        <p:spPr>
          <a:xfrm>
            <a:off x="1219200" y="647700"/>
            <a:ext cx="15925800" cy="5201424"/>
          </a:xfrm>
          <a:prstGeom prst="rect">
            <a:avLst/>
          </a:prstGeom>
          <a:noFill/>
        </p:spPr>
        <p:txBody>
          <a:bodyPr wrap="square">
            <a:spAutoFit/>
          </a:bodyPr>
          <a:lstStyle/>
          <a:p>
            <a:r>
              <a:rPr lang="en-US" sz="4400" b="1" dirty="0" err="1">
                <a:solidFill>
                  <a:schemeClr val="bg1"/>
                </a:solidFill>
              </a:rPr>
              <a:t>IPhone</a:t>
            </a:r>
            <a:r>
              <a:rPr lang="en-US" sz="4400" b="1" dirty="0">
                <a:solidFill>
                  <a:schemeClr val="bg1"/>
                </a:solidFill>
              </a:rPr>
              <a:t> Vs Android User Stats (2023 Top Picks)</a:t>
            </a:r>
          </a:p>
          <a:p>
            <a:r>
              <a:rPr lang="en-US" sz="3600" dirty="0">
                <a:solidFill>
                  <a:schemeClr val="bg1"/>
                </a:solidFill>
              </a:rPr>
              <a:t>Here’s a quick look at the difference between iPhone and Android users:</a:t>
            </a:r>
          </a:p>
          <a:p>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In the US, iPhone has a 57.93% market share.</a:t>
            </a:r>
          </a:p>
          <a:p>
            <a:pPr marL="571500" indent="-571500">
              <a:buFont typeface="Arial" panose="020B0604020202020204" pitchFamily="34" charset="0"/>
              <a:buChar char="•"/>
            </a:pPr>
            <a:r>
              <a:rPr lang="en-US" sz="3600" dirty="0">
                <a:solidFill>
                  <a:schemeClr val="bg1"/>
                </a:solidFill>
              </a:rPr>
              <a:t>As of 2023, Android has a 70.29% global market share.</a:t>
            </a:r>
          </a:p>
          <a:p>
            <a:pPr marL="571500" indent="-571500">
              <a:buFont typeface="Arial" panose="020B0604020202020204" pitchFamily="34" charset="0"/>
              <a:buChar char="•"/>
            </a:pPr>
            <a:r>
              <a:rPr lang="en-US" sz="3600" dirty="0">
                <a:solidFill>
                  <a:schemeClr val="bg1"/>
                </a:solidFill>
              </a:rPr>
              <a:t>iPhone users have a 43.7% higher average salary than Android users.</a:t>
            </a:r>
          </a:p>
          <a:p>
            <a:pPr marL="571500" indent="-571500">
              <a:buFont typeface="Arial" panose="020B0604020202020204" pitchFamily="34" charset="0"/>
              <a:buChar char="•"/>
            </a:pPr>
            <a:r>
              <a:rPr lang="en-US" sz="3600" dirty="0">
                <a:solidFill>
                  <a:schemeClr val="bg1"/>
                </a:solidFill>
              </a:rPr>
              <a:t>Gen Z and Millennials are more likely to be iPhone users.</a:t>
            </a:r>
          </a:p>
          <a:p>
            <a:pPr marL="571500" indent="-571500">
              <a:buFont typeface="Arial" panose="020B0604020202020204" pitchFamily="34" charset="0"/>
              <a:buChar char="•"/>
            </a:pPr>
            <a:r>
              <a:rPr lang="en-US" sz="3600" dirty="0">
                <a:solidFill>
                  <a:schemeClr val="bg1"/>
                </a:solidFill>
              </a:rPr>
              <a:t>47% of former Android users say iPhone provides a better user experience.</a:t>
            </a:r>
          </a:p>
          <a:p>
            <a:pPr marL="571500" indent="-571500">
              <a:buFont typeface="Arial" panose="020B0604020202020204" pitchFamily="34" charset="0"/>
              <a:buChar char="•"/>
            </a:pPr>
            <a:r>
              <a:rPr lang="en-US" sz="3600" dirty="0">
                <a:solidFill>
                  <a:schemeClr val="bg1"/>
                </a:solidFill>
              </a:rPr>
              <a:t>29% of former iPhone users say Android is more affordable.</a:t>
            </a:r>
          </a:p>
        </p:txBody>
      </p:sp>
    </p:spTree>
    <p:extLst>
      <p:ext uri="{BB962C8B-B14F-4D97-AF65-F5344CB8AC3E}">
        <p14:creationId xmlns:p14="http://schemas.microsoft.com/office/powerpoint/2010/main" val="13940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9" name="Group 9"/>
          <p:cNvGrpSpPr/>
          <p:nvPr/>
        </p:nvGrpSpPr>
        <p:grpSpPr>
          <a:xfrm>
            <a:off x="0" y="9052698"/>
            <a:ext cx="18288000" cy="1234302"/>
            <a:chOff x="0" y="0"/>
            <a:chExt cx="4816593" cy="325084"/>
          </a:xfrm>
        </p:grpSpPr>
        <p:sp>
          <p:nvSpPr>
            <p:cNvPr id="10" name="Freeform 10"/>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1" name="TextBox 11"/>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2" name="Group 12"/>
          <p:cNvGrpSpPr/>
          <p:nvPr/>
        </p:nvGrpSpPr>
        <p:grpSpPr>
          <a:xfrm>
            <a:off x="237414" y="9267586"/>
            <a:ext cx="804526" cy="804526"/>
            <a:chOff x="0" y="0"/>
            <a:chExt cx="1072702" cy="1072702"/>
          </a:xfrm>
        </p:grpSpPr>
        <p:sp>
          <p:nvSpPr>
            <p:cNvPr id="13" name="Freeform 13"/>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5" name="Freeform 15"/>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Freeform 19"/>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7" name="TextBox 27">
            <a:extLst>
              <a:ext uri="{FF2B5EF4-FFF2-40B4-BE49-F238E27FC236}">
                <a16:creationId xmlns:a16="http://schemas.microsoft.com/office/drawing/2014/main" id="{AE1275A0-862F-BE61-9F3F-7C02237ADD1C}"/>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pic>
        <p:nvPicPr>
          <p:cNvPr id="4" name="Picture 3">
            <a:extLst>
              <a:ext uri="{FF2B5EF4-FFF2-40B4-BE49-F238E27FC236}">
                <a16:creationId xmlns:a16="http://schemas.microsoft.com/office/drawing/2014/main" id="{7906639D-2BB5-8659-236C-2B709380BDC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2797" y="-107373"/>
            <a:ext cx="10058400" cy="10394373"/>
          </a:xfrm>
          <a:prstGeom prst="rect">
            <a:avLst/>
          </a:prstGeom>
        </p:spPr>
      </p:pic>
      <p:pic>
        <p:nvPicPr>
          <p:cNvPr id="3" name="Picture 2">
            <a:extLst>
              <a:ext uri="{FF2B5EF4-FFF2-40B4-BE49-F238E27FC236}">
                <a16:creationId xmlns:a16="http://schemas.microsoft.com/office/drawing/2014/main" id="{47462E7C-5D4E-D9FE-13B5-5260E030322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64273" y="-77012"/>
            <a:ext cx="9432574" cy="10394373"/>
          </a:xfrm>
          <a:prstGeom prst="rect">
            <a:avLst/>
          </a:prstGeom>
        </p:spPr>
      </p:pic>
    </p:spTree>
    <p:extLst>
      <p:ext uri="{BB962C8B-B14F-4D97-AF65-F5344CB8AC3E}">
        <p14:creationId xmlns:p14="http://schemas.microsoft.com/office/powerpoint/2010/main" val="177414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1" y="-5528151"/>
            <a:ext cx="5138251" cy="8657765"/>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32461" y="2728430"/>
            <a:ext cx="10549563" cy="5562560"/>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435170" y="7978158"/>
            <a:ext cx="887070"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643117" y="21387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676293" y="5119368"/>
            <a:ext cx="8935414" cy="2694327"/>
          </a:xfrm>
          <a:prstGeom prst="rect">
            <a:avLst/>
          </a:prstGeom>
        </p:spPr>
        <p:txBody>
          <a:bodyPr lIns="0" tIns="0" rIns="0" bIns="0" rtlCol="0" anchor="t">
            <a:spAutoFit/>
          </a:bodyPr>
          <a:lstStyle/>
          <a:p>
            <a:pPr marL="0" lvl="0" indent="0" algn="ctr">
              <a:lnSpc>
                <a:spcPts val="6999"/>
              </a:lnSpc>
            </a:pPr>
            <a:r>
              <a:rPr lang="en-US" sz="8800" u="none" dirty="0">
                <a:solidFill>
                  <a:srgbClr val="000000"/>
                </a:solidFill>
                <a:latin typeface="Retropix"/>
              </a:rPr>
              <a:t>User Interface and Experience</a:t>
            </a:r>
          </a:p>
          <a:p>
            <a:pPr marL="0" lvl="0" indent="0" algn="ctr">
              <a:lnSpc>
                <a:spcPts val="6999"/>
              </a:lnSpc>
            </a:pPr>
            <a:endParaRPr lang="en-US" sz="8800" u="none" dirty="0">
              <a:solidFill>
                <a:srgbClr val="000000"/>
              </a:solidFill>
              <a:latin typeface="Retropix"/>
            </a:endParaRP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TextBox 13">
            <a:extLst>
              <a:ext uri="{FF2B5EF4-FFF2-40B4-BE49-F238E27FC236}">
                <a16:creationId xmlns:a16="http://schemas.microsoft.com/office/drawing/2014/main" id="{81D649C7-85E1-691C-1939-F5315195BBBC}"/>
              </a:ext>
            </a:extLst>
          </p:cNvPr>
          <p:cNvSpPr txBox="1"/>
          <p:nvPr/>
        </p:nvSpPr>
        <p:spPr>
          <a:xfrm>
            <a:off x="2013857" y="987746"/>
            <a:ext cx="3874218" cy="919482"/>
          </a:xfrm>
          <a:prstGeom prst="rect">
            <a:avLst/>
          </a:prstGeom>
        </p:spPr>
        <p:txBody>
          <a:bodyPr wrap="square" lIns="0" tIns="0" rIns="0" bIns="0" rtlCol="0" anchor="t">
            <a:spAutoFit/>
          </a:bodyPr>
          <a:lstStyle/>
          <a:p>
            <a:pPr algn="ctr">
              <a:lnSpc>
                <a:spcPts val="6999"/>
              </a:lnSpc>
            </a:pPr>
            <a:r>
              <a:rPr lang="en-US" sz="9600" dirty="0">
                <a:solidFill>
                  <a:srgbClr val="000000"/>
                </a:solidFill>
                <a:latin typeface="Retropix"/>
              </a:rPr>
              <a:t>Part 3:</a:t>
            </a:r>
            <a:endParaRPr lang="en-US" sz="6999" dirty="0">
              <a:solidFill>
                <a:srgbClr val="000000"/>
              </a:solidFill>
              <a:latin typeface="Retropix"/>
            </a:endParaRPr>
          </a:p>
        </p:txBody>
      </p:sp>
    </p:spTree>
    <p:extLst>
      <p:ext uri="{BB962C8B-B14F-4D97-AF65-F5344CB8AC3E}">
        <p14:creationId xmlns:p14="http://schemas.microsoft.com/office/powerpoint/2010/main" val="92232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356248" y="1476375"/>
            <a:ext cx="5293965" cy="3590727"/>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User Interface and Experience</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29965" y="2841263"/>
            <a:ext cx="11195622" cy="5139869"/>
          </a:xfrm>
          <a:prstGeom prst="rect">
            <a:avLst/>
          </a:prstGeom>
          <a:noFill/>
        </p:spPr>
        <p:txBody>
          <a:bodyPr wrap="square">
            <a:spAutoFit/>
          </a:bodyPr>
          <a:lstStyle/>
          <a:p>
            <a:pPr algn="l">
              <a:buFont typeface="Arial" panose="020B0604020202020204" pitchFamily="34" charset="0"/>
              <a:buChar char="•"/>
            </a:pPr>
            <a:r>
              <a:rPr lang="en-US" sz="3600" b="1" i="0" dirty="0">
                <a:solidFill>
                  <a:srgbClr val="0D0D0D"/>
                </a:solidFill>
                <a:effectLst/>
                <a:highlight>
                  <a:srgbClr val="FFFFFF"/>
                </a:highlight>
                <a:latin typeface="Söhne"/>
              </a:rPr>
              <a:t>Design Philosophy</a:t>
            </a:r>
            <a:r>
              <a:rPr lang="en-US" sz="3600" b="0" i="0" dirty="0">
                <a:solidFill>
                  <a:srgbClr val="0D0D0D"/>
                </a:solidFill>
                <a:effectLst/>
                <a:highlight>
                  <a:srgbClr val="FFFFFF"/>
                </a:highlight>
                <a:latin typeface="Söhne"/>
              </a:rPr>
              <a:t>: Material Design, offering a clean, flat, and responsive interface.</a:t>
            </a:r>
          </a:p>
          <a:p>
            <a:pPr algn="l">
              <a:buFont typeface="Arial" panose="020B0604020202020204" pitchFamily="34" charset="0"/>
              <a:buChar char="•"/>
            </a:pPr>
            <a:endParaRPr lang="en-US" sz="3600" b="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Customization</a:t>
            </a:r>
            <a:r>
              <a:rPr lang="en-US" sz="3600" b="0" i="0" dirty="0">
                <a:solidFill>
                  <a:srgbClr val="0D0D0D"/>
                </a:solidFill>
                <a:effectLst/>
                <a:highlight>
                  <a:srgbClr val="FFFFFF"/>
                </a:highlight>
                <a:latin typeface="Söhne"/>
              </a:rPr>
              <a:t>: Users can customize home screens, widgets, and app icons extensively.</a:t>
            </a:r>
          </a:p>
          <a:p>
            <a:pPr algn="l">
              <a:buFont typeface="Arial" panose="020B0604020202020204" pitchFamily="34" charset="0"/>
              <a:buChar char="•"/>
            </a:pPr>
            <a:endParaRPr lang="en-US" sz="3600" b="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Variety</a:t>
            </a:r>
            <a:r>
              <a:rPr lang="en-US" sz="3600" b="0" i="0" dirty="0">
                <a:solidFill>
                  <a:srgbClr val="0D0D0D"/>
                </a:solidFill>
                <a:effectLst/>
                <a:highlight>
                  <a:srgbClr val="FFFFFF"/>
                </a:highlight>
                <a:latin typeface="Söhne"/>
              </a:rPr>
              <a:t>: Available on a wide range of devices with various screen sizes and hardware capabilities.</a:t>
            </a:r>
          </a:p>
          <a:p>
            <a:pPr algn="l"/>
            <a:endParaRPr lang="en-US" sz="4000" b="1" i="0" dirty="0">
              <a:solidFill>
                <a:srgbClr val="1F1F1F"/>
              </a:solidFill>
              <a:effectLst/>
              <a:latin typeface="Google Sans"/>
            </a:endParaRP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1015663"/>
          </a:xfrm>
          <a:prstGeom prst="rect">
            <a:avLst/>
          </a:prstGeom>
          <a:noFill/>
        </p:spPr>
        <p:txBody>
          <a:bodyPr wrap="square" rtlCol="0">
            <a:spAutoFit/>
          </a:bodyPr>
          <a:lstStyle/>
          <a:p>
            <a:r>
              <a:rPr lang="en-US" sz="6000" dirty="0">
                <a:solidFill>
                  <a:srgbClr val="FFFFFF"/>
                </a:solidFill>
                <a:latin typeface="Retropix"/>
              </a:rPr>
              <a:t>Android OS</a:t>
            </a:r>
          </a:p>
        </p:txBody>
      </p:sp>
    </p:spTree>
    <p:extLst>
      <p:ext uri="{BB962C8B-B14F-4D97-AF65-F5344CB8AC3E}">
        <p14:creationId xmlns:p14="http://schemas.microsoft.com/office/powerpoint/2010/main" val="1785055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356248" y="1476375"/>
            <a:ext cx="5293965" cy="3590727"/>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User Interface and Experience</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29965" y="2841263"/>
            <a:ext cx="11195622" cy="5139869"/>
          </a:xfrm>
          <a:prstGeom prst="rect">
            <a:avLst/>
          </a:prstGeom>
          <a:noFill/>
        </p:spPr>
        <p:txBody>
          <a:bodyPr wrap="square">
            <a:spAutoFit/>
          </a:bodyPr>
          <a:lstStyle/>
          <a:p>
            <a:pPr algn="l">
              <a:buFont typeface="Arial" panose="020B0604020202020204" pitchFamily="34" charset="0"/>
              <a:buChar char="•"/>
            </a:pPr>
            <a:r>
              <a:rPr lang="en-US" sz="3600" b="1" i="0" dirty="0">
                <a:solidFill>
                  <a:srgbClr val="0D0D0D"/>
                </a:solidFill>
                <a:effectLst/>
                <a:highlight>
                  <a:srgbClr val="FFFFFF"/>
                </a:highlight>
                <a:latin typeface="Söhne"/>
              </a:rPr>
              <a:t>Design Philosophy</a:t>
            </a:r>
            <a:r>
              <a:rPr lang="en-US" sz="3600" b="0" i="0" dirty="0">
                <a:solidFill>
                  <a:srgbClr val="0D0D0D"/>
                </a:solidFill>
                <a:effectLst/>
                <a:highlight>
                  <a:srgbClr val="FFFFFF"/>
                </a:highlight>
                <a:latin typeface="Söhne"/>
              </a:rPr>
              <a:t>: Flat design with a focus on simplicity and ease of use.</a:t>
            </a:r>
          </a:p>
          <a:p>
            <a:pPr algn="l">
              <a:buFont typeface="Arial" panose="020B0604020202020204" pitchFamily="34" charset="0"/>
              <a:buChar char="•"/>
            </a:pPr>
            <a:endParaRPr lang="en-US" sz="3600" b="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Customization</a:t>
            </a:r>
            <a:r>
              <a:rPr lang="en-US" sz="3600" b="0" i="0" dirty="0">
                <a:solidFill>
                  <a:srgbClr val="0D0D0D"/>
                </a:solidFill>
                <a:effectLst/>
                <a:highlight>
                  <a:srgbClr val="FFFFFF"/>
                </a:highlight>
                <a:latin typeface="Söhne"/>
              </a:rPr>
              <a:t>: Limited to changing wallpapers and rearranging app icons. No widgets on the home screen until iOS 14.</a:t>
            </a:r>
          </a:p>
          <a:p>
            <a:pPr algn="l">
              <a:buFont typeface="Arial" panose="020B0604020202020204" pitchFamily="34" charset="0"/>
              <a:buChar char="•"/>
            </a:pPr>
            <a:endParaRPr lang="en-US" sz="3600" b="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Consistency</a:t>
            </a:r>
            <a:r>
              <a:rPr lang="en-US" sz="3600" b="0" i="0" dirty="0">
                <a:solidFill>
                  <a:srgbClr val="0D0D0D"/>
                </a:solidFill>
                <a:effectLst/>
                <a:highlight>
                  <a:srgbClr val="FFFFFF"/>
                </a:highlight>
                <a:latin typeface="Söhne"/>
              </a:rPr>
              <a:t>: Uniform experience across all Apple devices.</a:t>
            </a:r>
          </a:p>
          <a:p>
            <a:pPr algn="l"/>
            <a:endParaRPr lang="en-US" sz="4000" b="1" i="0" dirty="0">
              <a:solidFill>
                <a:srgbClr val="1F1F1F"/>
              </a:solidFill>
              <a:effectLst/>
              <a:latin typeface="Google Sans"/>
            </a:endParaRP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1015663"/>
          </a:xfrm>
          <a:prstGeom prst="rect">
            <a:avLst/>
          </a:prstGeom>
          <a:noFill/>
        </p:spPr>
        <p:txBody>
          <a:bodyPr wrap="square" rtlCol="0">
            <a:spAutoFit/>
          </a:bodyPr>
          <a:lstStyle/>
          <a:p>
            <a:r>
              <a:rPr lang="en-US" sz="6000" dirty="0">
                <a:solidFill>
                  <a:srgbClr val="FFFFFF"/>
                </a:solidFill>
                <a:latin typeface="Retropix"/>
              </a:rPr>
              <a:t>iOS</a:t>
            </a:r>
          </a:p>
        </p:txBody>
      </p:sp>
    </p:spTree>
    <p:extLst>
      <p:ext uri="{BB962C8B-B14F-4D97-AF65-F5344CB8AC3E}">
        <p14:creationId xmlns:p14="http://schemas.microsoft.com/office/powerpoint/2010/main" val="342026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1" y="-5528151"/>
            <a:ext cx="5138251" cy="8657765"/>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32461" y="2728430"/>
            <a:ext cx="10549563" cy="5562560"/>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435170" y="7978158"/>
            <a:ext cx="887070"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643117" y="21387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676293" y="5119368"/>
            <a:ext cx="8935414" cy="2694327"/>
          </a:xfrm>
          <a:prstGeom prst="rect">
            <a:avLst/>
          </a:prstGeom>
        </p:spPr>
        <p:txBody>
          <a:bodyPr lIns="0" tIns="0" rIns="0" bIns="0" rtlCol="0" anchor="t">
            <a:spAutoFit/>
          </a:bodyPr>
          <a:lstStyle/>
          <a:p>
            <a:pPr marL="0" lvl="0" indent="0" algn="ctr">
              <a:lnSpc>
                <a:spcPts val="6999"/>
              </a:lnSpc>
            </a:pPr>
            <a:r>
              <a:rPr lang="en-US" sz="8800" u="none" dirty="0">
                <a:solidFill>
                  <a:srgbClr val="000000"/>
                </a:solidFill>
                <a:latin typeface="Retropix"/>
              </a:rPr>
              <a:t>App Store and Applications</a:t>
            </a:r>
          </a:p>
          <a:p>
            <a:pPr marL="0" lvl="0" indent="0" algn="ctr">
              <a:lnSpc>
                <a:spcPts val="6999"/>
              </a:lnSpc>
            </a:pPr>
            <a:endParaRPr lang="en-US" sz="8800" u="none" dirty="0">
              <a:solidFill>
                <a:srgbClr val="000000"/>
              </a:solidFill>
              <a:latin typeface="Retropix"/>
            </a:endParaRP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TextBox 13">
            <a:extLst>
              <a:ext uri="{FF2B5EF4-FFF2-40B4-BE49-F238E27FC236}">
                <a16:creationId xmlns:a16="http://schemas.microsoft.com/office/drawing/2014/main" id="{81D649C7-85E1-691C-1939-F5315195BBBC}"/>
              </a:ext>
            </a:extLst>
          </p:cNvPr>
          <p:cNvSpPr txBox="1"/>
          <p:nvPr/>
        </p:nvSpPr>
        <p:spPr>
          <a:xfrm>
            <a:off x="2013857" y="987746"/>
            <a:ext cx="3874218" cy="919482"/>
          </a:xfrm>
          <a:prstGeom prst="rect">
            <a:avLst/>
          </a:prstGeom>
        </p:spPr>
        <p:txBody>
          <a:bodyPr wrap="square" lIns="0" tIns="0" rIns="0" bIns="0" rtlCol="0" anchor="t">
            <a:spAutoFit/>
          </a:bodyPr>
          <a:lstStyle/>
          <a:p>
            <a:pPr algn="ctr">
              <a:lnSpc>
                <a:spcPts val="6999"/>
              </a:lnSpc>
            </a:pPr>
            <a:r>
              <a:rPr lang="en-US" sz="9600" dirty="0">
                <a:solidFill>
                  <a:srgbClr val="000000"/>
                </a:solidFill>
                <a:latin typeface="Retropix"/>
              </a:rPr>
              <a:t>Part 4:</a:t>
            </a:r>
            <a:endParaRPr lang="en-US" sz="6999" dirty="0">
              <a:solidFill>
                <a:srgbClr val="000000"/>
              </a:solidFill>
              <a:latin typeface="Retropix"/>
            </a:endParaRPr>
          </a:p>
        </p:txBody>
      </p:sp>
    </p:spTree>
    <p:extLst>
      <p:ext uri="{BB962C8B-B14F-4D97-AF65-F5344CB8AC3E}">
        <p14:creationId xmlns:p14="http://schemas.microsoft.com/office/powerpoint/2010/main" val="27688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sp>
        <p:nvSpPr>
          <p:cNvPr id="14" name="TextBox 14"/>
          <p:cNvSpPr txBox="1"/>
          <p:nvPr/>
        </p:nvSpPr>
        <p:spPr>
          <a:xfrm>
            <a:off x="1854323" y="2437840"/>
            <a:ext cx="17032101" cy="898964"/>
          </a:xfrm>
          <a:prstGeom prst="rect">
            <a:avLst/>
          </a:prstGeom>
        </p:spPr>
        <p:txBody>
          <a:bodyPr wrap="square" lIns="0" tIns="0" rIns="0" bIns="0" rtlCol="0" anchor="t">
            <a:spAutoFit/>
          </a:bodyPr>
          <a:lstStyle/>
          <a:p>
            <a:pPr>
              <a:lnSpc>
                <a:spcPts val="6999"/>
              </a:lnSpc>
            </a:pPr>
            <a:r>
              <a:rPr lang="en-US" sz="8800" dirty="0">
                <a:solidFill>
                  <a:srgbClr val="FFFFFF"/>
                </a:solidFill>
                <a:latin typeface="Retropix"/>
              </a:rPr>
              <a:t>App Store and Applications</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dirty="0"/>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pic>
        <p:nvPicPr>
          <p:cNvPr id="3" name="Picture 2">
            <a:extLst>
              <a:ext uri="{FF2B5EF4-FFF2-40B4-BE49-F238E27FC236}">
                <a16:creationId xmlns:a16="http://schemas.microsoft.com/office/drawing/2014/main" id="{0B14B9E6-7389-4885-E2EB-B2AA16BEF96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81600" y="3867273"/>
            <a:ext cx="6498130" cy="4797786"/>
          </a:xfrm>
          <a:prstGeom prst="rect">
            <a:avLst/>
          </a:prstGeom>
        </p:spPr>
      </p:pic>
    </p:spTree>
    <p:extLst>
      <p:ext uri="{BB962C8B-B14F-4D97-AF65-F5344CB8AC3E}">
        <p14:creationId xmlns:p14="http://schemas.microsoft.com/office/powerpoint/2010/main" val="295074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356248" y="1830217"/>
            <a:ext cx="5293965" cy="2693045"/>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App Store and Applications</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29965" y="3032077"/>
            <a:ext cx="11195622" cy="4524315"/>
          </a:xfrm>
          <a:prstGeom prst="rect">
            <a:avLst/>
          </a:prstGeom>
          <a:noFill/>
        </p:spPr>
        <p:txBody>
          <a:bodyPr wrap="square">
            <a:spAutoFit/>
          </a:bodyPr>
          <a:lstStyle/>
          <a:p>
            <a:pPr algn="l">
              <a:buFont typeface="Arial" panose="020B0604020202020204" pitchFamily="34" charset="0"/>
              <a:buChar char="•"/>
            </a:pPr>
            <a:r>
              <a:rPr lang="en-US" sz="3600" b="1" i="0" dirty="0">
                <a:solidFill>
                  <a:srgbClr val="0D0D0D"/>
                </a:solidFill>
                <a:effectLst/>
                <a:highlight>
                  <a:srgbClr val="FFFFFF"/>
                </a:highlight>
                <a:latin typeface="Söhne"/>
              </a:rPr>
              <a:t>Google Play Store</a:t>
            </a:r>
            <a:r>
              <a:rPr lang="en-US" sz="3600" b="0" i="0" dirty="0">
                <a:solidFill>
                  <a:srgbClr val="0D0D0D"/>
                </a:solidFill>
                <a:effectLst/>
                <a:highlight>
                  <a:srgbClr val="FFFFFF"/>
                </a:highlight>
                <a:latin typeface="Söhne"/>
              </a:rPr>
              <a:t>: Primary source for apps, with a larger variety of apps, including those not found on iOS.</a:t>
            </a:r>
          </a:p>
          <a:p>
            <a:pPr algn="l">
              <a:buFont typeface="Arial" panose="020B0604020202020204" pitchFamily="34" charset="0"/>
              <a:buChar char="•"/>
            </a:pPr>
            <a:endParaRPr lang="en-US" sz="3600" b="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Third-party Stores</a:t>
            </a:r>
            <a:r>
              <a:rPr lang="en-US" sz="3600" b="0" i="0" dirty="0">
                <a:solidFill>
                  <a:srgbClr val="0D0D0D"/>
                </a:solidFill>
                <a:effectLst/>
                <a:highlight>
                  <a:srgbClr val="FFFFFF"/>
                </a:highlight>
                <a:latin typeface="Söhne"/>
              </a:rPr>
              <a:t>: Users can install apps from various third-party app stores.</a:t>
            </a:r>
          </a:p>
          <a:p>
            <a:pPr algn="l">
              <a:buFont typeface="Arial" panose="020B0604020202020204" pitchFamily="34" charset="0"/>
              <a:buChar char="•"/>
            </a:pPr>
            <a:endParaRPr lang="en-US" sz="3600" b="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App Development</a:t>
            </a:r>
            <a:r>
              <a:rPr lang="en-US" sz="3600" b="0" i="0" dirty="0">
                <a:solidFill>
                  <a:srgbClr val="0D0D0D"/>
                </a:solidFill>
                <a:effectLst/>
                <a:highlight>
                  <a:srgbClr val="FFFFFF"/>
                </a:highlight>
                <a:latin typeface="Söhne"/>
              </a:rPr>
              <a:t>: Java and Kotlin are the primary programming languages.</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2862322"/>
          </a:xfrm>
          <a:prstGeom prst="rect">
            <a:avLst/>
          </a:prstGeom>
          <a:noFill/>
        </p:spPr>
        <p:txBody>
          <a:bodyPr wrap="square" rtlCol="0">
            <a:spAutoFit/>
          </a:bodyPr>
          <a:lstStyle/>
          <a:p>
            <a:r>
              <a:rPr lang="en-US" sz="6000" dirty="0">
                <a:solidFill>
                  <a:srgbClr val="FFFFFF"/>
                </a:solidFill>
                <a:latin typeface="Retropix"/>
              </a:rPr>
              <a:t>Android OS</a:t>
            </a:r>
          </a:p>
          <a:p>
            <a:endParaRPr lang="en-US" sz="6000" dirty="0">
              <a:solidFill>
                <a:srgbClr val="FFFFFF"/>
              </a:solidFill>
              <a:latin typeface="Retropix"/>
            </a:endParaRPr>
          </a:p>
          <a:p>
            <a:endParaRPr lang="en-US" sz="6000" dirty="0">
              <a:solidFill>
                <a:srgbClr val="FFFFFF"/>
              </a:solidFill>
              <a:latin typeface="Retropix"/>
            </a:endParaRPr>
          </a:p>
        </p:txBody>
      </p:sp>
    </p:spTree>
    <p:extLst>
      <p:ext uri="{BB962C8B-B14F-4D97-AF65-F5344CB8AC3E}">
        <p14:creationId xmlns:p14="http://schemas.microsoft.com/office/powerpoint/2010/main" val="2523168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356248" y="1930125"/>
            <a:ext cx="5293965" cy="2693045"/>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App Store and Applications</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29965" y="2841263"/>
            <a:ext cx="11195622" cy="6309420"/>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App Store</a:t>
            </a:r>
            <a:r>
              <a:rPr lang="en-US" sz="4000" b="0" i="0" dirty="0">
                <a:solidFill>
                  <a:srgbClr val="0D0D0D"/>
                </a:solidFill>
                <a:effectLst/>
                <a:highlight>
                  <a:srgbClr val="FFFFFF"/>
                </a:highlight>
                <a:latin typeface="Söhne"/>
              </a:rPr>
              <a:t>: Only source for apps, with strict quality and security standards.</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App Development</a:t>
            </a:r>
            <a:r>
              <a:rPr lang="en-US" sz="4000" b="0" i="0" dirty="0">
                <a:solidFill>
                  <a:srgbClr val="0D0D0D"/>
                </a:solidFill>
                <a:effectLst/>
                <a:highlight>
                  <a:srgbClr val="FFFFFF"/>
                </a:highlight>
                <a:latin typeface="Söhne"/>
              </a:rPr>
              <a:t>: Swift and Objective-C are the primary programming languages.</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Revenue Model</a:t>
            </a:r>
            <a:r>
              <a:rPr lang="en-US" sz="4000" b="0" i="0" dirty="0">
                <a:solidFill>
                  <a:srgbClr val="0D0D0D"/>
                </a:solidFill>
                <a:effectLst/>
                <a:highlight>
                  <a:srgbClr val="FFFFFF"/>
                </a:highlight>
                <a:latin typeface="Söhne"/>
              </a:rPr>
              <a:t>: Higher app revenue and monetization opportunities compared to Android.</a:t>
            </a:r>
          </a:p>
          <a:p>
            <a:br>
              <a:rPr lang="en-US" sz="4000" dirty="0"/>
            </a:br>
            <a:endParaRPr lang="en-US" sz="4400" b="1" i="0" dirty="0">
              <a:solidFill>
                <a:srgbClr val="1F1F1F"/>
              </a:solidFill>
              <a:effectLst/>
              <a:latin typeface="Google Sans"/>
            </a:endParaRP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1015663"/>
          </a:xfrm>
          <a:prstGeom prst="rect">
            <a:avLst/>
          </a:prstGeom>
          <a:noFill/>
        </p:spPr>
        <p:txBody>
          <a:bodyPr wrap="square" rtlCol="0">
            <a:spAutoFit/>
          </a:bodyPr>
          <a:lstStyle/>
          <a:p>
            <a:r>
              <a:rPr lang="en-US" sz="6000" dirty="0">
                <a:solidFill>
                  <a:srgbClr val="FFFFFF"/>
                </a:solidFill>
                <a:latin typeface="Retropix"/>
              </a:rPr>
              <a:t>iOS</a:t>
            </a:r>
          </a:p>
        </p:txBody>
      </p:sp>
    </p:spTree>
    <p:extLst>
      <p:ext uri="{BB962C8B-B14F-4D97-AF65-F5344CB8AC3E}">
        <p14:creationId xmlns:p14="http://schemas.microsoft.com/office/powerpoint/2010/main" val="423510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1" y="-5528151"/>
            <a:ext cx="5138251" cy="8657765"/>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32461" y="2728430"/>
            <a:ext cx="10549563" cy="5562560"/>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435170" y="7978158"/>
            <a:ext cx="887070"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643117" y="21387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676293" y="5119368"/>
            <a:ext cx="8935414" cy="1796646"/>
          </a:xfrm>
          <a:prstGeom prst="rect">
            <a:avLst/>
          </a:prstGeom>
        </p:spPr>
        <p:txBody>
          <a:bodyPr lIns="0" tIns="0" rIns="0" bIns="0" rtlCol="0" anchor="t">
            <a:spAutoFit/>
          </a:bodyPr>
          <a:lstStyle/>
          <a:p>
            <a:pPr marL="0" lvl="0" indent="0" algn="ctr">
              <a:lnSpc>
                <a:spcPts val="6999"/>
              </a:lnSpc>
            </a:pPr>
            <a:r>
              <a:rPr lang="en-US" sz="8800" u="none" dirty="0">
                <a:solidFill>
                  <a:srgbClr val="000000"/>
                </a:solidFill>
                <a:latin typeface="Retropix"/>
              </a:rPr>
              <a:t>Hardware Integration</a:t>
            </a: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TextBox 13">
            <a:extLst>
              <a:ext uri="{FF2B5EF4-FFF2-40B4-BE49-F238E27FC236}">
                <a16:creationId xmlns:a16="http://schemas.microsoft.com/office/drawing/2014/main" id="{81D649C7-85E1-691C-1939-F5315195BBBC}"/>
              </a:ext>
            </a:extLst>
          </p:cNvPr>
          <p:cNvSpPr txBox="1"/>
          <p:nvPr/>
        </p:nvSpPr>
        <p:spPr>
          <a:xfrm>
            <a:off x="2013857" y="987746"/>
            <a:ext cx="3874218" cy="919482"/>
          </a:xfrm>
          <a:prstGeom prst="rect">
            <a:avLst/>
          </a:prstGeom>
        </p:spPr>
        <p:txBody>
          <a:bodyPr wrap="square" lIns="0" tIns="0" rIns="0" bIns="0" rtlCol="0" anchor="t">
            <a:spAutoFit/>
          </a:bodyPr>
          <a:lstStyle/>
          <a:p>
            <a:pPr algn="ctr">
              <a:lnSpc>
                <a:spcPts val="6999"/>
              </a:lnSpc>
            </a:pPr>
            <a:r>
              <a:rPr lang="en-US" sz="9600" dirty="0">
                <a:solidFill>
                  <a:srgbClr val="000000"/>
                </a:solidFill>
                <a:latin typeface="Retropix"/>
              </a:rPr>
              <a:t>Part 5:</a:t>
            </a:r>
            <a:endParaRPr lang="en-US" sz="6999" dirty="0">
              <a:solidFill>
                <a:srgbClr val="000000"/>
              </a:solidFill>
              <a:latin typeface="Retropix"/>
            </a:endParaRPr>
          </a:p>
        </p:txBody>
      </p:sp>
    </p:spTree>
    <p:extLst>
      <p:ext uri="{BB962C8B-B14F-4D97-AF65-F5344CB8AC3E}">
        <p14:creationId xmlns:p14="http://schemas.microsoft.com/office/powerpoint/2010/main" val="219802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2" name="Group 22"/>
          <p:cNvGrpSpPr/>
          <p:nvPr/>
        </p:nvGrpSpPr>
        <p:grpSpPr>
          <a:xfrm>
            <a:off x="0" y="9052698"/>
            <a:ext cx="18288000" cy="1234302"/>
            <a:chOff x="0" y="0"/>
            <a:chExt cx="4816593" cy="325084"/>
          </a:xfrm>
        </p:grpSpPr>
        <p:sp>
          <p:nvSpPr>
            <p:cNvPr id="23" name="Freeform 23"/>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24" name="TextBox 24"/>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25" name="Group 25"/>
          <p:cNvGrpSpPr/>
          <p:nvPr/>
        </p:nvGrpSpPr>
        <p:grpSpPr>
          <a:xfrm>
            <a:off x="237414" y="9267586"/>
            <a:ext cx="804526" cy="804526"/>
            <a:chOff x="0" y="0"/>
            <a:chExt cx="1072702" cy="1072702"/>
          </a:xfrm>
        </p:grpSpPr>
        <p:sp>
          <p:nvSpPr>
            <p:cNvPr id="26" name="Freeform 26"/>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Freeform 27"/>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28" name="Freeform 28"/>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Freeform 30"/>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1" name="Freeform 31"/>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2" name="Freeform 32"/>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7" name="TextBox 27">
            <a:extLst>
              <a:ext uri="{FF2B5EF4-FFF2-40B4-BE49-F238E27FC236}">
                <a16:creationId xmlns:a16="http://schemas.microsoft.com/office/drawing/2014/main" id="{C9F7F71F-06C2-810C-81D7-45B808EAD87C}"/>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pic>
        <p:nvPicPr>
          <p:cNvPr id="3" name="Picture 2">
            <a:extLst>
              <a:ext uri="{FF2B5EF4-FFF2-40B4-BE49-F238E27FC236}">
                <a16:creationId xmlns:a16="http://schemas.microsoft.com/office/drawing/2014/main" id="{741E1C86-D49F-5AE2-7B77-5AEA8F24EB6C}"/>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237414" y="44919"/>
            <a:ext cx="10659186" cy="8486632"/>
          </a:xfrm>
          <a:prstGeom prst="rect">
            <a:avLst/>
          </a:prstGeom>
        </p:spPr>
      </p:pic>
      <p:pic>
        <p:nvPicPr>
          <p:cNvPr id="6" name="Picture 5">
            <a:extLst>
              <a:ext uri="{FF2B5EF4-FFF2-40B4-BE49-F238E27FC236}">
                <a16:creationId xmlns:a16="http://schemas.microsoft.com/office/drawing/2014/main" id="{2C5C2425-CA60-A17C-6D1B-3F1797D9D68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704990" y="376487"/>
            <a:ext cx="8583010" cy="8155063"/>
          </a:xfrm>
          <a:prstGeom prst="rect">
            <a:avLst/>
          </a:prstGeom>
        </p:spPr>
      </p:pic>
    </p:spTree>
    <p:extLst>
      <p:ext uri="{BB962C8B-B14F-4D97-AF65-F5344CB8AC3E}">
        <p14:creationId xmlns:p14="http://schemas.microsoft.com/office/powerpoint/2010/main" val="219402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356248" y="1930125"/>
            <a:ext cx="5293965" cy="1795363"/>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Hardware Integration</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29965" y="2879363"/>
            <a:ext cx="11195622" cy="5016758"/>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Diverse Hardware</a:t>
            </a:r>
            <a:r>
              <a:rPr lang="en-US" sz="4000" b="0" i="0" dirty="0">
                <a:solidFill>
                  <a:srgbClr val="0D0D0D"/>
                </a:solidFill>
                <a:effectLst/>
                <a:highlight>
                  <a:srgbClr val="FFFFFF"/>
                </a:highlight>
                <a:latin typeface="Söhne"/>
              </a:rPr>
              <a:t>: Used by numerous manufacturers like Samsung, Huawei, Google, and many others, leading to a wide range of devices in terms of quality and performance.</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Fragmentation</a:t>
            </a:r>
            <a:r>
              <a:rPr lang="en-US" sz="4000" b="0" i="0" dirty="0">
                <a:solidFill>
                  <a:srgbClr val="0D0D0D"/>
                </a:solidFill>
                <a:effectLst/>
                <a:highlight>
                  <a:srgbClr val="FFFFFF"/>
                </a:highlight>
                <a:latin typeface="Söhne"/>
              </a:rPr>
              <a:t>: Variability in hardware leads to fragmentation, where different devices run different versions of Android.</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1938992"/>
          </a:xfrm>
          <a:prstGeom prst="rect">
            <a:avLst/>
          </a:prstGeom>
          <a:noFill/>
        </p:spPr>
        <p:txBody>
          <a:bodyPr wrap="square" rtlCol="0">
            <a:spAutoFit/>
          </a:bodyPr>
          <a:lstStyle/>
          <a:p>
            <a:r>
              <a:rPr lang="en-US" sz="6000" dirty="0">
                <a:solidFill>
                  <a:srgbClr val="FFFFFF"/>
                </a:solidFill>
                <a:latin typeface="Retropix"/>
              </a:rPr>
              <a:t>Android OS</a:t>
            </a:r>
          </a:p>
          <a:p>
            <a:endParaRPr lang="en-US" sz="6000" dirty="0">
              <a:solidFill>
                <a:srgbClr val="FFFFFF"/>
              </a:solidFill>
              <a:latin typeface="Retropix"/>
            </a:endParaRPr>
          </a:p>
        </p:txBody>
      </p:sp>
    </p:spTree>
    <p:extLst>
      <p:ext uri="{BB962C8B-B14F-4D97-AF65-F5344CB8AC3E}">
        <p14:creationId xmlns:p14="http://schemas.microsoft.com/office/powerpoint/2010/main" val="192249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356248" y="1930125"/>
            <a:ext cx="5293965" cy="1795363"/>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Hardware Integration</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93567" y="3125172"/>
            <a:ext cx="11195622" cy="3785652"/>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Exclusive Hardware</a:t>
            </a:r>
            <a:r>
              <a:rPr lang="en-US" sz="4000" b="0" i="0" dirty="0">
                <a:solidFill>
                  <a:srgbClr val="0D0D0D"/>
                </a:solidFill>
                <a:effectLst/>
                <a:highlight>
                  <a:srgbClr val="FFFFFF"/>
                </a:highlight>
                <a:latin typeface="Söhne"/>
              </a:rPr>
              <a:t>: Only available on Apple devices (iPhone, iPad, iPod Touch), ensuring tight integration between hardware and software.</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Consistency</a:t>
            </a:r>
            <a:r>
              <a:rPr lang="en-US" sz="4000" b="0" i="0" dirty="0">
                <a:solidFill>
                  <a:srgbClr val="0D0D0D"/>
                </a:solidFill>
                <a:effectLst/>
                <a:highlight>
                  <a:srgbClr val="FFFFFF"/>
                </a:highlight>
                <a:latin typeface="Söhne"/>
              </a:rPr>
              <a:t>: Minimal fragmentation, as Apple controls both the hardware and the software.</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1015663"/>
          </a:xfrm>
          <a:prstGeom prst="rect">
            <a:avLst/>
          </a:prstGeom>
          <a:noFill/>
        </p:spPr>
        <p:txBody>
          <a:bodyPr wrap="square" rtlCol="0">
            <a:spAutoFit/>
          </a:bodyPr>
          <a:lstStyle/>
          <a:p>
            <a:r>
              <a:rPr lang="en-US" sz="6000" dirty="0">
                <a:solidFill>
                  <a:srgbClr val="FFFFFF"/>
                </a:solidFill>
                <a:latin typeface="Retropix"/>
              </a:rPr>
              <a:t>iOS</a:t>
            </a:r>
          </a:p>
        </p:txBody>
      </p:sp>
    </p:spTree>
    <p:extLst>
      <p:ext uri="{BB962C8B-B14F-4D97-AF65-F5344CB8AC3E}">
        <p14:creationId xmlns:p14="http://schemas.microsoft.com/office/powerpoint/2010/main" val="293842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1" y="-5528151"/>
            <a:ext cx="5138251" cy="8657765"/>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32461" y="2728430"/>
            <a:ext cx="10549563" cy="5562560"/>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435170" y="7978158"/>
            <a:ext cx="887070"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643117" y="21387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676293" y="5119368"/>
            <a:ext cx="8935414" cy="1796646"/>
          </a:xfrm>
          <a:prstGeom prst="rect">
            <a:avLst/>
          </a:prstGeom>
        </p:spPr>
        <p:txBody>
          <a:bodyPr lIns="0" tIns="0" rIns="0" bIns="0" rtlCol="0" anchor="t">
            <a:spAutoFit/>
          </a:bodyPr>
          <a:lstStyle/>
          <a:p>
            <a:pPr marL="0" lvl="0" indent="0" algn="ctr">
              <a:lnSpc>
                <a:spcPts val="6999"/>
              </a:lnSpc>
            </a:pPr>
            <a:r>
              <a:rPr lang="en-US" sz="8800" u="none" dirty="0">
                <a:solidFill>
                  <a:srgbClr val="000000"/>
                </a:solidFill>
                <a:latin typeface="Retropix"/>
              </a:rPr>
              <a:t>Updates and Support</a:t>
            </a: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TextBox 13">
            <a:extLst>
              <a:ext uri="{FF2B5EF4-FFF2-40B4-BE49-F238E27FC236}">
                <a16:creationId xmlns:a16="http://schemas.microsoft.com/office/drawing/2014/main" id="{81D649C7-85E1-691C-1939-F5315195BBBC}"/>
              </a:ext>
            </a:extLst>
          </p:cNvPr>
          <p:cNvSpPr txBox="1"/>
          <p:nvPr/>
        </p:nvSpPr>
        <p:spPr>
          <a:xfrm>
            <a:off x="2013857" y="987746"/>
            <a:ext cx="3874218" cy="919482"/>
          </a:xfrm>
          <a:prstGeom prst="rect">
            <a:avLst/>
          </a:prstGeom>
        </p:spPr>
        <p:txBody>
          <a:bodyPr wrap="square" lIns="0" tIns="0" rIns="0" bIns="0" rtlCol="0" anchor="t">
            <a:spAutoFit/>
          </a:bodyPr>
          <a:lstStyle/>
          <a:p>
            <a:pPr algn="ctr">
              <a:lnSpc>
                <a:spcPts val="6999"/>
              </a:lnSpc>
            </a:pPr>
            <a:r>
              <a:rPr lang="en-US" sz="9600" dirty="0">
                <a:solidFill>
                  <a:srgbClr val="000000"/>
                </a:solidFill>
                <a:latin typeface="Retropix"/>
              </a:rPr>
              <a:t>Part 6:</a:t>
            </a:r>
            <a:endParaRPr lang="en-US" sz="6999" dirty="0">
              <a:solidFill>
                <a:srgbClr val="000000"/>
              </a:solidFill>
              <a:latin typeface="Retropix"/>
            </a:endParaRPr>
          </a:p>
        </p:txBody>
      </p:sp>
    </p:spTree>
    <p:extLst>
      <p:ext uri="{BB962C8B-B14F-4D97-AF65-F5344CB8AC3E}">
        <p14:creationId xmlns:p14="http://schemas.microsoft.com/office/powerpoint/2010/main" val="350115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699599" y="1733132"/>
            <a:ext cx="5293965" cy="2693045"/>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Updates </a:t>
            </a:r>
          </a:p>
          <a:p>
            <a:pPr>
              <a:lnSpc>
                <a:spcPts val="6999"/>
              </a:lnSpc>
            </a:pPr>
            <a:r>
              <a:rPr lang="en-US" sz="7200" dirty="0">
                <a:solidFill>
                  <a:srgbClr val="FFFFFF"/>
                </a:solidFill>
                <a:latin typeface="Retropix"/>
              </a:rPr>
              <a:t>    and Support</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93567" y="3125172"/>
            <a:ext cx="11195622" cy="3170099"/>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Updates</a:t>
            </a:r>
            <a:r>
              <a:rPr lang="en-US" sz="4000" b="0" i="0" dirty="0">
                <a:solidFill>
                  <a:srgbClr val="0D0D0D"/>
                </a:solidFill>
                <a:effectLst/>
                <a:highlight>
                  <a:srgbClr val="FFFFFF"/>
                </a:highlight>
                <a:latin typeface="Söhne"/>
              </a:rPr>
              <a:t>: Managed by manufacturers and carriers, leading to slower and less consistent updates.</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Support</a:t>
            </a:r>
            <a:r>
              <a:rPr lang="en-US" sz="4000" b="0" i="0" dirty="0">
                <a:solidFill>
                  <a:srgbClr val="0D0D0D"/>
                </a:solidFill>
                <a:effectLst/>
                <a:highlight>
                  <a:srgbClr val="FFFFFF"/>
                </a:highlight>
                <a:latin typeface="Söhne"/>
              </a:rPr>
              <a:t>: Google provides updates for Pixel devices directly, but other manufacturers may lag behind.</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2862322"/>
          </a:xfrm>
          <a:prstGeom prst="rect">
            <a:avLst/>
          </a:prstGeom>
          <a:noFill/>
        </p:spPr>
        <p:txBody>
          <a:bodyPr wrap="square" rtlCol="0">
            <a:spAutoFit/>
          </a:bodyPr>
          <a:lstStyle/>
          <a:p>
            <a:r>
              <a:rPr lang="en-US" sz="6000" dirty="0">
                <a:solidFill>
                  <a:srgbClr val="FFFFFF"/>
                </a:solidFill>
                <a:latin typeface="Retropix"/>
              </a:rPr>
              <a:t>Android OS</a:t>
            </a:r>
          </a:p>
          <a:p>
            <a:endParaRPr lang="en-US" sz="6000" dirty="0">
              <a:solidFill>
                <a:srgbClr val="FFFFFF"/>
              </a:solidFill>
              <a:latin typeface="Retropix"/>
            </a:endParaRPr>
          </a:p>
          <a:p>
            <a:endParaRPr lang="en-US" sz="6000" dirty="0">
              <a:solidFill>
                <a:srgbClr val="FFFFFF"/>
              </a:solidFill>
              <a:latin typeface="Retropix"/>
            </a:endParaRPr>
          </a:p>
        </p:txBody>
      </p:sp>
    </p:spTree>
    <p:extLst>
      <p:ext uri="{BB962C8B-B14F-4D97-AF65-F5344CB8AC3E}">
        <p14:creationId xmlns:p14="http://schemas.microsoft.com/office/powerpoint/2010/main" val="4233977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699599" y="1733132"/>
            <a:ext cx="5293965" cy="2693045"/>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Updates </a:t>
            </a:r>
          </a:p>
          <a:p>
            <a:pPr>
              <a:lnSpc>
                <a:spcPts val="6999"/>
              </a:lnSpc>
            </a:pPr>
            <a:r>
              <a:rPr lang="en-US" sz="7200" dirty="0">
                <a:solidFill>
                  <a:srgbClr val="FFFFFF"/>
                </a:solidFill>
                <a:latin typeface="Retropix"/>
              </a:rPr>
              <a:t>    and Support</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93567" y="3125172"/>
            <a:ext cx="11195622" cy="3170099"/>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Updates</a:t>
            </a:r>
            <a:r>
              <a:rPr lang="en-US" sz="4000" b="0" i="0" dirty="0">
                <a:solidFill>
                  <a:srgbClr val="0D0D0D"/>
                </a:solidFill>
                <a:effectLst/>
                <a:highlight>
                  <a:srgbClr val="FFFFFF"/>
                </a:highlight>
                <a:latin typeface="Söhne"/>
              </a:rPr>
              <a:t>: Apple provides timely updates to all supported devices simultaneously.</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Support</a:t>
            </a:r>
            <a:r>
              <a:rPr lang="en-US" sz="4000" b="0" i="0" dirty="0">
                <a:solidFill>
                  <a:srgbClr val="0D0D0D"/>
                </a:solidFill>
                <a:effectLst/>
                <a:highlight>
                  <a:srgbClr val="FFFFFF"/>
                </a:highlight>
                <a:latin typeface="Söhne"/>
              </a:rPr>
              <a:t>: Longer support life for older devices compared to many Android devices.</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1015663"/>
          </a:xfrm>
          <a:prstGeom prst="rect">
            <a:avLst/>
          </a:prstGeom>
          <a:noFill/>
        </p:spPr>
        <p:txBody>
          <a:bodyPr wrap="square" rtlCol="0">
            <a:spAutoFit/>
          </a:bodyPr>
          <a:lstStyle/>
          <a:p>
            <a:r>
              <a:rPr lang="en-US" sz="6000" dirty="0">
                <a:solidFill>
                  <a:srgbClr val="FFFFFF"/>
                </a:solidFill>
                <a:latin typeface="Retropix"/>
              </a:rPr>
              <a:t>iOS</a:t>
            </a:r>
          </a:p>
        </p:txBody>
      </p:sp>
    </p:spTree>
    <p:extLst>
      <p:ext uri="{BB962C8B-B14F-4D97-AF65-F5344CB8AC3E}">
        <p14:creationId xmlns:p14="http://schemas.microsoft.com/office/powerpoint/2010/main" val="62147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1" y="-5528151"/>
            <a:ext cx="5138251" cy="8657765"/>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32461" y="2728430"/>
            <a:ext cx="10549563" cy="5562560"/>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435170" y="7978158"/>
            <a:ext cx="887070"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643117" y="21387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474933" y="5703120"/>
            <a:ext cx="8935414" cy="898964"/>
          </a:xfrm>
          <a:prstGeom prst="rect">
            <a:avLst/>
          </a:prstGeom>
        </p:spPr>
        <p:txBody>
          <a:bodyPr lIns="0" tIns="0" rIns="0" bIns="0" rtlCol="0" anchor="t">
            <a:spAutoFit/>
          </a:bodyPr>
          <a:lstStyle/>
          <a:p>
            <a:pPr marL="0" lvl="0" indent="0" algn="ctr">
              <a:lnSpc>
                <a:spcPts val="6999"/>
              </a:lnSpc>
            </a:pPr>
            <a:r>
              <a:rPr lang="en-US" sz="8800" u="none" dirty="0">
                <a:solidFill>
                  <a:srgbClr val="000000"/>
                </a:solidFill>
                <a:latin typeface="Retropix"/>
              </a:rPr>
              <a:t>Security</a:t>
            </a: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TextBox 13">
            <a:extLst>
              <a:ext uri="{FF2B5EF4-FFF2-40B4-BE49-F238E27FC236}">
                <a16:creationId xmlns:a16="http://schemas.microsoft.com/office/drawing/2014/main" id="{81D649C7-85E1-691C-1939-F5315195BBBC}"/>
              </a:ext>
            </a:extLst>
          </p:cNvPr>
          <p:cNvSpPr txBox="1"/>
          <p:nvPr/>
        </p:nvSpPr>
        <p:spPr>
          <a:xfrm>
            <a:off x="1472608" y="929014"/>
            <a:ext cx="4774710" cy="919482"/>
          </a:xfrm>
          <a:prstGeom prst="rect">
            <a:avLst/>
          </a:prstGeom>
        </p:spPr>
        <p:txBody>
          <a:bodyPr wrap="square" lIns="0" tIns="0" rIns="0" bIns="0" rtlCol="0" anchor="t">
            <a:spAutoFit/>
          </a:bodyPr>
          <a:lstStyle/>
          <a:p>
            <a:pPr algn="ctr">
              <a:lnSpc>
                <a:spcPts val="6999"/>
              </a:lnSpc>
            </a:pPr>
            <a:r>
              <a:rPr lang="en-US" sz="9600" dirty="0">
                <a:solidFill>
                  <a:srgbClr val="000000"/>
                </a:solidFill>
                <a:latin typeface="Retropix"/>
              </a:rPr>
              <a:t>Part 7 :</a:t>
            </a:r>
            <a:endParaRPr lang="en-US" sz="6999" dirty="0">
              <a:solidFill>
                <a:srgbClr val="000000"/>
              </a:solidFill>
              <a:latin typeface="Retropix"/>
            </a:endParaRPr>
          </a:p>
        </p:txBody>
      </p:sp>
      <p:sp>
        <p:nvSpPr>
          <p:cNvPr id="28" name="Freeform 29">
            <a:extLst>
              <a:ext uri="{FF2B5EF4-FFF2-40B4-BE49-F238E27FC236}">
                <a16:creationId xmlns:a16="http://schemas.microsoft.com/office/drawing/2014/main" id="{9FAAFE0A-31FC-6C61-48D3-82D0D845F5A5}"/>
              </a:ext>
            </a:extLst>
          </p:cNvPr>
          <p:cNvSpPr/>
          <p:nvPr/>
        </p:nvSpPr>
        <p:spPr>
          <a:xfrm>
            <a:off x="11916510" y="5221351"/>
            <a:ext cx="1652543" cy="1547032"/>
          </a:xfrm>
          <a:custGeom>
            <a:avLst/>
            <a:gdLst/>
            <a:ahLst/>
            <a:cxnLst/>
            <a:rect l="l" t="t" r="r" b="b"/>
            <a:pathLst>
              <a:path w="724326" h="724326">
                <a:moveTo>
                  <a:pt x="0" y="0"/>
                </a:moveTo>
                <a:lnTo>
                  <a:pt x="724326" y="0"/>
                </a:lnTo>
                <a:lnTo>
                  <a:pt x="724326" y="724326"/>
                </a:lnTo>
                <a:lnTo>
                  <a:pt x="0" y="72432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extLst>
      <p:ext uri="{BB962C8B-B14F-4D97-AF65-F5344CB8AC3E}">
        <p14:creationId xmlns:p14="http://schemas.microsoft.com/office/powerpoint/2010/main" val="1136154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1022890" y="2850577"/>
            <a:ext cx="5293965" cy="897682"/>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Security</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29965" y="2840447"/>
            <a:ext cx="11195622" cy="5016758"/>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Open Source</a:t>
            </a:r>
            <a:r>
              <a:rPr lang="en-US" sz="4000" b="0" i="0" dirty="0">
                <a:solidFill>
                  <a:srgbClr val="0D0D0D"/>
                </a:solidFill>
                <a:effectLst/>
                <a:highlight>
                  <a:srgbClr val="FFFFFF"/>
                </a:highlight>
                <a:latin typeface="Söhne"/>
              </a:rPr>
              <a:t>: More susceptible to security vulnerabilities due to its open nature.</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Security Patches</a:t>
            </a:r>
            <a:r>
              <a:rPr lang="en-US" sz="4000" b="0" i="0" dirty="0">
                <a:solidFill>
                  <a:srgbClr val="0D0D0D"/>
                </a:solidFill>
                <a:effectLst/>
                <a:highlight>
                  <a:srgbClr val="FFFFFF"/>
                </a:highlight>
                <a:latin typeface="Söhne"/>
              </a:rPr>
              <a:t>: Google releases monthly security patches, but adoption by manufacturers varies.</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App Permissions</a:t>
            </a:r>
            <a:r>
              <a:rPr lang="en-US" sz="4000" b="0" i="0" dirty="0">
                <a:solidFill>
                  <a:srgbClr val="0D0D0D"/>
                </a:solidFill>
                <a:effectLst/>
                <a:highlight>
                  <a:srgbClr val="FFFFFF"/>
                </a:highlight>
                <a:latin typeface="Söhne"/>
              </a:rPr>
              <a:t>: Improved over time, but historically more permissive than iOS</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2862322"/>
          </a:xfrm>
          <a:prstGeom prst="rect">
            <a:avLst/>
          </a:prstGeom>
          <a:noFill/>
        </p:spPr>
        <p:txBody>
          <a:bodyPr wrap="square" rtlCol="0">
            <a:spAutoFit/>
          </a:bodyPr>
          <a:lstStyle/>
          <a:p>
            <a:r>
              <a:rPr lang="en-US" sz="6000" dirty="0">
                <a:solidFill>
                  <a:srgbClr val="FFFFFF"/>
                </a:solidFill>
                <a:latin typeface="Retropix"/>
              </a:rPr>
              <a:t>Android OS</a:t>
            </a:r>
          </a:p>
          <a:p>
            <a:endParaRPr lang="en-US" sz="6000" dirty="0">
              <a:solidFill>
                <a:srgbClr val="FFFFFF"/>
              </a:solidFill>
              <a:latin typeface="Retropix"/>
            </a:endParaRPr>
          </a:p>
          <a:p>
            <a:endParaRPr lang="en-US" sz="6000" dirty="0">
              <a:solidFill>
                <a:srgbClr val="FFFFFF"/>
              </a:solidFill>
              <a:latin typeface="Retropix"/>
            </a:endParaRPr>
          </a:p>
        </p:txBody>
      </p:sp>
      <p:sp>
        <p:nvSpPr>
          <p:cNvPr id="27" name="Freeform 29">
            <a:extLst>
              <a:ext uri="{FF2B5EF4-FFF2-40B4-BE49-F238E27FC236}">
                <a16:creationId xmlns:a16="http://schemas.microsoft.com/office/drawing/2014/main" id="{6674AD4A-5200-E2CD-C9B6-65B7F938FC21}"/>
              </a:ext>
            </a:extLst>
          </p:cNvPr>
          <p:cNvSpPr/>
          <p:nvPr/>
        </p:nvSpPr>
        <p:spPr>
          <a:xfrm>
            <a:off x="1907817" y="4034398"/>
            <a:ext cx="1652543" cy="1547032"/>
          </a:xfrm>
          <a:custGeom>
            <a:avLst/>
            <a:gdLst/>
            <a:ahLst/>
            <a:cxnLst/>
            <a:rect l="l" t="t" r="r" b="b"/>
            <a:pathLst>
              <a:path w="724326" h="724326">
                <a:moveTo>
                  <a:pt x="0" y="0"/>
                </a:moveTo>
                <a:lnTo>
                  <a:pt x="724326" y="0"/>
                </a:lnTo>
                <a:lnTo>
                  <a:pt x="724326" y="724326"/>
                </a:lnTo>
                <a:lnTo>
                  <a:pt x="0" y="724326"/>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Tree>
    <p:extLst>
      <p:ext uri="{BB962C8B-B14F-4D97-AF65-F5344CB8AC3E}">
        <p14:creationId xmlns:p14="http://schemas.microsoft.com/office/powerpoint/2010/main" val="147046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1022890" y="2850577"/>
            <a:ext cx="5293965" cy="897682"/>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Security</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929965" y="2840447"/>
            <a:ext cx="11195622" cy="5016758"/>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Closed Ecosystem</a:t>
            </a:r>
            <a:r>
              <a:rPr lang="en-US" sz="4000" b="0" i="0" dirty="0">
                <a:solidFill>
                  <a:srgbClr val="0D0D0D"/>
                </a:solidFill>
                <a:effectLst/>
                <a:highlight>
                  <a:srgbClr val="FFFFFF"/>
                </a:highlight>
                <a:latin typeface="Söhne"/>
              </a:rPr>
              <a:t>: More controlled environment, generally considered more secure.</a:t>
            </a:r>
          </a:p>
          <a:p>
            <a:pPr algn="l">
              <a:buFont typeface="Arial" panose="020B0604020202020204" pitchFamily="34" charset="0"/>
              <a:buChar char="•"/>
            </a:pPr>
            <a:endParaRPr lang="en-US" sz="4000" b="1"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App Store Review</a:t>
            </a:r>
            <a:r>
              <a:rPr lang="en-US" sz="4000" b="0" i="0" dirty="0">
                <a:solidFill>
                  <a:srgbClr val="0D0D0D"/>
                </a:solidFill>
                <a:effectLst/>
                <a:highlight>
                  <a:srgbClr val="FFFFFF"/>
                </a:highlight>
                <a:latin typeface="Söhne"/>
              </a:rPr>
              <a:t>: Rigorous app review process to prevent malware.</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Privacy Features</a:t>
            </a:r>
            <a:r>
              <a:rPr lang="en-US" sz="4000" b="0" i="0" dirty="0">
                <a:solidFill>
                  <a:srgbClr val="0D0D0D"/>
                </a:solidFill>
                <a:effectLst/>
                <a:highlight>
                  <a:srgbClr val="FFFFFF"/>
                </a:highlight>
                <a:latin typeface="Söhne"/>
              </a:rPr>
              <a:t>: Strong focus on user privacy and data protection.</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793810" y="1148903"/>
            <a:ext cx="8852835" cy="2862322"/>
          </a:xfrm>
          <a:prstGeom prst="rect">
            <a:avLst/>
          </a:prstGeom>
          <a:noFill/>
        </p:spPr>
        <p:txBody>
          <a:bodyPr wrap="square" rtlCol="0">
            <a:spAutoFit/>
          </a:bodyPr>
          <a:lstStyle/>
          <a:p>
            <a:r>
              <a:rPr lang="en-US" sz="6000" dirty="0">
                <a:solidFill>
                  <a:srgbClr val="FFFFFF"/>
                </a:solidFill>
                <a:latin typeface="Retropix"/>
              </a:rPr>
              <a:t>iOS</a:t>
            </a:r>
          </a:p>
          <a:p>
            <a:endParaRPr lang="en-US" sz="6000" dirty="0">
              <a:solidFill>
                <a:srgbClr val="FFFFFF"/>
              </a:solidFill>
              <a:latin typeface="Retropix"/>
            </a:endParaRPr>
          </a:p>
          <a:p>
            <a:endParaRPr lang="en-US" sz="6000" dirty="0">
              <a:solidFill>
                <a:srgbClr val="FFFFFF"/>
              </a:solidFill>
              <a:latin typeface="Retropix"/>
            </a:endParaRPr>
          </a:p>
        </p:txBody>
      </p:sp>
      <p:sp>
        <p:nvSpPr>
          <p:cNvPr id="27" name="Freeform 29">
            <a:extLst>
              <a:ext uri="{FF2B5EF4-FFF2-40B4-BE49-F238E27FC236}">
                <a16:creationId xmlns:a16="http://schemas.microsoft.com/office/drawing/2014/main" id="{6674AD4A-5200-E2CD-C9B6-65B7F938FC21}"/>
              </a:ext>
            </a:extLst>
          </p:cNvPr>
          <p:cNvSpPr/>
          <p:nvPr/>
        </p:nvSpPr>
        <p:spPr>
          <a:xfrm>
            <a:off x="1907817" y="4034398"/>
            <a:ext cx="1652543" cy="1547032"/>
          </a:xfrm>
          <a:custGeom>
            <a:avLst/>
            <a:gdLst/>
            <a:ahLst/>
            <a:cxnLst/>
            <a:rect l="l" t="t" r="r" b="b"/>
            <a:pathLst>
              <a:path w="724326" h="724326">
                <a:moveTo>
                  <a:pt x="0" y="0"/>
                </a:moveTo>
                <a:lnTo>
                  <a:pt x="724326" y="0"/>
                </a:lnTo>
                <a:lnTo>
                  <a:pt x="724326" y="724326"/>
                </a:lnTo>
                <a:lnTo>
                  <a:pt x="0" y="724326"/>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Tree>
    <p:extLst>
      <p:ext uri="{BB962C8B-B14F-4D97-AF65-F5344CB8AC3E}">
        <p14:creationId xmlns:p14="http://schemas.microsoft.com/office/powerpoint/2010/main" val="402033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1" y="-5528151"/>
            <a:ext cx="5138251" cy="8657765"/>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32461" y="2728430"/>
            <a:ext cx="10549563" cy="5562560"/>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435170" y="7978158"/>
            <a:ext cx="887070"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643117" y="21387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544317" y="5221331"/>
            <a:ext cx="8935414" cy="3592009"/>
          </a:xfrm>
          <a:prstGeom prst="rect">
            <a:avLst/>
          </a:prstGeom>
        </p:spPr>
        <p:txBody>
          <a:bodyPr lIns="0" tIns="0" rIns="0" bIns="0" rtlCol="0" anchor="t">
            <a:spAutoFit/>
          </a:bodyPr>
          <a:lstStyle/>
          <a:p>
            <a:pPr marL="0" lvl="0" indent="0" algn="ctr">
              <a:lnSpc>
                <a:spcPts val="6999"/>
              </a:lnSpc>
            </a:pPr>
            <a:r>
              <a:rPr lang="en-US" sz="8800" u="none" dirty="0">
                <a:solidFill>
                  <a:srgbClr val="000000"/>
                </a:solidFill>
                <a:latin typeface="Retropix"/>
              </a:rPr>
              <a:t> Ecosystem and Integration</a:t>
            </a:r>
          </a:p>
          <a:p>
            <a:pPr marL="0" lvl="0" indent="0" algn="ctr">
              <a:lnSpc>
                <a:spcPts val="6999"/>
              </a:lnSpc>
            </a:pPr>
            <a:endParaRPr lang="en-US" sz="8800" u="none" dirty="0">
              <a:solidFill>
                <a:srgbClr val="000000"/>
              </a:solidFill>
              <a:latin typeface="Retropix"/>
            </a:endParaRPr>
          </a:p>
          <a:p>
            <a:pPr marL="0" lvl="0" indent="0" algn="ctr">
              <a:lnSpc>
                <a:spcPts val="6999"/>
              </a:lnSpc>
            </a:pPr>
            <a:endParaRPr lang="en-US" sz="8800" u="none" dirty="0">
              <a:solidFill>
                <a:srgbClr val="000000"/>
              </a:solidFill>
              <a:latin typeface="Retropix"/>
            </a:endParaRP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TextBox 13">
            <a:extLst>
              <a:ext uri="{FF2B5EF4-FFF2-40B4-BE49-F238E27FC236}">
                <a16:creationId xmlns:a16="http://schemas.microsoft.com/office/drawing/2014/main" id="{81D649C7-85E1-691C-1939-F5315195BBBC}"/>
              </a:ext>
            </a:extLst>
          </p:cNvPr>
          <p:cNvSpPr txBox="1"/>
          <p:nvPr/>
        </p:nvSpPr>
        <p:spPr>
          <a:xfrm>
            <a:off x="1738989" y="849514"/>
            <a:ext cx="4386943" cy="919482"/>
          </a:xfrm>
          <a:prstGeom prst="rect">
            <a:avLst/>
          </a:prstGeom>
        </p:spPr>
        <p:txBody>
          <a:bodyPr wrap="square" lIns="0" tIns="0" rIns="0" bIns="0" rtlCol="0" anchor="t">
            <a:spAutoFit/>
          </a:bodyPr>
          <a:lstStyle/>
          <a:p>
            <a:pPr algn="ctr">
              <a:lnSpc>
                <a:spcPts val="6999"/>
              </a:lnSpc>
            </a:pPr>
            <a:r>
              <a:rPr lang="en-US" sz="9600" dirty="0">
                <a:solidFill>
                  <a:srgbClr val="000000"/>
                </a:solidFill>
                <a:latin typeface="Retropix"/>
              </a:rPr>
              <a:t>Part 8 :</a:t>
            </a:r>
            <a:endParaRPr lang="en-US" sz="6999" dirty="0">
              <a:solidFill>
                <a:srgbClr val="000000"/>
              </a:solidFill>
              <a:latin typeface="Retropix"/>
            </a:endParaRPr>
          </a:p>
        </p:txBody>
      </p:sp>
    </p:spTree>
    <p:extLst>
      <p:ext uri="{BB962C8B-B14F-4D97-AF65-F5344CB8AC3E}">
        <p14:creationId xmlns:p14="http://schemas.microsoft.com/office/powerpoint/2010/main" val="1554142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428642" y="1862413"/>
            <a:ext cx="5293965" cy="3590727"/>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 Ecosystem </a:t>
            </a:r>
          </a:p>
          <a:p>
            <a:pPr>
              <a:lnSpc>
                <a:spcPts val="6999"/>
              </a:lnSpc>
            </a:pPr>
            <a:r>
              <a:rPr lang="en-US" sz="7200" dirty="0">
                <a:solidFill>
                  <a:srgbClr val="FFFFFF"/>
                </a:solidFill>
                <a:latin typeface="Retropix"/>
              </a:rPr>
              <a:t>      and Integration</a:t>
            </a:r>
          </a:p>
          <a:p>
            <a:pPr>
              <a:lnSpc>
                <a:spcPts val="6999"/>
              </a:lnSpc>
            </a:pPr>
            <a:endParaRPr lang="en-US" sz="7200" dirty="0">
              <a:solidFill>
                <a:srgbClr val="FFFFFF"/>
              </a:solidFill>
              <a:latin typeface="Retropix"/>
            </a:endParaRP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876676" y="2630896"/>
            <a:ext cx="11195622" cy="5632311"/>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Ecosystem</a:t>
            </a:r>
            <a:r>
              <a:rPr lang="en-US" sz="4000" b="0" i="0" dirty="0">
                <a:solidFill>
                  <a:srgbClr val="0D0D0D"/>
                </a:solidFill>
                <a:effectLst/>
                <a:highlight>
                  <a:srgbClr val="FFFFFF"/>
                </a:highlight>
                <a:latin typeface="Söhne"/>
              </a:rPr>
              <a:t>: Integration with Google services (Google Drive, Gmail, Google Photos, etc.).</a:t>
            </a:r>
          </a:p>
          <a:p>
            <a:pPr algn="l">
              <a:buFont typeface="Arial" panose="020B0604020202020204" pitchFamily="34" charset="0"/>
              <a:buChar char="•"/>
            </a:pPr>
            <a:endParaRPr lang="en-US" sz="4000" b="1"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Cross-Platform</a:t>
            </a:r>
            <a:r>
              <a:rPr lang="en-US" sz="4000" b="0" i="0" dirty="0">
                <a:solidFill>
                  <a:srgbClr val="0D0D0D"/>
                </a:solidFill>
                <a:effectLst/>
                <a:highlight>
                  <a:srgbClr val="FFFFFF"/>
                </a:highlight>
                <a:latin typeface="Söhne"/>
              </a:rPr>
              <a:t>: Supports a wide range of smart devices including smart TVs, wearables, and smart home devices.</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Customization</a:t>
            </a:r>
            <a:r>
              <a:rPr lang="en-US" sz="4000" b="0" i="0" dirty="0">
                <a:solidFill>
                  <a:srgbClr val="0D0D0D"/>
                </a:solidFill>
                <a:effectLst/>
                <a:highlight>
                  <a:srgbClr val="FFFFFF"/>
                </a:highlight>
                <a:latin typeface="Söhne"/>
              </a:rPr>
              <a:t>: Greater flexibility in integrating with various services and devices.</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866204" y="1115849"/>
            <a:ext cx="8852835" cy="4708981"/>
          </a:xfrm>
          <a:prstGeom prst="rect">
            <a:avLst/>
          </a:prstGeom>
          <a:noFill/>
        </p:spPr>
        <p:txBody>
          <a:bodyPr wrap="square" rtlCol="0">
            <a:spAutoFit/>
          </a:bodyPr>
          <a:lstStyle/>
          <a:p>
            <a:r>
              <a:rPr lang="en-US" sz="6000" dirty="0">
                <a:solidFill>
                  <a:srgbClr val="FFFFFF"/>
                </a:solidFill>
                <a:latin typeface="Retropix"/>
              </a:rPr>
              <a:t>Android OS</a:t>
            </a:r>
          </a:p>
          <a:p>
            <a:endParaRPr lang="en-US" sz="6000" dirty="0">
              <a:solidFill>
                <a:srgbClr val="FFFFFF"/>
              </a:solidFill>
              <a:latin typeface="Retropix"/>
            </a:endParaRPr>
          </a:p>
          <a:p>
            <a:endParaRPr lang="en-US" sz="6000" dirty="0">
              <a:solidFill>
                <a:srgbClr val="FFFFFF"/>
              </a:solidFill>
              <a:latin typeface="Retropix"/>
            </a:endParaRPr>
          </a:p>
          <a:p>
            <a:endParaRPr lang="en-US" sz="6000" dirty="0">
              <a:solidFill>
                <a:srgbClr val="FFFFFF"/>
              </a:solidFill>
              <a:latin typeface="Retropix"/>
            </a:endParaRPr>
          </a:p>
          <a:p>
            <a:endParaRPr lang="en-US" sz="6000" dirty="0">
              <a:solidFill>
                <a:srgbClr val="FFFFFF"/>
              </a:solidFill>
              <a:latin typeface="Retropix"/>
            </a:endParaRPr>
          </a:p>
        </p:txBody>
      </p:sp>
    </p:spTree>
    <p:extLst>
      <p:ext uri="{BB962C8B-B14F-4D97-AF65-F5344CB8AC3E}">
        <p14:creationId xmlns:p14="http://schemas.microsoft.com/office/powerpoint/2010/main" val="197184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1" y="-5528151"/>
            <a:ext cx="5138251" cy="8657765"/>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58123" y="2643525"/>
            <a:ext cx="10549563" cy="5562560"/>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435170" y="7978158"/>
            <a:ext cx="887070"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643117" y="21387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676293" y="5388520"/>
            <a:ext cx="8935414" cy="919482"/>
          </a:xfrm>
          <a:prstGeom prst="rect">
            <a:avLst/>
          </a:prstGeom>
        </p:spPr>
        <p:txBody>
          <a:bodyPr lIns="0" tIns="0" rIns="0" bIns="0" rtlCol="0" anchor="t">
            <a:spAutoFit/>
          </a:bodyPr>
          <a:lstStyle/>
          <a:p>
            <a:pPr marL="0" lvl="0" indent="0" algn="ctr">
              <a:lnSpc>
                <a:spcPts val="6999"/>
              </a:lnSpc>
            </a:pPr>
            <a:r>
              <a:rPr lang="en-US" sz="8800" u="none" dirty="0">
                <a:solidFill>
                  <a:srgbClr val="000000"/>
                </a:solidFill>
                <a:latin typeface="Retropix"/>
              </a:rPr>
              <a:t>Introduction</a:t>
            </a: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TextBox 13">
            <a:extLst>
              <a:ext uri="{FF2B5EF4-FFF2-40B4-BE49-F238E27FC236}">
                <a16:creationId xmlns:a16="http://schemas.microsoft.com/office/drawing/2014/main" id="{81D649C7-85E1-691C-1939-F5315195BBBC}"/>
              </a:ext>
            </a:extLst>
          </p:cNvPr>
          <p:cNvSpPr txBox="1"/>
          <p:nvPr/>
        </p:nvSpPr>
        <p:spPr>
          <a:xfrm>
            <a:off x="2013857" y="987746"/>
            <a:ext cx="3874218" cy="919482"/>
          </a:xfrm>
          <a:prstGeom prst="rect">
            <a:avLst/>
          </a:prstGeom>
        </p:spPr>
        <p:txBody>
          <a:bodyPr wrap="square" lIns="0" tIns="0" rIns="0" bIns="0" rtlCol="0" anchor="t">
            <a:spAutoFit/>
          </a:bodyPr>
          <a:lstStyle/>
          <a:p>
            <a:pPr algn="ctr">
              <a:lnSpc>
                <a:spcPts val="6999"/>
              </a:lnSpc>
            </a:pPr>
            <a:r>
              <a:rPr lang="en-US" sz="9600" dirty="0">
                <a:solidFill>
                  <a:srgbClr val="000000"/>
                </a:solidFill>
                <a:latin typeface="Retropix"/>
              </a:rPr>
              <a:t>Part 1:</a:t>
            </a:r>
            <a:endParaRPr lang="en-US" sz="6999" dirty="0">
              <a:solidFill>
                <a:srgbClr val="000000"/>
              </a:solidFill>
              <a:latin typeface="Retropix"/>
            </a:endParaRPr>
          </a:p>
        </p:txBody>
      </p:sp>
    </p:spTree>
    <p:extLst>
      <p:ext uri="{BB962C8B-B14F-4D97-AF65-F5344CB8AC3E}">
        <p14:creationId xmlns:p14="http://schemas.microsoft.com/office/powerpoint/2010/main" val="266793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428642" y="1862413"/>
            <a:ext cx="5293965" cy="3590727"/>
          </a:xfrm>
          <a:prstGeom prst="rect">
            <a:avLst/>
          </a:prstGeom>
        </p:spPr>
        <p:txBody>
          <a:bodyPr wrap="square" lIns="0" tIns="0" rIns="0" bIns="0" rtlCol="0" anchor="t">
            <a:spAutoFit/>
          </a:bodyPr>
          <a:lstStyle/>
          <a:p>
            <a:pPr>
              <a:lnSpc>
                <a:spcPts val="6999"/>
              </a:lnSpc>
            </a:pPr>
            <a:r>
              <a:rPr lang="en-US" sz="7200" dirty="0">
                <a:solidFill>
                  <a:srgbClr val="FFFFFF"/>
                </a:solidFill>
                <a:latin typeface="Retropix"/>
              </a:rPr>
              <a:t> Ecosystem </a:t>
            </a:r>
          </a:p>
          <a:p>
            <a:pPr>
              <a:lnSpc>
                <a:spcPts val="6999"/>
              </a:lnSpc>
            </a:pPr>
            <a:r>
              <a:rPr lang="en-US" sz="7200" dirty="0">
                <a:solidFill>
                  <a:srgbClr val="FFFFFF"/>
                </a:solidFill>
                <a:latin typeface="Retropix"/>
              </a:rPr>
              <a:t>      and Integration</a:t>
            </a:r>
          </a:p>
          <a:p>
            <a:pPr>
              <a:lnSpc>
                <a:spcPts val="6999"/>
              </a:lnSpc>
            </a:pPr>
            <a:endParaRPr lang="en-US" sz="7200" dirty="0">
              <a:solidFill>
                <a:srgbClr val="FFFFFF"/>
              </a:solidFill>
              <a:latin typeface="Retropix"/>
            </a:endParaRP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3075625" y="570972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dirty="0"/>
          </a:p>
        </p:txBody>
      </p:sp>
      <p:sp>
        <p:nvSpPr>
          <p:cNvPr id="34" name="TextBox 33">
            <a:extLst>
              <a:ext uri="{FF2B5EF4-FFF2-40B4-BE49-F238E27FC236}">
                <a16:creationId xmlns:a16="http://schemas.microsoft.com/office/drawing/2014/main" id="{65DDFC54-B7A7-BFF4-B775-E0B9D44B2CEE}"/>
              </a:ext>
            </a:extLst>
          </p:cNvPr>
          <p:cNvSpPr txBox="1"/>
          <p:nvPr/>
        </p:nvSpPr>
        <p:spPr>
          <a:xfrm>
            <a:off x="5876676" y="2630896"/>
            <a:ext cx="11195622" cy="5632311"/>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Ecosystem</a:t>
            </a:r>
            <a:r>
              <a:rPr lang="en-US" sz="4000" b="0" i="0" dirty="0">
                <a:solidFill>
                  <a:srgbClr val="0D0D0D"/>
                </a:solidFill>
                <a:effectLst/>
                <a:highlight>
                  <a:srgbClr val="FFFFFF"/>
                </a:highlight>
                <a:latin typeface="Söhne"/>
              </a:rPr>
              <a:t>: Seamless integration with Apple's ecosystem (iCloud, Apple Music, Apple TV, etc.).</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Continuity Features</a:t>
            </a:r>
            <a:r>
              <a:rPr lang="en-US" sz="4000" b="0" i="0" dirty="0">
                <a:solidFill>
                  <a:srgbClr val="0D0D0D"/>
                </a:solidFill>
                <a:effectLst/>
                <a:highlight>
                  <a:srgbClr val="FFFFFF"/>
                </a:highlight>
                <a:latin typeface="Söhne"/>
              </a:rPr>
              <a:t>: Features like Handoff, Continuity Camera, and Universal Clipboard offer seamless transitions between Apple devices.</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Closed Integration</a:t>
            </a:r>
            <a:r>
              <a:rPr lang="en-US" sz="4000" b="0" i="0" dirty="0">
                <a:solidFill>
                  <a:srgbClr val="0D0D0D"/>
                </a:solidFill>
                <a:effectLst/>
                <a:highlight>
                  <a:srgbClr val="FFFFFF"/>
                </a:highlight>
                <a:latin typeface="Söhne"/>
              </a:rPr>
              <a:t>: Tight integration with Apple's ecosystem, but less flexible with third-party services.</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6" name="TextBox 25">
            <a:extLst>
              <a:ext uri="{FF2B5EF4-FFF2-40B4-BE49-F238E27FC236}">
                <a16:creationId xmlns:a16="http://schemas.microsoft.com/office/drawing/2014/main" id="{FE22FE60-2C78-0ED0-823F-87DE0363768A}"/>
              </a:ext>
            </a:extLst>
          </p:cNvPr>
          <p:cNvSpPr txBox="1"/>
          <p:nvPr/>
        </p:nvSpPr>
        <p:spPr>
          <a:xfrm>
            <a:off x="5866204" y="1115849"/>
            <a:ext cx="8852835" cy="2862322"/>
          </a:xfrm>
          <a:prstGeom prst="rect">
            <a:avLst/>
          </a:prstGeom>
          <a:noFill/>
        </p:spPr>
        <p:txBody>
          <a:bodyPr wrap="square" rtlCol="0">
            <a:spAutoFit/>
          </a:bodyPr>
          <a:lstStyle/>
          <a:p>
            <a:r>
              <a:rPr lang="en-US" sz="6000" dirty="0">
                <a:solidFill>
                  <a:srgbClr val="FFFFFF"/>
                </a:solidFill>
                <a:latin typeface="Retropix"/>
              </a:rPr>
              <a:t>iOS</a:t>
            </a:r>
          </a:p>
          <a:p>
            <a:endParaRPr lang="en-US" sz="6000" dirty="0">
              <a:solidFill>
                <a:srgbClr val="FFFFFF"/>
              </a:solidFill>
              <a:latin typeface="Retropix"/>
            </a:endParaRPr>
          </a:p>
          <a:p>
            <a:endParaRPr lang="en-US" sz="6000" dirty="0">
              <a:solidFill>
                <a:srgbClr val="FFFFFF"/>
              </a:solidFill>
              <a:latin typeface="Retropix"/>
            </a:endParaRPr>
          </a:p>
        </p:txBody>
      </p:sp>
    </p:spTree>
    <p:extLst>
      <p:ext uri="{BB962C8B-B14F-4D97-AF65-F5344CB8AC3E}">
        <p14:creationId xmlns:p14="http://schemas.microsoft.com/office/powerpoint/2010/main" val="282985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52400" y="1625273"/>
            <a:ext cx="17148579" cy="7315520"/>
            <a:chOff x="0" y="0"/>
            <a:chExt cx="3749380" cy="1746026"/>
          </a:xfrm>
        </p:grpSpPr>
        <p:sp>
          <p:nvSpPr>
            <p:cNvPr id="4" name="Freeform 4"/>
            <p:cNvSpPr/>
            <p:nvPr/>
          </p:nvSpPr>
          <p:spPr>
            <a:xfrm>
              <a:off x="0" y="0"/>
              <a:ext cx="3749380" cy="1746026"/>
            </a:xfrm>
            <a:custGeom>
              <a:avLst/>
              <a:gdLst/>
              <a:ahLst/>
              <a:cxnLst/>
              <a:rect l="l" t="t" r="r" b="b"/>
              <a:pathLst>
                <a:path w="3749380" h="1746026">
                  <a:moveTo>
                    <a:pt x="0" y="0"/>
                  </a:moveTo>
                  <a:lnTo>
                    <a:pt x="3749380" y="0"/>
                  </a:lnTo>
                  <a:lnTo>
                    <a:pt x="3749380" y="1746026"/>
                  </a:lnTo>
                  <a:lnTo>
                    <a:pt x="0" y="1746026"/>
                  </a:lnTo>
                  <a:close/>
                </a:path>
              </a:pathLst>
            </a:custGeom>
            <a:solidFill>
              <a:srgbClr val="FEFF99"/>
            </a:solidFill>
            <a:ln w="95250" cap="sq">
              <a:solidFill>
                <a:srgbClr val="CCCCCC"/>
              </a:solidFill>
              <a:prstDash val="sysDot"/>
              <a:miter/>
            </a:ln>
          </p:spPr>
          <p:txBody>
            <a:bodyPr/>
            <a:lstStyle/>
            <a:p>
              <a:endParaRPr lang="en-US" dirty="0"/>
            </a:p>
          </p:txBody>
        </p:sp>
        <p:sp>
          <p:nvSpPr>
            <p:cNvPr id="5" name="TextBox 5"/>
            <p:cNvSpPr txBox="1"/>
            <p:nvPr/>
          </p:nvSpPr>
          <p:spPr>
            <a:xfrm>
              <a:off x="0" y="-38100"/>
              <a:ext cx="3749380" cy="1784126"/>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1301375" y="0"/>
            <a:ext cx="20890750" cy="795781"/>
            <a:chOff x="0" y="0"/>
            <a:chExt cx="27854334" cy="1061041"/>
          </a:xfrm>
        </p:grpSpPr>
        <p:grpSp>
          <p:nvGrpSpPr>
            <p:cNvPr id="7" name="Group 7"/>
            <p:cNvGrpSpPr/>
            <p:nvPr/>
          </p:nvGrpSpPr>
          <p:grpSpPr>
            <a:xfrm>
              <a:off x="0" y="0"/>
              <a:ext cx="27854334" cy="1061041"/>
              <a:chOff x="0" y="0"/>
              <a:chExt cx="5502091" cy="209588"/>
            </a:xfrm>
          </p:grpSpPr>
          <p:sp>
            <p:nvSpPr>
              <p:cNvPr id="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9" name="TextBox 9"/>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sp>
          <p:nvSpPr>
            <p:cNvPr id="10" name="TextBox 10"/>
            <p:cNvSpPr txBox="1"/>
            <p:nvPr/>
          </p:nvSpPr>
          <p:spPr>
            <a:xfrm>
              <a:off x="439275" y="269112"/>
              <a:ext cx="26975784" cy="513292"/>
            </a:xfrm>
            <a:prstGeom prst="rect">
              <a:avLst/>
            </a:prstGeom>
          </p:spPr>
          <p:txBody>
            <a:bodyPr lIns="0" tIns="0" rIns="0" bIns="0" rtlCol="0" anchor="t">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id="11" name="Group 11"/>
          <p:cNvGrpSpPr/>
          <p:nvPr/>
        </p:nvGrpSpPr>
        <p:grpSpPr>
          <a:xfrm>
            <a:off x="-1301375" y="9491219"/>
            <a:ext cx="20890750" cy="795781"/>
            <a:chOff x="0" y="0"/>
            <a:chExt cx="27854334" cy="1061041"/>
          </a:xfrm>
        </p:grpSpPr>
        <p:grpSp>
          <p:nvGrpSpPr>
            <p:cNvPr id="12" name="Group 12"/>
            <p:cNvGrpSpPr/>
            <p:nvPr/>
          </p:nvGrpSpPr>
          <p:grpSpPr>
            <a:xfrm>
              <a:off x="0" y="0"/>
              <a:ext cx="27854334" cy="1061041"/>
              <a:chOff x="0" y="0"/>
              <a:chExt cx="5502091" cy="209588"/>
            </a:xfrm>
          </p:grpSpPr>
          <p:sp>
            <p:nvSpPr>
              <p:cNvPr id="13" name="Freeform 1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id="14" name="TextBox 14"/>
              <p:cNvSpPr txBox="1"/>
              <p:nvPr/>
            </p:nvSpPr>
            <p:spPr>
              <a:xfrm>
                <a:off x="0" y="-47625"/>
                <a:ext cx="5502091" cy="257213"/>
              </a:xfrm>
              <a:prstGeom prst="rect">
                <a:avLst/>
              </a:prstGeom>
            </p:spPr>
            <p:txBody>
              <a:bodyPr lIns="254000" tIns="254000" rIns="254000" bIns="254000" rtlCol="0" anchor="ctr"/>
              <a:lstStyle/>
              <a:p>
                <a:pPr>
                  <a:lnSpc>
                    <a:spcPts val="3499"/>
                  </a:lnSpc>
                </a:pPr>
                <a:endParaRPr/>
              </a:p>
            </p:txBody>
          </p:sp>
        </p:grpSp>
        <p:sp>
          <p:nvSpPr>
            <p:cNvPr id="15" name="TextBox 15"/>
            <p:cNvSpPr txBox="1"/>
            <p:nvPr/>
          </p:nvSpPr>
          <p:spPr>
            <a:xfrm>
              <a:off x="439275" y="269112"/>
              <a:ext cx="26975784" cy="513292"/>
            </a:xfrm>
            <a:prstGeom prst="rect">
              <a:avLst/>
            </a:prstGeom>
          </p:spPr>
          <p:txBody>
            <a:bodyPr lIns="0" tIns="0" rIns="0" bIns="0" rtlCol="0" anchor="t">
              <a:spAutoFit/>
            </a:bodyPr>
            <a:lstStyle/>
            <a:p>
              <a:pPr algn="ctr">
                <a:lnSpc>
                  <a:spcPts val="2499"/>
                </a:lnSpc>
              </a:pPr>
              <a:r>
                <a:rPr lang="en-US" sz="2499">
                  <a:solidFill>
                    <a:srgbClr val="FFFFFF"/>
                  </a:solidFill>
                  <a:latin typeface="Retropix"/>
                </a:rPr>
                <a:t>Section Header • Section Header • Section Header • Section Header • Section Header • Section Header • Section Header • Section Header </a:t>
              </a:r>
            </a:p>
          </p:txBody>
        </p:sp>
      </p:grpSp>
      <p:grpSp>
        <p:nvGrpSpPr>
          <p:cNvPr id="19" name="Group 19"/>
          <p:cNvGrpSpPr/>
          <p:nvPr/>
        </p:nvGrpSpPr>
        <p:grpSpPr>
          <a:xfrm>
            <a:off x="16186675" y="5005337"/>
            <a:ext cx="1658982" cy="4147456"/>
            <a:chOff x="0" y="0"/>
            <a:chExt cx="2211976" cy="5529941"/>
          </a:xfrm>
        </p:grpSpPr>
        <p:sp>
          <p:nvSpPr>
            <p:cNvPr id="20" name="Freeform 20"/>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Freeform 23"/>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4" name="Freeform 24"/>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5" name="Freeform 25"/>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6" name="Freeform 26"/>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7" name="Freeform 27"/>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8" name="Freeform 28"/>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9" name="Freeform 29"/>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30" name="Freeform 30"/>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sp>
        <p:nvSpPr>
          <p:cNvPr id="31" name="Freeform 31"/>
          <p:cNvSpPr/>
          <p:nvPr/>
        </p:nvSpPr>
        <p:spPr>
          <a:xfrm rot="3207690">
            <a:off x="6778520" y="805608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32" name="Freeform 32"/>
          <p:cNvSpPr/>
          <p:nvPr/>
        </p:nvSpPr>
        <p:spPr>
          <a:xfrm>
            <a:off x="8305162" y="6669969"/>
            <a:ext cx="635693" cy="654740"/>
          </a:xfrm>
          <a:custGeom>
            <a:avLst/>
            <a:gdLst/>
            <a:ahLst/>
            <a:cxnLst/>
            <a:rect l="l" t="t" r="r" b="b"/>
            <a:pathLst>
              <a:path w="635693" h="654740">
                <a:moveTo>
                  <a:pt x="0" y="0"/>
                </a:moveTo>
                <a:lnTo>
                  <a:pt x="635692" y="0"/>
                </a:lnTo>
                <a:lnTo>
                  <a:pt x="635692" y="654740"/>
                </a:lnTo>
                <a:lnTo>
                  <a:pt x="0" y="654740"/>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33" name="Freeform 33"/>
          <p:cNvSpPr/>
          <p:nvPr/>
        </p:nvSpPr>
        <p:spPr>
          <a:xfrm>
            <a:off x="1421012" y="1882588"/>
            <a:ext cx="798979" cy="798979"/>
          </a:xfrm>
          <a:custGeom>
            <a:avLst/>
            <a:gdLst/>
            <a:ahLst/>
            <a:cxnLst/>
            <a:rect l="l" t="t" r="r" b="b"/>
            <a:pathLst>
              <a:path w="798979" h="798979">
                <a:moveTo>
                  <a:pt x="0" y="0"/>
                </a:moveTo>
                <a:lnTo>
                  <a:pt x="798979" y="0"/>
                </a:lnTo>
                <a:lnTo>
                  <a:pt x="798979" y="798979"/>
                </a:lnTo>
                <a:lnTo>
                  <a:pt x="0" y="798979"/>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34" name="TextBox 34"/>
          <p:cNvSpPr txBox="1"/>
          <p:nvPr/>
        </p:nvSpPr>
        <p:spPr>
          <a:xfrm>
            <a:off x="4224769" y="1683803"/>
            <a:ext cx="8240907" cy="1154162"/>
          </a:xfrm>
          <a:prstGeom prst="rect">
            <a:avLst/>
          </a:prstGeom>
        </p:spPr>
        <p:txBody>
          <a:bodyPr lIns="0" tIns="0" rIns="0" bIns="0" rtlCol="0" anchor="t">
            <a:spAutoFit/>
          </a:bodyPr>
          <a:lstStyle/>
          <a:p>
            <a:pPr algn="ctr">
              <a:lnSpc>
                <a:spcPts val="8999"/>
              </a:lnSpc>
            </a:pPr>
            <a:r>
              <a:rPr lang="en-US" sz="8999" dirty="0">
                <a:solidFill>
                  <a:srgbClr val="000000"/>
                </a:solidFill>
                <a:latin typeface="Retropix"/>
              </a:rPr>
              <a:t>Conclusion</a:t>
            </a:r>
          </a:p>
        </p:txBody>
      </p:sp>
      <p:sp>
        <p:nvSpPr>
          <p:cNvPr id="35" name="Freeform 35"/>
          <p:cNvSpPr/>
          <p:nvPr/>
        </p:nvSpPr>
        <p:spPr>
          <a:xfrm>
            <a:off x="13375463" y="1978965"/>
            <a:ext cx="2527153" cy="473267"/>
          </a:xfrm>
          <a:custGeom>
            <a:avLst/>
            <a:gdLst/>
            <a:ahLst/>
            <a:cxnLst/>
            <a:rect l="l" t="t" r="r" b="b"/>
            <a:pathLst>
              <a:path w="2527153" h="473267">
                <a:moveTo>
                  <a:pt x="0" y="0"/>
                </a:moveTo>
                <a:lnTo>
                  <a:pt x="2527153" y="0"/>
                </a:lnTo>
                <a:lnTo>
                  <a:pt x="2527153" y="473266"/>
                </a:lnTo>
                <a:lnTo>
                  <a:pt x="0" y="473266"/>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16" name="TextBox 15">
            <a:extLst>
              <a:ext uri="{FF2B5EF4-FFF2-40B4-BE49-F238E27FC236}">
                <a16:creationId xmlns:a16="http://schemas.microsoft.com/office/drawing/2014/main" id="{6201D088-14C5-FC2C-B8F1-A642672AB795}"/>
              </a:ext>
            </a:extLst>
          </p:cNvPr>
          <p:cNvSpPr txBox="1"/>
          <p:nvPr/>
        </p:nvSpPr>
        <p:spPr>
          <a:xfrm>
            <a:off x="990600" y="2938882"/>
            <a:ext cx="14452432" cy="5632311"/>
          </a:xfrm>
          <a:prstGeom prst="rect">
            <a:avLst/>
          </a:prstGeom>
          <a:noFill/>
        </p:spPr>
        <p:txBody>
          <a:bodyPr wrap="square" rtlCol="0">
            <a:spAutoFit/>
          </a:bodyPr>
          <a:lstStyle/>
          <a:p>
            <a:r>
              <a:rPr lang="en-US" sz="4000" dirty="0"/>
              <a:t>Both Android OS and iOS have their strengths and weaknesses, catering to different user needs and preferences. Android offers greater customization, a wider range of devices, and flexibility, making it popular globally, especially in diverse markets. iOS, on the other hand, provides a consistent, secure, and tightly integrated user experience within Apple's ecosystem, appealing to users who prioritize seamless integration and premium hardware. The choice between the two often depends on personal preference, desired features, and budget.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14350" y="48577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1818B7"/>
              </a:solidFill>
              <a:prstDash val="sysDot"/>
              <a:miter/>
            </a:ln>
          </p:spPr>
        </p:sp>
        <p:sp>
          <p:nvSpPr>
            <p:cNvPr id="4" name="TextBox 4"/>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5" name="Freeform 5"/>
          <p:cNvSpPr/>
          <p:nvPr/>
        </p:nvSpPr>
        <p:spPr>
          <a:xfrm>
            <a:off x="1028700"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4572000" y="2354224"/>
            <a:ext cx="8763000" cy="4770476"/>
            <a:chOff x="0" y="0"/>
            <a:chExt cx="3086181" cy="1653452"/>
          </a:xfrm>
        </p:grpSpPr>
        <p:sp>
          <p:nvSpPr>
            <p:cNvPr id="21" name="Freeform 21"/>
            <p:cNvSpPr/>
            <p:nvPr/>
          </p:nvSpPr>
          <p:spPr>
            <a:xfrm>
              <a:off x="0" y="0"/>
              <a:ext cx="3086181" cy="1653452"/>
            </a:xfrm>
            <a:custGeom>
              <a:avLst/>
              <a:gdLst/>
              <a:ahLst/>
              <a:cxnLst/>
              <a:rect l="l" t="t" r="r" b="b"/>
              <a:pathLst>
                <a:path w="3086181" h="1653452">
                  <a:moveTo>
                    <a:pt x="37850" y="0"/>
                  </a:moveTo>
                  <a:lnTo>
                    <a:pt x="3048331" y="0"/>
                  </a:lnTo>
                  <a:cubicBezTo>
                    <a:pt x="3069235" y="0"/>
                    <a:pt x="3086181" y="16946"/>
                    <a:pt x="3086181" y="37850"/>
                  </a:cubicBezTo>
                  <a:lnTo>
                    <a:pt x="3086181" y="1615602"/>
                  </a:lnTo>
                  <a:cubicBezTo>
                    <a:pt x="3086181" y="1625640"/>
                    <a:pt x="3082194" y="1635268"/>
                    <a:pt x="3075095" y="1642366"/>
                  </a:cubicBezTo>
                  <a:cubicBezTo>
                    <a:pt x="3067997" y="1649464"/>
                    <a:pt x="3058370" y="1653452"/>
                    <a:pt x="3048331" y="1653452"/>
                  </a:cubicBezTo>
                  <a:lnTo>
                    <a:pt x="37850" y="1653452"/>
                  </a:lnTo>
                  <a:cubicBezTo>
                    <a:pt x="16946" y="1653452"/>
                    <a:pt x="0" y="1636506"/>
                    <a:pt x="0" y="1615602"/>
                  </a:cubicBezTo>
                  <a:lnTo>
                    <a:pt x="0" y="37850"/>
                  </a:lnTo>
                  <a:cubicBezTo>
                    <a:pt x="0" y="16946"/>
                    <a:pt x="16946" y="0"/>
                    <a:pt x="37850" y="0"/>
                  </a:cubicBezTo>
                  <a:close/>
                </a:path>
              </a:pathLst>
            </a:custGeom>
            <a:solidFill>
              <a:srgbClr val="FEFF99"/>
            </a:solidFill>
            <a:ln cap="sq">
              <a:noFill/>
              <a:prstDash val="sysDot"/>
              <a:miter/>
            </a:ln>
          </p:spPr>
          <p:txBody>
            <a:bodyPr/>
            <a:lstStyle/>
            <a:p>
              <a:endParaRPr lang="en-US" dirty="0"/>
            </a:p>
          </p:txBody>
        </p:sp>
        <p:sp>
          <p:nvSpPr>
            <p:cNvPr id="22" name="TextBox 22"/>
            <p:cNvSpPr txBox="1"/>
            <p:nvPr/>
          </p:nvSpPr>
          <p:spPr>
            <a:xfrm>
              <a:off x="0" y="-38100"/>
              <a:ext cx="3086181" cy="1691552"/>
            </a:xfrm>
            <a:prstGeom prst="rect">
              <a:avLst/>
            </a:prstGeom>
          </p:spPr>
          <p:txBody>
            <a:bodyPr lIns="190500" tIns="190500" rIns="190500" bIns="190500" rtlCol="0" anchor="ctr"/>
            <a:lstStyle/>
            <a:p>
              <a:r>
                <a:rPr lang="en-GB" sz="3600" dirty="0">
                  <a:hlinkClick r:id="rId4"/>
                </a:rPr>
                <a:t>https://explodingtopics.com/blog/iphone-android-users</a:t>
              </a:r>
              <a:endParaRPr lang="en-GB" sz="3600" dirty="0"/>
            </a:p>
            <a:p>
              <a:endParaRPr lang="en-GB" sz="3600" dirty="0"/>
            </a:p>
            <a:p>
              <a:r>
                <a:rPr lang="en-GB" sz="3600" dirty="0">
                  <a:hlinkClick r:id="rId5"/>
                </a:rPr>
                <a:t>https://google.com/</a:t>
              </a:r>
              <a:endParaRPr lang="en-GB" sz="3600" dirty="0"/>
            </a:p>
          </p:txBody>
        </p:sp>
      </p:grpSp>
      <p:sp>
        <p:nvSpPr>
          <p:cNvPr id="27" name="Freeform 27"/>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TextBox 28"/>
          <p:cNvSpPr txBox="1"/>
          <p:nvPr/>
        </p:nvSpPr>
        <p:spPr>
          <a:xfrm>
            <a:off x="1028700" y="837138"/>
            <a:ext cx="7502872" cy="897682"/>
          </a:xfrm>
          <a:prstGeom prst="rect">
            <a:avLst/>
          </a:prstGeom>
        </p:spPr>
        <p:txBody>
          <a:bodyPr lIns="0" tIns="0" rIns="0" bIns="0" rtlCol="0" anchor="t">
            <a:spAutoFit/>
          </a:bodyPr>
          <a:lstStyle/>
          <a:p>
            <a:pPr>
              <a:lnSpc>
                <a:spcPts val="6999"/>
              </a:lnSpc>
            </a:pPr>
            <a:r>
              <a:rPr lang="en-US" sz="6999" dirty="0">
                <a:solidFill>
                  <a:srgbClr val="000000"/>
                </a:solidFill>
                <a:latin typeface="Retropix"/>
              </a:rPr>
              <a:t>Citations</a:t>
            </a:r>
          </a:p>
        </p:txBody>
      </p:sp>
      <p:sp>
        <p:nvSpPr>
          <p:cNvPr id="29" name="Freeform 29"/>
          <p:cNvSpPr/>
          <p:nvPr/>
        </p:nvSpPr>
        <p:spPr>
          <a:xfrm>
            <a:off x="1935772" y="8254681"/>
            <a:ext cx="973342" cy="973342"/>
          </a:xfrm>
          <a:custGeom>
            <a:avLst/>
            <a:gdLst/>
            <a:ahLst/>
            <a:cxnLst/>
            <a:rect l="l" t="t" r="r" b="b"/>
            <a:pathLst>
              <a:path w="973342" h="973342">
                <a:moveTo>
                  <a:pt x="0" y="0"/>
                </a:moveTo>
                <a:lnTo>
                  <a:pt x="973341" y="0"/>
                </a:lnTo>
                <a:lnTo>
                  <a:pt x="973341"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32"/>
          <p:cNvSpPr/>
          <p:nvPr/>
        </p:nvSpPr>
        <p:spPr>
          <a:xfrm>
            <a:off x="2842843"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2" y="-5528151"/>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58123" y="2643525"/>
            <a:ext cx="10495805" cy="5247903"/>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848391" y="7478728"/>
            <a:ext cx="484735"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572626" y="13239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676293" y="5072295"/>
            <a:ext cx="8935414" cy="1795363"/>
          </a:xfrm>
          <a:prstGeom prst="rect">
            <a:avLst/>
          </a:prstGeom>
        </p:spPr>
        <p:txBody>
          <a:bodyPr lIns="0" tIns="0" rIns="0" bIns="0" rtlCol="0" anchor="t">
            <a:spAutoFit/>
          </a:bodyPr>
          <a:lstStyle/>
          <a:p>
            <a:pPr marL="0" lvl="0" indent="0" algn="ctr">
              <a:lnSpc>
                <a:spcPts val="6999"/>
              </a:lnSpc>
            </a:pPr>
            <a:r>
              <a:rPr lang="en-US" sz="6999" u="none" dirty="0">
                <a:solidFill>
                  <a:srgbClr val="000000"/>
                </a:solidFill>
                <a:latin typeface="Retropix"/>
              </a:rPr>
              <a:t>Thank you! </a:t>
            </a:r>
          </a:p>
          <a:p>
            <a:pPr marL="0" lvl="0" indent="0" algn="ctr">
              <a:lnSpc>
                <a:spcPts val="6999"/>
              </a:lnSpc>
            </a:pPr>
            <a:r>
              <a:rPr lang="en-US" sz="6999" u="none" dirty="0">
                <a:solidFill>
                  <a:srgbClr val="000000"/>
                </a:solidFill>
                <a:latin typeface="Retropix"/>
                <a:sym typeface="Wingdings" panose="05000000000000000000" pitchFamily="2" charset="2"/>
              </a:rPr>
              <a:t></a:t>
            </a:r>
            <a:endParaRPr lang="en-US" sz="6999" u="none" dirty="0">
              <a:solidFill>
                <a:srgbClr val="000000"/>
              </a:solidFill>
              <a:latin typeface="Retropix"/>
            </a:endParaRP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30" name="Freeform 11">
            <a:extLst>
              <a:ext uri="{FF2B5EF4-FFF2-40B4-BE49-F238E27FC236}">
                <a16:creationId xmlns:a16="http://schemas.microsoft.com/office/drawing/2014/main" id="{CDAF9E46-696F-950D-DDC3-B4E4F0BFD657}"/>
              </a:ext>
            </a:extLst>
          </p:cNvPr>
          <p:cNvSpPr/>
          <p:nvPr/>
        </p:nvSpPr>
        <p:spPr>
          <a:xfrm>
            <a:off x="3061099" y="964330"/>
            <a:ext cx="1274465" cy="112079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grpSp>
        <p:nvGrpSpPr>
          <p:cNvPr id="5" name="Group 5"/>
          <p:cNvGrpSpPr/>
          <p:nvPr/>
        </p:nvGrpSpPr>
        <p:grpSpPr>
          <a:xfrm>
            <a:off x="-836598" y="-180827"/>
            <a:ext cx="19961197" cy="976608"/>
            <a:chOff x="0" y="-241102"/>
            <a:chExt cx="26614929" cy="1302143"/>
          </a:xfrm>
        </p:grpSpPr>
        <p:grpSp>
          <p:nvGrpSpPr>
            <p:cNvPr id="6" name="Group 6"/>
            <p:cNvGrpSpPr/>
            <p:nvPr/>
          </p:nvGrpSpPr>
          <p:grpSpPr>
            <a:xfrm>
              <a:off x="0" y="-241102"/>
              <a:ext cx="26614929" cy="1302143"/>
              <a:chOff x="0" y="-47625"/>
              <a:chExt cx="5257270" cy="257213"/>
            </a:xfrm>
          </p:grpSpPr>
          <p:sp>
            <p:nvSpPr>
              <p:cNvPr id="7" name="Freeform 7"/>
              <p:cNvSpPr/>
              <p:nvPr/>
            </p:nvSpPr>
            <p:spPr>
              <a:xfrm>
                <a:off x="0" y="0"/>
                <a:ext cx="5257270" cy="209588"/>
              </a:xfrm>
              <a:custGeom>
                <a:avLst/>
                <a:gdLst/>
                <a:ahLst/>
                <a:cxnLst/>
                <a:rect l="l" t="t" r="r" b="b"/>
                <a:pathLst>
                  <a:path w="5257270" h="209588">
                    <a:moveTo>
                      <a:pt x="0" y="0"/>
                    </a:moveTo>
                    <a:lnTo>
                      <a:pt x="5257270" y="0"/>
                    </a:lnTo>
                    <a:lnTo>
                      <a:pt x="5257270" y="209588"/>
                    </a:lnTo>
                    <a:lnTo>
                      <a:pt x="0" y="209588"/>
                    </a:lnTo>
                    <a:close/>
                  </a:path>
                </a:pathLst>
              </a:custGeom>
              <a:solidFill>
                <a:srgbClr val="1818B7"/>
              </a:solidFill>
              <a:ln w="95250" cap="sq">
                <a:solidFill>
                  <a:srgbClr val="1818B7"/>
                </a:solidFill>
                <a:prstDash val="solid"/>
                <a:miter/>
              </a:ln>
            </p:spPr>
          </p:sp>
          <p:sp>
            <p:nvSpPr>
              <p:cNvPr id="8" name="TextBox 8"/>
              <p:cNvSpPr txBox="1"/>
              <p:nvPr/>
            </p:nvSpPr>
            <p:spPr>
              <a:xfrm>
                <a:off x="0" y="-47625"/>
                <a:ext cx="5257270" cy="257213"/>
              </a:xfrm>
              <a:prstGeom prst="rect">
                <a:avLst/>
              </a:prstGeom>
            </p:spPr>
            <p:txBody>
              <a:bodyPr lIns="254000" tIns="254000" rIns="254000" bIns="254000" rtlCol="0" anchor="ctr"/>
              <a:lstStyle/>
              <a:p>
                <a:pPr>
                  <a:lnSpc>
                    <a:spcPts val="3499"/>
                  </a:lnSpc>
                </a:pPr>
                <a:endParaRPr/>
              </a:p>
            </p:txBody>
          </p:sp>
        </p:grpSp>
        <p:sp>
          <p:nvSpPr>
            <p:cNvPr id="9" name="TextBox 9"/>
            <p:cNvSpPr txBox="1"/>
            <p:nvPr/>
          </p:nvSpPr>
          <p:spPr>
            <a:xfrm>
              <a:off x="419729" y="269112"/>
              <a:ext cx="25775470" cy="513292"/>
            </a:xfrm>
            <a:prstGeom prst="rect">
              <a:avLst/>
            </a:prstGeom>
          </p:spPr>
          <p:txBody>
            <a:bodyPr lIns="0" tIns="0" rIns="0" bIns="0" rtlCol="0" anchor="t">
              <a:spAutoFit/>
            </a:bodyPr>
            <a:lstStyle/>
            <a:p>
              <a:pPr algn="ctr">
                <a:lnSpc>
                  <a:spcPts val="2499"/>
                </a:lnSpc>
              </a:pPr>
              <a:r>
                <a:rPr lang="en-US" sz="2499" dirty="0">
                  <a:solidFill>
                    <a:srgbClr val="FFFFFF"/>
                  </a:solidFill>
                  <a:latin typeface="Retropix"/>
                </a:rPr>
                <a:t>Agenda • Agenda • Agenda • Agenda • Agenda • Agenda • Agenda • Agenda • Agenda • Agenda • Agenda • Agenda • Agenda • Agenda</a:t>
              </a:r>
            </a:p>
          </p:txBody>
        </p:sp>
      </p:grpSp>
      <p:sp>
        <p:nvSpPr>
          <p:cNvPr id="10" name="Freeform 10"/>
          <p:cNvSpPr/>
          <p:nvPr/>
        </p:nvSpPr>
        <p:spPr>
          <a:xfrm>
            <a:off x="100363" y="4201498"/>
            <a:ext cx="5754674" cy="2877337"/>
          </a:xfrm>
          <a:custGeom>
            <a:avLst/>
            <a:gdLst/>
            <a:ahLst/>
            <a:cxnLst/>
            <a:rect l="l" t="t" r="r" b="b"/>
            <a:pathLst>
              <a:path w="5754674" h="2877337">
                <a:moveTo>
                  <a:pt x="0" y="0"/>
                </a:moveTo>
                <a:lnTo>
                  <a:pt x="5754675" y="0"/>
                </a:lnTo>
                <a:lnTo>
                  <a:pt x="5754675" y="2877337"/>
                </a:lnTo>
                <a:lnTo>
                  <a:pt x="0" y="28773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1" name="Group 11"/>
          <p:cNvGrpSpPr/>
          <p:nvPr/>
        </p:nvGrpSpPr>
        <p:grpSpPr>
          <a:xfrm>
            <a:off x="4395095" y="997615"/>
            <a:ext cx="13792541" cy="9087551"/>
            <a:chOff x="0" y="0"/>
            <a:chExt cx="9727899" cy="9727899"/>
          </a:xfrm>
        </p:grpSpPr>
        <p:sp>
          <p:nvSpPr>
            <p:cNvPr id="12" name="Freeform 12"/>
            <p:cNvSpPr/>
            <p:nvPr/>
          </p:nvSpPr>
          <p:spPr>
            <a:xfrm>
              <a:off x="0" y="0"/>
              <a:ext cx="9727899" cy="9727899"/>
            </a:xfrm>
            <a:custGeom>
              <a:avLst/>
              <a:gdLst/>
              <a:ahLst/>
              <a:cxnLst/>
              <a:rect l="l" t="t" r="r" b="b"/>
              <a:pathLst>
                <a:path w="9727899" h="9727899">
                  <a:moveTo>
                    <a:pt x="0" y="0"/>
                  </a:moveTo>
                  <a:lnTo>
                    <a:pt x="9727899" y="0"/>
                  </a:lnTo>
                  <a:lnTo>
                    <a:pt x="9727899" y="9727899"/>
                  </a:lnTo>
                  <a:lnTo>
                    <a:pt x="0" y="9727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8868443" y="305414"/>
              <a:ext cx="472752" cy="457280"/>
            </a:xfrm>
            <a:custGeom>
              <a:avLst/>
              <a:gdLst/>
              <a:ahLst/>
              <a:cxnLst/>
              <a:rect l="l" t="t" r="r" b="b"/>
              <a:pathLst>
                <a:path w="472752" h="457280">
                  <a:moveTo>
                    <a:pt x="0" y="0"/>
                  </a:moveTo>
                  <a:lnTo>
                    <a:pt x="472751" y="0"/>
                  </a:lnTo>
                  <a:lnTo>
                    <a:pt x="472751" y="457280"/>
                  </a:lnTo>
                  <a:lnTo>
                    <a:pt x="0" y="4572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Freeform 14"/>
          <p:cNvSpPr/>
          <p:nvPr/>
        </p:nvSpPr>
        <p:spPr>
          <a:xfrm>
            <a:off x="-83968" y="4262531"/>
            <a:ext cx="5754674" cy="2877337"/>
          </a:xfrm>
          <a:custGeom>
            <a:avLst/>
            <a:gdLst/>
            <a:ahLst/>
            <a:cxnLst/>
            <a:rect l="l" t="t" r="r" b="b"/>
            <a:pathLst>
              <a:path w="5754674" h="2877337">
                <a:moveTo>
                  <a:pt x="0" y="0"/>
                </a:moveTo>
                <a:lnTo>
                  <a:pt x="5754674" y="0"/>
                </a:lnTo>
                <a:lnTo>
                  <a:pt x="5754674" y="2877337"/>
                </a:lnTo>
                <a:lnTo>
                  <a:pt x="0" y="28773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Freeform 15"/>
          <p:cNvSpPr/>
          <p:nvPr/>
        </p:nvSpPr>
        <p:spPr>
          <a:xfrm>
            <a:off x="16472105" y="5184354"/>
            <a:ext cx="2778342" cy="767833"/>
          </a:xfrm>
          <a:custGeom>
            <a:avLst/>
            <a:gdLst/>
            <a:ahLst/>
            <a:cxnLst/>
            <a:rect l="l" t="t" r="r" b="b"/>
            <a:pathLst>
              <a:path w="2778342" h="767833">
                <a:moveTo>
                  <a:pt x="0" y="0"/>
                </a:moveTo>
                <a:lnTo>
                  <a:pt x="2778342" y="0"/>
                </a:lnTo>
                <a:lnTo>
                  <a:pt x="2778342" y="767833"/>
                </a:lnTo>
                <a:lnTo>
                  <a:pt x="0" y="76783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dirty="0"/>
          </a:p>
        </p:txBody>
      </p:sp>
      <p:sp>
        <p:nvSpPr>
          <p:cNvPr id="28" name="Freeform 28"/>
          <p:cNvSpPr/>
          <p:nvPr/>
        </p:nvSpPr>
        <p:spPr>
          <a:xfrm>
            <a:off x="17618908" y="5718369"/>
            <a:ext cx="484735" cy="825401"/>
          </a:xfrm>
          <a:custGeom>
            <a:avLst/>
            <a:gdLst/>
            <a:ahLst/>
            <a:cxnLst/>
            <a:rect l="l" t="t" r="r" b="b"/>
            <a:pathLst>
              <a:path w="484735" h="825401">
                <a:moveTo>
                  <a:pt x="0" y="0"/>
                </a:moveTo>
                <a:lnTo>
                  <a:pt x="484736" y="0"/>
                </a:lnTo>
                <a:lnTo>
                  <a:pt x="484736" y="825401"/>
                </a:lnTo>
                <a:lnTo>
                  <a:pt x="0" y="8254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9" name="Freeform 29"/>
          <p:cNvSpPr/>
          <p:nvPr/>
        </p:nvSpPr>
        <p:spPr>
          <a:xfrm>
            <a:off x="1028700" y="8533974"/>
            <a:ext cx="724326" cy="724326"/>
          </a:xfrm>
          <a:custGeom>
            <a:avLst/>
            <a:gdLst/>
            <a:ahLst/>
            <a:cxnLst/>
            <a:rect l="l" t="t" r="r" b="b"/>
            <a:pathLst>
              <a:path w="724326" h="724326">
                <a:moveTo>
                  <a:pt x="0" y="0"/>
                </a:moveTo>
                <a:lnTo>
                  <a:pt x="724326" y="0"/>
                </a:lnTo>
                <a:lnTo>
                  <a:pt x="724326" y="724326"/>
                </a:lnTo>
                <a:lnTo>
                  <a:pt x="0" y="72432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0" name="Freeform 30"/>
          <p:cNvSpPr/>
          <p:nvPr/>
        </p:nvSpPr>
        <p:spPr>
          <a:xfrm>
            <a:off x="1772076" y="8533974"/>
            <a:ext cx="746029" cy="724326"/>
          </a:xfrm>
          <a:custGeom>
            <a:avLst/>
            <a:gdLst/>
            <a:ahLst/>
            <a:cxnLst/>
            <a:rect l="l" t="t" r="r" b="b"/>
            <a:pathLst>
              <a:path w="746029" h="724326">
                <a:moveTo>
                  <a:pt x="0" y="0"/>
                </a:moveTo>
                <a:lnTo>
                  <a:pt x="746028" y="0"/>
                </a:lnTo>
                <a:lnTo>
                  <a:pt x="746028" y="724326"/>
                </a:lnTo>
                <a:lnTo>
                  <a:pt x="0" y="72432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1" name="TextBox 31"/>
          <p:cNvSpPr txBox="1"/>
          <p:nvPr/>
        </p:nvSpPr>
        <p:spPr>
          <a:xfrm>
            <a:off x="507566" y="5599381"/>
            <a:ext cx="4399880" cy="897682"/>
          </a:xfrm>
          <a:prstGeom prst="rect">
            <a:avLst/>
          </a:prstGeom>
        </p:spPr>
        <p:txBody>
          <a:bodyPr lIns="0" tIns="0" rIns="0" bIns="0" rtlCol="0" anchor="t">
            <a:spAutoFit/>
          </a:bodyPr>
          <a:lstStyle/>
          <a:p>
            <a:pPr algn="ctr">
              <a:lnSpc>
                <a:spcPts val="6999"/>
              </a:lnSpc>
            </a:pPr>
            <a:r>
              <a:rPr lang="en-LB" sz="6600" dirty="0"/>
              <a:t>Introduction</a:t>
            </a:r>
            <a:endParaRPr lang="en-US" sz="4800" dirty="0">
              <a:solidFill>
                <a:srgbClr val="000000"/>
              </a:solidFill>
              <a:latin typeface="Retropix"/>
            </a:endParaRPr>
          </a:p>
        </p:txBody>
      </p:sp>
      <p:sp>
        <p:nvSpPr>
          <p:cNvPr id="32" name="TextBox 32"/>
          <p:cNvSpPr txBox="1"/>
          <p:nvPr/>
        </p:nvSpPr>
        <p:spPr>
          <a:xfrm>
            <a:off x="4724400" y="1220289"/>
            <a:ext cx="9829800" cy="487313"/>
          </a:xfrm>
          <a:prstGeom prst="rect">
            <a:avLst/>
          </a:prstGeom>
        </p:spPr>
        <p:txBody>
          <a:bodyPr wrap="square" lIns="0" tIns="0" rIns="0" bIns="0" rtlCol="0" anchor="t">
            <a:spAutoFit/>
          </a:bodyPr>
          <a:lstStyle/>
          <a:p>
            <a:pPr marL="0" lvl="0" indent="0" algn="l">
              <a:lnSpc>
                <a:spcPts val="3840"/>
              </a:lnSpc>
            </a:pPr>
            <a:r>
              <a:rPr lang="en-US" sz="4000" dirty="0">
                <a:solidFill>
                  <a:srgbClr val="FFFFFF"/>
                </a:solidFill>
                <a:latin typeface="Retropix"/>
              </a:rPr>
              <a:t>Overview of Mobile Operating Systems</a:t>
            </a:r>
          </a:p>
        </p:txBody>
      </p:sp>
      <p:sp>
        <p:nvSpPr>
          <p:cNvPr id="34" name="TextBox 33">
            <a:extLst>
              <a:ext uri="{FF2B5EF4-FFF2-40B4-BE49-F238E27FC236}">
                <a16:creationId xmlns:a16="http://schemas.microsoft.com/office/drawing/2014/main" id="{42BF3D3E-6F3A-FA73-09FC-B40B6C6684A7}"/>
              </a:ext>
            </a:extLst>
          </p:cNvPr>
          <p:cNvSpPr txBox="1"/>
          <p:nvPr/>
        </p:nvSpPr>
        <p:spPr>
          <a:xfrm>
            <a:off x="5836103" y="3556231"/>
            <a:ext cx="12172281" cy="3970318"/>
          </a:xfrm>
          <a:prstGeom prst="rect">
            <a:avLst/>
          </a:prstGeom>
          <a:noFill/>
        </p:spPr>
        <p:txBody>
          <a:bodyPr wrap="square">
            <a:spAutoFit/>
          </a:bodyPr>
          <a:lstStyle/>
          <a:p>
            <a:pPr algn="l">
              <a:buFont typeface="Arial" panose="020B0604020202020204" pitchFamily="34" charset="0"/>
              <a:buChar char="•"/>
            </a:pPr>
            <a:r>
              <a:rPr lang="en-US" sz="3600" b="1" i="0" dirty="0">
                <a:solidFill>
                  <a:srgbClr val="0D0D0D"/>
                </a:solidFill>
                <a:effectLst/>
                <a:highlight>
                  <a:srgbClr val="FFFFFF"/>
                </a:highlight>
                <a:latin typeface="Söhne"/>
              </a:rPr>
              <a:t>Definition</a:t>
            </a:r>
            <a:r>
              <a:rPr lang="en-US" sz="3600" b="0" i="0" dirty="0">
                <a:solidFill>
                  <a:srgbClr val="0D0D0D"/>
                </a:solidFill>
                <a:effectLst/>
                <a:highlight>
                  <a:srgbClr val="FFFFFF"/>
                </a:highlight>
                <a:latin typeface="Söhne"/>
              </a:rPr>
              <a:t>: Mobile OS is the software that controls a smartphone, tablet, or other portable device.</a:t>
            </a:r>
          </a:p>
          <a:p>
            <a:pPr algn="l">
              <a:buFont typeface="Arial" panose="020B0604020202020204" pitchFamily="34" charset="0"/>
              <a:buChar char="•"/>
            </a:pPr>
            <a:endParaRPr lang="en-US" sz="3600" b="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Functions</a:t>
            </a:r>
            <a:r>
              <a:rPr lang="en-US" sz="3600" b="0" i="0" dirty="0">
                <a:solidFill>
                  <a:srgbClr val="0D0D0D"/>
                </a:solidFill>
                <a:effectLst/>
                <a:highlight>
                  <a:srgbClr val="FFFFFF"/>
                </a:highlight>
                <a:latin typeface="Söhne"/>
              </a:rPr>
              <a:t>: Manages hardware resources, provides user interface, runs applications.</a:t>
            </a:r>
          </a:p>
          <a:p>
            <a:pPr algn="l">
              <a:buFont typeface="Arial" panose="020B0604020202020204" pitchFamily="34" charset="0"/>
              <a:buChar char="•"/>
            </a:pPr>
            <a:endParaRPr lang="en-US" sz="3600" b="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Dominant Players</a:t>
            </a:r>
            <a:r>
              <a:rPr lang="en-US" sz="3600" b="0" i="0" dirty="0">
                <a:solidFill>
                  <a:srgbClr val="0D0D0D"/>
                </a:solidFill>
                <a:effectLst/>
                <a:highlight>
                  <a:srgbClr val="FFFFFF"/>
                </a:highlight>
                <a:latin typeface="Söhne"/>
              </a:rPr>
              <a:t>: Android OS (Google) and iOS (Apple).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287857" y="2081008"/>
            <a:ext cx="7305277" cy="897682"/>
          </a:xfrm>
          <a:prstGeom prst="rect">
            <a:avLst/>
          </a:prstGeom>
        </p:spPr>
        <p:txBody>
          <a:bodyPr wrap="square" lIns="0" tIns="0" rIns="0" bIns="0" rtlCol="0" anchor="t">
            <a:spAutoFit/>
          </a:bodyPr>
          <a:lstStyle/>
          <a:p>
            <a:pPr>
              <a:lnSpc>
                <a:spcPts val="6999"/>
              </a:lnSpc>
            </a:pPr>
            <a:r>
              <a:rPr lang="en-US" sz="8000" dirty="0">
                <a:solidFill>
                  <a:srgbClr val="FFFFFF"/>
                </a:solidFill>
                <a:latin typeface="Retropix"/>
              </a:rPr>
              <a:t>Android OS</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4018509" y="341358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34" name="TextBox 33">
            <a:extLst>
              <a:ext uri="{FF2B5EF4-FFF2-40B4-BE49-F238E27FC236}">
                <a16:creationId xmlns:a16="http://schemas.microsoft.com/office/drawing/2014/main" id="{65DDFC54-B7A7-BFF4-B775-E0B9D44B2CEE}"/>
              </a:ext>
            </a:extLst>
          </p:cNvPr>
          <p:cNvSpPr txBox="1"/>
          <p:nvPr/>
        </p:nvSpPr>
        <p:spPr>
          <a:xfrm>
            <a:off x="5929965" y="2612526"/>
            <a:ext cx="11195622" cy="5632311"/>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Developer</a:t>
            </a:r>
            <a:r>
              <a:rPr lang="en-US" sz="4000" b="0" i="0" dirty="0">
                <a:solidFill>
                  <a:srgbClr val="0D0D0D"/>
                </a:solidFill>
                <a:effectLst/>
                <a:highlight>
                  <a:srgbClr val="FFFFFF"/>
                </a:highlight>
                <a:latin typeface="Söhne"/>
              </a:rPr>
              <a:t>: Google</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Initial Release</a:t>
            </a:r>
            <a:r>
              <a:rPr lang="en-US" sz="4000" b="0" i="0" dirty="0">
                <a:solidFill>
                  <a:srgbClr val="0D0D0D"/>
                </a:solidFill>
                <a:effectLst/>
                <a:highlight>
                  <a:srgbClr val="FFFFFF"/>
                </a:highlight>
                <a:latin typeface="Söhne"/>
              </a:rPr>
              <a:t>: September 23, 2008</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Open Source</a:t>
            </a:r>
            <a:r>
              <a:rPr lang="en-US" sz="4000" b="0" i="0" dirty="0">
                <a:solidFill>
                  <a:srgbClr val="0D0D0D"/>
                </a:solidFill>
                <a:effectLst/>
                <a:highlight>
                  <a:srgbClr val="FFFFFF"/>
                </a:highlight>
                <a:latin typeface="Söhne"/>
              </a:rPr>
              <a:t>: Based on the Linux kernel and other open-source software.</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Customization</a:t>
            </a:r>
            <a:r>
              <a:rPr lang="en-US" sz="4000" b="0" i="0" dirty="0">
                <a:solidFill>
                  <a:srgbClr val="0D0D0D"/>
                </a:solidFill>
                <a:effectLst/>
                <a:highlight>
                  <a:srgbClr val="FFFFFF"/>
                </a:highlight>
                <a:latin typeface="Söhne"/>
              </a:rPr>
              <a:t>: Highly customizable by manufacturers and users.</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pic>
        <p:nvPicPr>
          <p:cNvPr id="26" name="Picture 25">
            <a:extLst>
              <a:ext uri="{FF2B5EF4-FFF2-40B4-BE49-F238E27FC236}">
                <a16:creationId xmlns:a16="http://schemas.microsoft.com/office/drawing/2014/main" id="{545EA9D9-22C8-E1A2-F884-DE830885AED4}"/>
              </a:ext>
            </a:extLst>
          </p:cNvPr>
          <p:cNvPicPr>
            <a:picLocks noChangeAspect="1"/>
          </p:cNvPicPr>
          <p:nvPr/>
        </p:nvPicPr>
        <p:blipFill>
          <a:blip r:embed="rId22">
            <a:extLst>
              <a:ext uri="{28A0092B-C50C-407E-A947-70E740481C1C}">
                <a14:useLocalDpi xmlns:a14="http://schemas.microsoft.com/office/drawing/2010/main" val="0"/>
              </a:ext>
              <a:ext uri="{837473B0-CC2E-450A-ABE3-18F120FF3D39}">
                <a1611:picAttrSrcUrl xmlns:a1611="http://schemas.microsoft.com/office/drawing/2016/11/main" r:id="rId23"/>
              </a:ext>
            </a:extLst>
          </a:blip>
          <a:stretch>
            <a:fillRect/>
          </a:stretch>
        </p:blipFill>
        <p:spPr>
          <a:xfrm>
            <a:off x="2127098" y="3954799"/>
            <a:ext cx="1943741" cy="1943741"/>
          </a:xfrm>
          <a:prstGeom prst="rect">
            <a:avLst/>
          </a:prstGeom>
        </p:spPr>
      </p:pic>
      <p:pic>
        <p:nvPicPr>
          <p:cNvPr id="27" name="Picture 26">
            <a:extLst>
              <a:ext uri="{FF2B5EF4-FFF2-40B4-BE49-F238E27FC236}">
                <a16:creationId xmlns:a16="http://schemas.microsoft.com/office/drawing/2014/main" id="{59F3090B-E1A7-5903-8ACE-94355AEF2450}"/>
              </a:ext>
            </a:extLst>
          </p:cNvPr>
          <p:cNvPicPr>
            <a:picLocks noChangeAspect="1"/>
          </p:cNvPicPr>
          <p:nvPr/>
        </p:nvPicPr>
        <p:blipFill>
          <a:blip r:embed="rId24">
            <a:extLst>
              <a:ext uri="{28A0092B-C50C-407E-A947-70E740481C1C}">
                <a14:useLocalDpi xmlns:a14="http://schemas.microsoft.com/office/drawing/2010/main" val="0"/>
              </a:ext>
              <a:ext uri="{837473B0-CC2E-450A-ABE3-18F120FF3D39}">
                <a1611:picAttrSrcUrl xmlns:a1611="http://schemas.microsoft.com/office/drawing/2016/11/main" r:id="rId25"/>
              </a:ext>
            </a:extLst>
          </a:blip>
          <a:stretch>
            <a:fillRect/>
          </a:stretch>
        </p:blipFill>
        <p:spPr>
          <a:xfrm>
            <a:off x="70069" y="3998827"/>
            <a:ext cx="1943741" cy="19437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5638799" y="713214"/>
            <a:ext cx="12272879" cy="6987540"/>
            <a:chOff x="0" y="0"/>
            <a:chExt cx="9149510" cy="9149510"/>
          </a:xfrm>
        </p:grpSpPr>
        <p:sp>
          <p:nvSpPr>
            <p:cNvPr id="3" name="Freeform 3"/>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5" name="Group 5"/>
          <p:cNvGrpSpPr/>
          <p:nvPr/>
        </p:nvGrpSpPr>
        <p:grpSpPr>
          <a:xfrm>
            <a:off x="5638798" y="1104899"/>
            <a:ext cx="12272878" cy="6748253"/>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8" name="Group 8"/>
          <p:cNvGrpSpPr/>
          <p:nvPr/>
        </p:nvGrpSpPr>
        <p:grpSpPr>
          <a:xfrm>
            <a:off x="5782396" y="1577215"/>
            <a:ext cx="11985683" cy="6428339"/>
            <a:chOff x="0" y="0"/>
            <a:chExt cx="9149510" cy="9149510"/>
          </a:xfrm>
        </p:grpSpPr>
        <p:sp>
          <p:nvSpPr>
            <p:cNvPr id="9" name="Freeform 9"/>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1" name="Group 11"/>
          <p:cNvGrpSpPr/>
          <p:nvPr/>
        </p:nvGrpSpPr>
        <p:grpSpPr>
          <a:xfrm>
            <a:off x="5638798" y="1399634"/>
            <a:ext cx="12272881" cy="7366561"/>
            <a:chOff x="0" y="0"/>
            <a:chExt cx="9149510" cy="9149510"/>
          </a:xfrm>
        </p:grpSpPr>
        <p:sp>
          <p:nvSpPr>
            <p:cNvPr id="12" name="Freeform 12"/>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4" name="TextBox 14"/>
          <p:cNvSpPr txBox="1"/>
          <p:nvPr/>
        </p:nvSpPr>
        <p:spPr>
          <a:xfrm>
            <a:off x="1423082" y="2042163"/>
            <a:ext cx="2004320" cy="897682"/>
          </a:xfrm>
          <a:prstGeom prst="rect">
            <a:avLst/>
          </a:prstGeom>
        </p:spPr>
        <p:txBody>
          <a:bodyPr wrap="square" lIns="0" tIns="0" rIns="0" bIns="0" rtlCol="0" anchor="t">
            <a:spAutoFit/>
          </a:bodyPr>
          <a:lstStyle/>
          <a:p>
            <a:pPr>
              <a:lnSpc>
                <a:spcPts val="6999"/>
              </a:lnSpc>
            </a:pPr>
            <a:r>
              <a:rPr lang="en-US" sz="8000" dirty="0">
                <a:solidFill>
                  <a:srgbClr val="FFFFFF"/>
                </a:solidFill>
                <a:latin typeface="Retropix"/>
              </a:rPr>
              <a:t>iOS</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7" name="TextBox 17"/>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Freeform 29"/>
          <p:cNvSpPr/>
          <p:nvPr/>
        </p:nvSpPr>
        <p:spPr>
          <a:xfrm>
            <a:off x="4018509" y="3413580"/>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34" name="TextBox 33">
            <a:extLst>
              <a:ext uri="{FF2B5EF4-FFF2-40B4-BE49-F238E27FC236}">
                <a16:creationId xmlns:a16="http://schemas.microsoft.com/office/drawing/2014/main" id="{65DDFC54-B7A7-BFF4-B775-E0B9D44B2CEE}"/>
              </a:ext>
            </a:extLst>
          </p:cNvPr>
          <p:cNvSpPr txBox="1"/>
          <p:nvPr/>
        </p:nvSpPr>
        <p:spPr>
          <a:xfrm>
            <a:off x="5929965" y="2612526"/>
            <a:ext cx="11195622" cy="5632311"/>
          </a:xfrm>
          <a:prstGeom prst="rect">
            <a:avLst/>
          </a:prstGeom>
          <a:noFill/>
        </p:spPr>
        <p:txBody>
          <a:bodyPr wrap="square">
            <a:spAutoFit/>
          </a:bodyPr>
          <a:lstStyle/>
          <a:p>
            <a:pPr algn="l">
              <a:buFont typeface="Arial" panose="020B0604020202020204" pitchFamily="34" charset="0"/>
              <a:buChar char="•"/>
            </a:pPr>
            <a:r>
              <a:rPr lang="en-US" sz="4000" b="1" i="0" dirty="0">
                <a:solidFill>
                  <a:srgbClr val="0D0D0D"/>
                </a:solidFill>
                <a:effectLst/>
                <a:highlight>
                  <a:srgbClr val="FFFFFF"/>
                </a:highlight>
                <a:latin typeface="Söhne"/>
              </a:rPr>
              <a:t>Developer</a:t>
            </a:r>
            <a:r>
              <a:rPr lang="en-US" sz="4000" b="0" i="0" dirty="0">
                <a:solidFill>
                  <a:srgbClr val="0D0D0D"/>
                </a:solidFill>
                <a:effectLst/>
                <a:highlight>
                  <a:srgbClr val="FFFFFF"/>
                </a:highlight>
                <a:latin typeface="Söhne"/>
              </a:rPr>
              <a:t>: Apple Inc.</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Initial Release</a:t>
            </a:r>
            <a:r>
              <a:rPr lang="en-US" sz="4000" b="0" i="0" dirty="0">
                <a:solidFill>
                  <a:srgbClr val="0D0D0D"/>
                </a:solidFill>
                <a:effectLst/>
                <a:highlight>
                  <a:srgbClr val="FFFFFF"/>
                </a:highlight>
                <a:latin typeface="Söhne"/>
              </a:rPr>
              <a:t>: June 29, 2007</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Closed Source</a:t>
            </a:r>
            <a:r>
              <a:rPr lang="en-US" sz="4000" b="0" i="0" dirty="0">
                <a:solidFill>
                  <a:srgbClr val="0D0D0D"/>
                </a:solidFill>
                <a:effectLst/>
                <a:highlight>
                  <a:srgbClr val="FFFFFF"/>
                </a:highlight>
                <a:latin typeface="Söhne"/>
              </a:rPr>
              <a:t>: Proprietary software with limited customization.</a:t>
            </a:r>
          </a:p>
          <a:p>
            <a:pPr algn="l">
              <a:buFont typeface="Arial" panose="020B0604020202020204" pitchFamily="34" charset="0"/>
              <a:buChar char="•"/>
            </a:pPr>
            <a:endParaRPr lang="en-US" sz="4000" b="0" i="0" dirty="0">
              <a:solidFill>
                <a:srgbClr val="0D0D0D"/>
              </a:solidFill>
              <a:effectLst/>
              <a:highlight>
                <a:srgbClr val="FFFFFF"/>
              </a:highlight>
              <a:latin typeface="Söhne"/>
            </a:endParaRPr>
          </a:p>
          <a:p>
            <a:pPr algn="l">
              <a:buFont typeface="Arial" panose="020B0604020202020204" pitchFamily="34" charset="0"/>
              <a:buChar char="•"/>
            </a:pPr>
            <a:r>
              <a:rPr lang="en-US" sz="4000" b="1" i="0" dirty="0">
                <a:solidFill>
                  <a:srgbClr val="0D0D0D"/>
                </a:solidFill>
                <a:effectLst/>
                <a:highlight>
                  <a:srgbClr val="FFFFFF"/>
                </a:highlight>
                <a:latin typeface="Söhne"/>
              </a:rPr>
              <a:t>Ecosystem</a:t>
            </a:r>
            <a:r>
              <a:rPr lang="en-US" sz="4000" b="0" i="0" dirty="0">
                <a:solidFill>
                  <a:srgbClr val="0D0D0D"/>
                </a:solidFill>
                <a:effectLst/>
                <a:highlight>
                  <a:srgbClr val="FFFFFF"/>
                </a:highlight>
                <a:latin typeface="Söhne"/>
              </a:rPr>
              <a:t>: Deep integration with Apple's hardware and services.</a:t>
            </a:r>
          </a:p>
        </p:txBody>
      </p:sp>
      <p:sp>
        <p:nvSpPr>
          <p:cNvPr id="37" name="TextBox 27">
            <a:extLst>
              <a:ext uri="{FF2B5EF4-FFF2-40B4-BE49-F238E27FC236}">
                <a16:creationId xmlns:a16="http://schemas.microsoft.com/office/drawing/2014/main" id="{AD9C90E4-AB22-0448-C209-12D5227A7284}"/>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7" name="Freeform 21">
            <a:extLst>
              <a:ext uri="{FF2B5EF4-FFF2-40B4-BE49-F238E27FC236}">
                <a16:creationId xmlns:a16="http://schemas.microsoft.com/office/drawing/2014/main" id="{123D41B7-BCF2-0D22-7AD8-37DD06AC45DE}"/>
              </a:ext>
            </a:extLst>
          </p:cNvPr>
          <p:cNvSpPr/>
          <p:nvPr/>
        </p:nvSpPr>
        <p:spPr>
          <a:xfrm>
            <a:off x="3718569" y="1966801"/>
            <a:ext cx="1204649" cy="897683"/>
          </a:xfrm>
          <a:custGeom>
            <a:avLst/>
            <a:gdLst/>
            <a:ahLst/>
            <a:cxnLst/>
            <a:rect l="l" t="t" r="r" b="b"/>
            <a:pathLst>
              <a:path w="755811" h="772669">
                <a:moveTo>
                  <a:pt x="0" y="0"/>
                </a:moveTo>
                <a:lnTo>
                  <a:pt x="755812" y="0"/>
                </a:lnTo>
                <a:lnTo>
                  <a:pt x="755812"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28" name="Picture 27">
            <a:extLst>
              <a:ext uri="{FF2B5EF4-FFF2-40B4-BE49-F238E27FC236}">
                <a16:creationId xmlns:a16="http://schemas.microsoft.com/office/drawing/2014/main" id="{CD94A5F1-311C-2195-D5B2-4A88E0612776}"/>
              </a:ext>
            </a:extLst>
          </p:cNvPr>
          <p:cNvPicPr>
            <a:picLocks noChangeAspect="1"/>
          </p:cNvPicPr>
          <p:nvPr/>
        </p:nvPicPr>
        <p:blipFill>
          <a:blip r:embed="rId22" cstate="print">
            <a:extLst>
              <a:ext uri="{28A0092B-C50C-407E-A947-70E740481C1C}">
                <a14:useLocalDpi xmlns:a14="http://schemas.microsoft.com/office/drawing/2010/main" val="0"/>
              </a:ext>
              <a:ext uri="{837473B0-CC2E-450A-ABE3-18F120FF3D39}">
                <a1611:picAttrSrcUrl xmlns:a1611="http://schemas.microsoft.com/office/drawing/2016/11/main" r:id="rId23"/>
              </a:ext>
            </a:extLst>
          </a:blip>
          <a:stretch>
            <a:fillRect/>
          </a:stretch>
        </p:blipFill>
        <p:spPr>
          <a:xfrm>
            <a:off x="1273789" y="3952641"/>
            <a:ext cx="2444780" cy="2260545"/>
          </a:xfrm>
          <a:prstGeom prst="rect">
            <a:avLst/>
          </a:prstGeom>
        </p:spPr>
      </p:pic>
    </p:spTree>
    <p:extLst>
      <p:ext uri="{BB962C8B-B14F-4D97-AF65-F5344CB8AC3E}">
        <p14:creationId xmlns:p14="http://schemas.microsoft.com/office/powerpoint/2010/main" val="367852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051798" y="6727729"/>
            <a:ext cx="7151220" cy="2327397"/>
          </a:xfrm>
          <a:custGeom>
            <a:avLst/>
            <a:gdLst/>
            <a:ahLst/>
            <a:cxnLst/>
            <a:rect l="l" t="t" r="r" b="b"/>
            <a:pathLst>
              <a:path w="7151220" h="2327397">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77168" y="1724416"/>
            <a:ext cx="4364264" cy="8728529"/>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410347" y="0"/>
            <a:ext cx="3684917" cy="3684917"/>
          </a:xfrm>
          <a:custGeom>
            <a:avLst/>
            <a:gdLst/>
            <a:ahLst/>
            <a:cxnLst/>
            <a:rect l="l" t="t" r="r" b="b"/>
            <a:pathLst>
              <a:path w="3684917" h="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23811" y="-5528151"/>
            <a:ext cx="5138251" cy="8657765"/>
          </a:xfrm>
          <a:custGeom>
            <a:avLst/>
            <a:gdLst/>
            <a:ahLst/>
            <a:cxnLst/>
            <a:rect l="l" t="t" r="r" b="b"/>
            <a:pathLst>
              <a:path w="4364264" h="8728529">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43210" y="2152891"/>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3705944" y="2391347"/>
            <a:ext cx="10495805" cy="5247903"/>
          </a:xfrm>
          <a:custGeom>
            <a:avLst/>
            <a:gdLst/>
            <a:ahLst/>
            <a:cxnLst/>
            <a:rect l="l" t="t" r="r" b="b"/>
            <a:pathLst>
              <a:path w="10495805" h="5247903">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58123" y="2643525"/>
            <a:ext cx="10549563" cy="5562560"/>
          </a:xfrm>
          <a:custGeom>
            <a:avLst/>
            <a:gdLst/>
            <a:ahLst/>
            <a:cxnLst/>
            <a:rect l="l" t="t" r="r" b="b"/>
            <a:pathLst>
              <a:path w="10495805" h="5247903">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dirty="0"/>
          </a:p>
        </p:txBody>
      </p:sp>
      <p:sp>
        <p:nvSpPr>
          <p:cNvPr id="10" name="Freeform 10"/>
          <p:cNvSpPr/>
          <p:nvPr/>
        </p:nvSpPr>
        <p:spPr>
          <a:xfrm>
            <a:off x="4227848" y="2909472"/>
            <a:ext cx="581810" cy="581810"/>
          </a:xfrm>
          <a:custGeom>
            <a:avLst/>
            <a:gdLst/>
            <a:ahLst/>
            <a:cxnLst/>
            <a:rect l="l" t="t" r="r" b="b"/>
            <a:pathLst>
              <a:path w="581810" h="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a:off x="12435170" y="7978158"/>
            <a:ext cx="887070" cy="825401"/>
          </a:xfrm>
          <a:custGeom>
            <a:avLst/>
            <a:gdLst/>
            <a:ahLst/>
            <a:cxnLst/>
            <a:rect l="l" t="t" r="r" b="b"/>
            <a:pathLst>
              <a:path w="484735" h="825401">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2" name="Freeform 12"/>
          <p:cNvSpPr/>
          <p:nvPr/>
        </p:nvSpPr>
        <p:spPr>
          <a:xfrm>
            <a:off x="13569053" y="2909472"/>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13" name="Group 13"/>
          <p:cNvGrpSpPr/>
          <p:nvPr/>
        </p:nvGrpSpPr>
        <p:grpSpPr>
          <a:xfrm>
            <a:off x="643117" y="2138746"/>
            <a:ext cx="1658982" cy="4147456"/>
            <a:chOff x="0" y="0"/>
            <a:chExt cx="2211976" cy="5529941"/>
          </a:xfrm>
        </p:grpSpPr>
        <p:sp>
          <p:nvSpPr>
            <p:cNvPr id="14" name="Freeform 14"/>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grpSp>
      <p:sp>
        <p:nvSpPr>
          <p:cNvPr id="25" name="Freeform 25"/>
          <p:cNvSpPr/>
          <p:nvPr/>
        </p:nvSpPr>
        <p:spPr>
          <a:xfrm>
            <a:off x="4045617" y="8444541"/>
            <a:ext cx="3684917" cy="3684917"/>
          </a:xfrm>
          <a:custGeom>
            <a:avLst/>
            <a:gdLst/>
            <a:ahLst/>
            <a:cxnLst/>
            <a:rect l="l" t="t" r="r" b="b"/>
            <a:pathLst>
              <a:path w="3684917" h="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4676293" y="5388520"/>
            <a:ext cx="8935414" cy="919482"/>
          </a:xfrm>
          <a:prstGeom prst="rect">
            <a:avLst/>
          </a:prstGeom>
        </p:spPr>
        <p:txBody>
          <a:bodyPr lIns="0" tIns="0" rIns="0" bIns="0" rtlCol="0" anchor="t">
            <a:spAutoFit/>
          </a:bodyPr>
          <a:lstStyle/>
          <a:p>
            <a:pPr marL="0" lvl="0" indent="0" algn="ctr">
              <a:lnSpc>
                <a:spcPts val="6999"/>
              </a:lnSpc>
            </a:pPr>
            <a:r>
              <a:rPr lang="en-US" sz="8800" u="none" dirty="0" err="1">
                <a:solidFill>
                  <a:srgbClr val="000000"/>
                </a:solidFill>
                <a:latin typeface="Retropix"/>
              </a:rPr>
              <a:t>MarketShare</a:t>
            </a:r>
            <a:endParaRPr lang="en-US" sz="8800" u="none" dirty="0">
              <a:solidFill>
                <a:srgbClr val="000000"/>
              </a:solidFill>
              <a:latin typeface="Retropix"/>
            </a:endParaRPr>
          </a:p>
        </p:txBody>
      </p:sp>
      <p:sp>
        <p:nvSpPr>
          <p:cNvPr id="29" name="Freeform 11">
            <a:extLst>
              <a:ext uri="{FF2B5EF4-FFF2-40B4-BE49-F238E27FC236}">
                <a16:creationId xmlns:a16="http://schemas.microsoft.com/office/drawing/2014/main" id="{B7634EBA-DBB6-A9F8-3F18-ECC05F54B55C}"/>
              </a:ext>
            </a:extLst>
          </p:cNvPr>
          <p:cNvSpPr/>
          <p:nvPr/>
        </p:nvSpPr>
        <p:spPr>
          <a:xfrm>
            <a:off x="14508497" y="1659798"/>
            <a:ext cx="1212843" cy="1047486"/>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TextBox 13">
            <a:extLst>
              <a:ext uri="{FF2B5EF4-FFF2-40B4-BE49-F238E27FC236}">
                <a16:creationId xmlns:a16="http://schemas.microsoft.com/office/drawing/2014/main" id="{81D649C7-85E1-691C-1939-F5315195BBBC}"/>
              </a:ext>
            </a:extLst>
          </p:cNvPr>
          <p:cNvSpPr txBox="1"/>
          <p:nvPr/>
        </p:nvSpPr>
        <p:spPr>
          <a:xfrm>
            <a:off x="2013857" y="987746"/>
            <a:ext cx="3874218" cy="919482"/>
          </a:xfrm>
          <a:prstGeom prst="rect">
            <a:avLst/>
          </a:prstGeom>
        </p:spPr>
        <p:txBody>
          <a:bodyPr wrap="square" lIns="0" tIns="0" rIns="0" bIns="0" rtlCol="0" anchor="t">
            <a:spAutoFit/>
          </a:bodyPr>
          <a:lstStyle/>
          <a:p>
            <a:pPr algn="ctr">
              <a:lnSpc>
                <a:spcPts val="6999"/>
              </a:lnSpc>
            </a:pPr>
            <a:r>
              <a:rPr lang="en-US" sz="9600" dirty="0">
                <a:solidFill>
                  <a:srgbClr val="000000"/>
                </a:solidFill>
                <a:latin typeface="Retropix"/>
              </a:rPr>
              <a:t>Part 2:</a:t>
            </a:r>
            <a:endParaRPr lang="en-US" sz="6999" dirty="0">
              <a:solidFill>
                <a:srgbClr val="000000"/>
              </a:solidFill>
              <a:latin typeface="Retropix"/>
            </a:endParaRPr>
          </a:p>
        </p:txBody>
      </p:sp>
    </p:spTree>
    <p:extLst>
      <p:ext uri="{BB962C8B-B14F-4D97-AF65-F5344CB8AC3E}">
        <p14:creationId xmlns:p14="http://schemas.microsoft.com/office/powerpoint/2010/main" val="407390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grpSp>
        <p:nvGrpSpPr>
          <p:cNvPr id="5" name="Group 5"/>
          <p:cNvGrpSpPr/>
          <p:nvPr/>
        </p:nvGrpSpPr>
        <p:grpSpPr>
          <a:xfrm>
            <a:off x="-836598" y="-180827"/>
            <a:ext cx="19961197" cy="976608"/>
            <a:chOff x="0" y="-241102"/>
            <a:chExt cx="26614929" cy="1302143"/>
          </a:xfrm>
        </p:grpSpPr>
        <p:grpSp>
          <p:nvGrpSpPr>
            <p:cNvPr id="6" name="Group 6"/>
            <p:cNvGrpSpPr/>
            <p:nvPr/>
          </p:nvGrpSpPr>
          <p:grpSpPr>
            <a:xfrm>
              <a:off x="0" y="-241102"/>
              <a:ext cx="26614929" cy="1302143"/>
              <a:chOff x="0" y="-47625"/>
              <a:chExt cx="5257270" cy="257213"/>
            </a:xfrm>
          </p:grpSpPr>
          <p:sp>
            <p:nvSpPr>
              <p:cNvPr id="7" name="Freeform 7"/>
              <p:cNvSpPr/>
              <p:nvPr/>
            </p:nvSpPr>
            <p:spPr>
              <a:xfrm>
                <a:off x="0" y="0"/>
                <a:ext cx="5257270" cy="209588"/>
              </a:xfrm>
              <a:custGeom>
                <a:avLst/>
                <a:gdLst/>
                <a:ahLst/>
                <a:cxnLst/>
                <a:rect l="l" t="t" r="r" b="b"/>
                <a:pathLst>
                  <a:path w="5257270" h="209588">
                    <a:moveTo>
                      <a:pt x="0" y="0"/>
                    </a:moveTo>
                    <a:lnTo>
                      <a:pt x="5257270" y="0"/>
                    </a:lnTo>
                    <a:lnTo>
                      <a:pt x="5257270" y="209588"/>
                    </a:lnTo>
                    <a:lnTo>
                      <a:pt x="0" y="209588"/>
                    </a:lnTo>
                    <a:close/>
                  </a:path>
                </a:pathLst>
              </a:custGeom>
              <a:solidFill>
                <a:srgbClr val="1818B7"/>
              </a:solidFill>
              <a:ln w="95250" cap="sq">
                <a:solidFill>
                  <a:srgbClr val="1818B7"/>
                </a:solidFill>
                <a:prstDash val="solid"/>
                <a:miter/>
              </a:ln>
            </p:spPr>
          </p:sp>
          <p:sp>
            <p:nvSpPr>
              <p:cNvPr id="8" name="TextBox 8"/>
              <p:cNvSpPr txBox="1"/>
              <p:nvPr/>
            </p:nvSpPr>
            <p:spPr>
              <a:xfrm>
                <a:off x="0" y="-47625"/>
                <a:ext cx="5257270" cy="257213"/>
              </a:xfrm>
              <a:prstGeom prst="rect">
                <a:avLst/>
              </a:prstGeom>
            </p:spPr>
            <p:txBody>
              <a:bodyPr lIns="254000" tIns="254000" rIns="254000" bIns="254000" rtlCol="0" anchor="ctr"/>
              <a:lstStyle/>
              <a:p>
                <a:pPr>
                  <a:lnSpc>
                    <a:spcPts val="3499"/>
                  </a:lnSpc>
                </a:pPr>
                <a:endParaRPr/>
              </a:p>
            </p:txBody>
          </p:sp>
        </p:grpSp>
        <p:sp>
          <p:nvSpPr>
            <p:cNvPr id="9" name="TextBox 9"/>
            <p:cNvSpPr txBox="1"/>
            <p:nvPr/>
          </p:nvSpPr>
          <p:spPr>
            <a:xfrm>
              <a:off x="419729" y="269112"/>
              <a:ext cx="25775470" cy="513292"/>
            </a:xfrm>
            <a:prstGeom prst="rect">
              <a:avLst/>
            </a:prstGeom>
          </p:spPr>
          <p:txBody>
            <a:bodyPr lIns="0" tIns="0" rIns="0" bIns="0" rtlCol="0" anchor="t">
              <a:spAutoFit/>
            </a:bodyPr>
            <a:lstStyle/>
            <a:p>
              <a:pPr algn="ctr">
                <a:lnSpc>
                  <a:spcPts val="2499"/>
                </a:lnSpc>
              </a:pPr>
              <a:r>
                <a:rPr lang="en-US" sz="2499" dirty="0">
                  <a:solidFill>
                    <a:srgbClr val="FFFFFF"/>
                  </a:solidFill>
                  <a:latin typeface="Retropix"/>
                </a:rPr>
                <a:t>Agenda • Agenda • Agenda • Agenda • Agenda • Agenda • Agenda • Agenda • Agenda • Agenda • Agenda • Agenda • Agenda • Agenda</a:t>
              </a:r>
            </a:p>
          </p:txBody>
        </p:sp>
      </p:grpSp>
      <p:sp>
        <p:nvSpPr>
          <p:cNvPr id="10" name="Freeform 10"/>
          <p:cNvSpPr/>
          <p:nvPr/>
        </p:nvSpPr>
        <p:spPr>
          <a:xfrm>
            <a:off x="100363" y="4201498"/>
            <a:ext cx="5754674" cy="2877337"/>
          </a:xfrm>
          <a:custGeom>
            <a:avLst/>
            <a:gdLst/>
            <a:ahLst/>
            <a:cxnLst/>
            <a:rect l="l" t="t" r="r" b="b"/>
            <a:pathLst>
              <a:path w="5754674" h="2877337">
                <a:moveTo>
                  <a:pt x="0" y="0"/>
                </a:moveTo>
                <a:lnTo>
                  <a:pt x="5754675" y="0"/>
                </a:lnTo>
                <a:lnTo>
                  <a:pt x="5754675" y="2877337"/>
                </a:lnTo>
                <a:lnTo>
                  <a:pt x="0" y="28773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1" name="Group 11"/>
          <p:cNvGrpSpPr/>
          <p:nvPr/>
        </p:nvGrpSpPr>
        <p:grpSpPr>
          <a:xfrm>
            <a:off x="3429001" y="795781"/>
            <a:ext cx="14758636" cy="9289385"/>
            <a:chOff x="0" y="0"/>
            <a:chExt cx="9727899" cy="9727899"/>
          </a:xfrm>
        </p:grpSpPr>
        <p:sp>
          <p:nvSpPr>
            <p:cNvPr id="12" name="Freeform 12"/>
            <p:cNvSpPr/>
            <p:nvPr/>
          </p:nvSpPr>
          <p:spPr>
            <a:xfrm>
              <a:off x="0" y="0"/>
              <a:ext cx="9727899" cy="9727899"/>
            </a:xfrm>
            <a:custGeom>
              <a:avLst/>
              <a:gdLst/>
              <a:ahLst/>
              <a:cxnLst/>
              <a:rect l="l" t="t" r="r" b="b"/>
              <a:pathLst>
                <a:path w="9727899" h="9727899">
                  <a:moveTo>
                    <a:pt x="0" y="0"/>
                  </a:moveTo>
                  <a:lnTo>
                    <a:pt x="9727899" y="0"/>
                  </a:lnTo>
                  <a:lnTo>
                    <a:pt x="9727899" y="9727899"/>
                  </a:lnTo>
                  <a:lnTo>
                    <a:pt x="0" y="9727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8868443" y="305414"/>
              <a:ext cx="472752" cy="457280"/>
            </a:xfrm>
            <a:custGeom>
              <a:avLst/>
              <a:gdLst/>
              <a:ahLst/>
              <a:cxnLst/>
              <a:rect l="l" t="t" r="r" b="b"/>
              <a:pathLst>
                <a:path w="472752" h="457280">
                  <a:moveTo>
                    <a:pt x="0" y="0"/>
                  </a:moveTo>
                  <a:lnTo>
                    <a:pt x="472751" y="0"/>
                  </a:lnTo>
                  <a:lnTo>
                    <a:pt x="472751" y="457280"/>
                  </a:lnTo>
                  <a:lnTo>
                    <a:pt x="0" y="4572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Freeform 14"/>
          <p:cNvSpPr/>
          <p:nvPr/>
        </p:nvSpPr>
        <p:spPr>
          <a:xfrm>
            <a:off x="-559290" y="4113480"/>
            <a:ext cx="5754674" cy="2877337"/>
          </a:xfrm>
          <a:custGeom>
            <a:avLst/>
            <a:gdLst/>
            <a:ahLst/>
            <a:cxnLst/>
            <a:rect l="l" t="t" r="r" b="b"/>
            <a:pathLst>
              <a:path w="5754674" h="2877337">
                <a:moveTo>
                  <a:pt x="0" y="0"/>
                </a:moveTo>
                <a:lnTo>
                  <a:pt x="5754674" y="0"/>
                </a:lnTo>
                <a:lnTo>
                  <a:pt x="5754674" y="2877337"/>
                </a:lnTo>
                <a:lnTo>
                  <a:pt x="0" y="28773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Freeform 15"/>
          <p:cNvSpPr/>
          <p:nvPr/>
        </p:nvSpPr>
        <p:spPr>
          <a:xfrm>
            <a:off x="16521851" y="5056557"/>
            <a:ext cx="2778342" cy="767833"/>
          </a:xfrm>
          <a:custGeom>
            <a:avLst/>
            <a:gdLst/>
            <a:ahLst/>
            <a:cxnLst/>
            <a:rect l="l" t="t" r="r" b="b"/>
            <a:pathLst>
              <a:path w="2778342" h="767833">
                <a:moveTo>
                  <a:pt x="0" y="0"/>
                </a:moveTo>
                <a:lnTo>
                  <a:pt x="2778342" y="0"/>
                </a:lnTo>
                <a:lnTo>
                  <a:pt x="2778342" y="767833"/>
                </a:lnTo>
                <a:lnTo>
                  <a:pt x="0" y="76783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dirty="0"/>
          </a:p>
        </p:txBody>
      </p:sp>
      <p:sp>
        <p:nvSpPr>
          <p:cNvPr id="28" name="Freeform 28"/>
          <p:cNvSpPr/>
          <p:nvPr/>
        </p:nvSpPr>
        <p:spPr>
          <a:xfrm>
            <a:off x="17618908" y="5718369"/>
            <a:ext cx="484735" cy="825401"/>
          </a:xfrm>
          <a:custGeom>
            <a:avLst/>
            <a:gdLst/>
            <a:ahLst/>
            <a:cxnLst/>
            <a:rect l="l" t="t" r="r" b="b"/>
            <a:pathLst>
              <a:path w="484735" h="825401">
                <a:moveTo>
                  <a:pt x="0" y="0"/>
                </a:moveTo>
                <a:lnTo>
                  <a:pt x="484736" y="0"/>
                </a:lnTo>
                <a:lnTo>
                  <a:pt x="484736" y="825401"/>
                </a:lnTo>
                <a:lnTo>
                  <a:pt x="0" y="8254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9" name="Freeform 29"/>
          <p:cNvSpPr/>
          <p:nvPr/>
        </p:nvSpPr>
        <p:spPr>
          <a:xfrm>
            <a:off x="1028700" y="8533974"/>
            <a:ext cx="724326" cy="724326"/>
          </a:xfrm>
          <a:custGeom>
            <a:avLst/>
            <a:gdLst/>
            <a:ahLst/>
            <a:cxnLst/>
            <a:rect l="l" t="t" r="r" b="b"/>
            <a:pathLst>
              <a:path w="724326" h="724326">
                <a:moveTo>
                  <a:pt x="0" y="0"/>
                </a:moveTo>
                <a:lnTo>
                  <a:pt x="724326" y="0"/>
                </a:lnTo>
                <a:lnTo>
                  <a:pt x="724326" y="724326"/>
                </a:lnTo>
                <a:lnTo>
                  <a:pt x="0" y="72432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0" name="Freeform 30"/>
          <p:cNvSpPr/>
          <p:nvPr/>
        </p:nvSpPr>
        <p:spPr>
          <a:xfrm>
            <a:off x="1772076" y="8533974"/>
            <a:ext cx="746029" cy="724326"/>
          </a:xfrm>
          <a:custGeom>
            <a:avLst/>
            <a:gdLst/>
            <a:ahLst/>
            <a:cxnLst/>
            <a:rect l="l" t="t" r="r" b="b"/>
            <a:pathLst>
              <a:path w="746029" h="724326">
                <a:moveTo>
                  <a:pt x="0" y="0"/>
                </a:moveTo>
                <a:lnTo>
                  <a:pt x="746028" y="0"/>
                </a:lnTo>
                <a:lnTo>
                  <a:pt x="746028" y="724326"/>
                </a:lnTo>
                <a:lnTo>
                  <a:pt x="0" y="72432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1" name="TextBox 31"/>
          <p:cNvSpPr txBox="1"/>
          <p:nvPr/>
        </p:nvSpPr>
        <p:spPr>
          <a:xfrm>
            <a:off x="16369" y="5025342"/>
            <a:ext cx="4399880" cy="1795363"/>
          </a:xfrm>
          <a:prstGeom prst="rect">
            <a:avLst/>
          </a:prstGeom>
        </p:spPr>
        <p:txBody>
          <a:bodyPr lIns="0" tIns="0" rIns="0" bIns="0" rtlCol="0" anchor="t">
            <a:spAutoFit/>
          </a:bodyPr>
          <a:lstStyle/>
          <a:p>
            <a:pPr algn="ctr">
              <a:lnSpc>
                <a:spcPts val="6999"/>
              </a:lnSpc>
            </a:pPr>
            <a:r>
              <a:rPr lang="en-US" sz="6600" dirty="0"/>
              <a:t>Market Share</a:t>
            </a:r>
            <a:endParaRPr lang="en-US" sz="4800" dirty="0">
              <a:solidFill>
                <a:srgbClr val="000000"/>
              </a:solidFill>
              <a:latin typeface="Retropix"/>
            </a:endParaRPr>
          </a:p>
        </p:txBody>
      </p:sp>
      <p:sp>
        <p:nvSpPr>
          <p:cNvPr id="32" name="TextBox 32"/>
          <p:cNvSpPr txBox="1"/>
          <p:nvPr/>
        </p:nvSpPr>
        <p:spPr>
          <a:xfrm>
            <a:off x="3810000" y="1096585"/>
            <a:ext cx="13279928" cy="487313"/>
          </a:xfrm>
          <a:prstGeom prst="rect">
            <a:avLst/>
          </a:prstGeom>
        </p:spPr>
        <p:txBody>
          <a:bodyPr wrap="square" lIns="0" tIns="0" rIns="0" bIns="0" rtlCol="0" anchor="t">
            <a:spAutoFit/>
          </a:bodyPr>
          <a:lstStyle/>
          <a:p>
            <a:pPr marL="0" lvl="0" indent="0" algn="l">
              <a:lnSpc>
                <a:spcPts val="3840"/>
              </a:lnSpc>
            </a:pPr>
            <a:r>
              <a:rPr lang="en-US" sz="4000" dirty="0">
                <a:solidFill>
                  <a:srgbClr val="FFFFFF"/>
                </a:solidFill>
                <a:latin typeface="Retropix"/>
              </a:rPr>
              <a:t>Importance of Android OS and iOS in the Mobile Market</a:t>
            </a:r>
          </a:p>
        </p:txBody>
      </p:sp>
      <p:sp>
        <p:nvSpPr>
          <p:cNvPr id="34" name="TextBox 33">
            <a:extLst>
              <a:ext uri="{FF2B5EF4-FFF2-40B4-BE49-F238E27FC236}">
                <a16:creationId xmlns:a16="http://schemas.microsoft.com/office/drawing/2014/main" id="{42BF3D3E-6F3A-FA73-09FC-B40B6C6684A7}"/>
              </a:ext>
            </a:extLst>
          </p:cNvPr>
          <p:cNvSpPr txBox="1"/>
          <p:nvPr/>
        </p:nvSpPr>
        <p:spPr>
          <a:xfrm>
            <a:off x="5245944" y="3029113"/>
            <a:ext cx="12172281" cy="5632311"/>
          </a:xfrm>
          <a:prstGeom prst="rect">
            <a:avLst/>
          </a:prstGeom>
          <a:noFill/>
        </p:spPr>
        <p:txBody>
          <a:bodyPr wrap="square">
            <a:spAutoFit/>
          </a:bodyPr>
          <a:lstStyle/>
          <a:p>
            <a:pPr algn="l">
              <a:buFont typeface="Arial" panose="020B0604020202020204" pitchFamily="34" charset="0"/>
              <a:buChar char="•"/>
            </a:pPr>
            <a:r>
              <a:rPr lang="en-US" sz="3600" b="1" i="0" dirty="0">
                <a:solidFill>
                  <a:srgbClr val="0D0D0D"/>
                </a:solidFill>
                <a:effectLst/>
                <a:highlight>
                  <a:srgbClr val="FFFFFF"/>
                </a:highlight>
                <a:latin typeface="Söhne"/>
              </a:rPr>
              <a:t>Market Share: </a:t>
            </a:r>
            <a:r>
              <a:rPr lang="en-US" sz="3600" i="0" dirty="0">
                <a:solidFill>
                  <a:srgbClr val="0D0D0D"/>
                </a:solidFill>
                <a:effectLst/>
                <a:highlight>
                  <a:srgbClr val="FFFFFF"/>
                </a:highlight>
                <a:latin typeface="Söhne"/>
              </a:rPr>
              <a:t>Together, Android and iOS dominate the global mobile operating system market, accounting for almost all smartphones worldwide</a:t>
            </a:r>
            <a:r>
              <a:rPr lang="en-US" sz="3600" b="1" i="0" dirty="0">
                <a:solidFill>
                  <a:srgbClr val="0D0D0D"/>
                </a:solidFill>
                <a:effectLst/>
                <a:highlight>
                  <a:srgbClr val="FFFFFF"/>
                </a:highlight>
                <a:latin typeface="Söhne"/>
              </a:rPr>
              <a:t>.</a:t>
            </a:r>
          </a:p>
          <a:p>
            <a:pPr algn="l">
              <a:buFont typeface="Arial" panose="020B0604020202020204" pitchFamily="34" charset="0"/>
              <a:buChar char="•"/>
            </a:pPr>
            <a:endParaRPr lang="en-US" sz="3600" b="1"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Android OS: </a:t>
            </a:r>
            <a:r>
              <a:rPr lang="en-US" sz="3600" i="0" dirty="0">
                <a:solidFill>
                  <a:srgbClr val="0D0D0D"/>
                </a:solidFill>
                <a:effectLst/>
                <a:highlight>
                  <a:srgbClr val="FFFFFF"/>
                </a:highlight>
                <a:latin typeface="Söhne"/>
              </a:rPr>
              <a:t>Holds the largest market share globally, particularly strong in emerging markets due to its availability on a wide range of devices at various price points.</a:t>
            </a:r>
          </a:p>
          <a:p>
            <a:pPr algn="l"/>
            <a:endParaRPr lang="en-US" sz="3600" i="0" dirty="0">
              <a:solidFill>
                <a:srgbClr val="0D0D0D"/>
              </a:solidFill>
              <a:effectLst/>
              <a:highlight>
                <a:srgbClr val="FFFFFF"/>
              </a:highlight>
              <a:latin typeface="Söhne"/>
            </a:endParaRPr>
          </a:p>
          <a:p>
            <a:pPr algn="l">
              <a:buFont typeface="Arial" panose="020B0604020202020204" pitchFamily="34" charset="0"/>
              <a:buChar char="•"/>
            </a:pPr>
            <a:r>
              <a:rPr lang="en-US" sz="3600" b="1" i="0" dirty="0">
                <a:solidFill>
                  <a:srgbClr val="0D0D0D"/>
                </a:solidFill>
                <a:effectLst/>
                <a:highlight>
                  <a:srgbClr val="FFFFFF"/>
                </a:highlight>
                <a:latin typeface="Söhne"/>
              </a:rPr>
              <a:t>iOS: </a:t>
            </a:r>
            <a:r>
              <a:rPr lang="en-US" sz="3600" i="0" dirty="0">
                <a:solidFill>
                  <a:srgbClr val="0D0D0D"/>
                </a:solidFill>
                <a:effectLst/>
                <a:highlight>
                  <a:srgbClr val="FFFFFF"/>
                </a:highlight>
                <a:latin typeface="Söhne"/>
              </a:rPr>
              <a:t>Commands a significant share in developed markets, known for its premium devices and loyal customer base.</a:t>
            </a:r>
          </a:p>
        </p:txBody>
      </p:sp>
    </p:spTree>
    <p:extLst>
      <p:ext uri="{BB962C8B-B14F-4D97-AF65-F5344CB8AC3E}">
        <p14:creationId xmlns:p14="http://schemas.microsoft.com/office/powerpoint/2010/main" val="302787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9" name="Group 9"/>
          <p:cNvGrpSpPr/>
          <p:nvPr/>
        </p:nvGrpSpPr>
        <p:grpSpPr>
          <a:xfrm>
            <a:off x="0" y="9052698"/>
            <a:ext cx="18288000" cy="1234302"/>
            <a:chOff x="0" y="0"/>
            <a:chExt cx="4816593" cy="325084"/>
          </a:xfrm>
        </p:grpSpPr>
        <p:sp>
          <p:nvSpPr>
            <p:cNvPr id="10" name="Freeform 10"/>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id="11" name="TextBox 11"/>
            <p:cNvSpPr txBox="1"/>
            <p:nvPr/>
          </p:nvSpPr>
          <p:spPr>
            <a:xfrm>
              <a:off x="0" y="-38100"/>
              <a:ext cx="4816593" cy="363184"/>
            </a:xfrm>
            <a:prstGeom prst="rect">
              <a:avLst/>
            </a:prstGeom>
          </p:spPr>
          <p:txBody>
            <a:bodyPr lIns="254000" tIns="254000" rIns="254000" bIns="254000" rtlCol="0" anchor="ctr"/>
            <a:lstStyle/>
            <a:p>
              <a:pPr>
                <a:lnSpc>
                  <a:spcPts val="2100"/>
                </a:lnSpc>
              </a:pPr>
              <a:endParaRPr/>
            </a:p>
          </p:txBody>
        </p:sp>
      </p:grpSp>
      <p:grpSp>
        <p:nvGrpSpPr>
          <p:cNvPr id="12" name="Group 12"/>
          <p:cNvGrpSpPr/>
          <p:nvPr/>
        </p:nvGrpSpPr>
        <p:grpSpPr>
          <a:xfrm>
            <a:off x="237414" y="9267586"/>
            <a:ext cx="804526" cy="804526"/>
            <a:chOff x="0" y="0"/>
            <a:chExt cx="1072702" cy="1072702"/>
          </a:xfrm>
        </p:grpSpPr>
        <p:sp>
          <p:nvSpPr>
            <p:cNvPr id="13" name="Freeform 13"/>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5" name="Freeform 15"/>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Freeform 19"/>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7" name="TextBox 27">
            <a:extLst>
              <a:ext uri="{FF2B5EF4-FFF2-40B4-BE49-F238E27FC236}">
                <a16:creationId xmlns:a16="http://schemas.microsoft.com/office/drawing/2014/main" id="{AE1275A0-862F-BE61-9F3F-7C02237ADD1C}"/>
              </a:ext>
            </a:extLst>
          </p:cNvPr>
          <p:cNvSpPr txBox="1"/>
          <p:nvPr/>
        </p:nvSpPr>
        <p:spPr>
          <a:xfrm>
            <a:off x="16622378" y="9374732"/>
            <a:ext cx="1171723" cy="535781"/>
          </a:xfrm>
          <a:prstGeom prst="rect">
            <a:avLst/>
          </a:prstGeom>
        </p:spPr>
        <p:txBody>
          <a:bodyPr lIns="0" tIns="0" rIns="0" bIns="0" rtlCol="0" anchor="t">
            <a:spAutoFit/>
          </a:bodyPr>
          <a:lstStyle/>
          <a:p>
            <a:pPr algn="r">
              <a:lnSpc>
                <a:spcPts val="3840"/>
              </a:lnSpc>
            </a:pPr>
            <a:r>
              <a:rPr lang="en-US" sz="3200" dirty="0">
                <a:solidFill>
                  <a:srgbClr val="000000"/>
                </a:solidFill>
                <a:latin typeface="Retropix"/>
              </a:rPr>
              <a:t>11:11AM</a:t>
            </a:r>
          </a:p>
        </p:txBody>
      </p:sp>
      <p:sp>
        <p:nvSpPr>
          <p:cNvPr id="2" name="TextBox 1">
            <a:extLst>
              <a:ext uri="{FF2B5EF4-FFF2-40B4-BE49-F238E27FC236}">
                <a16:creationId xmlns:a16="http://schemas.microsoft.com/office/drawing/2014/main" id="{9856BFE0-81B6-C4BC-5D53-0A481F357BA1}"/>
              </a:ext>
            </a:extLst>
          </p:cNvPr>
          <p:cNvSpPr txBox="1"/>
          <p:nvPr/>
        </p:nvSpPr>
        <p:spPr>
          <a:xfrm>
            <a:off x="235527" y="647700"/>
            <a:ext cx="18052473" cy="7540526"/>
          </a:xfrm>
          <a:prstGeom prst="rect">
            <a:avLst/>
          </a:prstGeom>
          <a:noFill/>
        </p:spPr>
        <p:txBody>
          <a:bodyPr wrap="square" rtlCol="0">
            <a:spAutoFit/>
          </a:bodyPr>
          <a:lstStyle/>
          <a:p>
            <a:pPr marL="457200" indent="-457200">
              <a:buFont typeface="Arial" panose="020B0604020202020204" pitchFamily="34" charset="0"/>
              <a:buChar char="•"/>
            </a:pPr>
            <a:r>
              <a:rPr lang="en-US" sz="3200" b="1" dirty="0">
                <a:solidFill>
                  <a:schemeClr val="bg1"/>
                </a:solidFill>
              </a:rPr>
              <a:t>Innovation and Ecosystem:</a:t>
            </a:r>
          </a:p>
          <a:p>
            <a:endParaRPr lang="en-US" sz="2800" dirty="0">
              <a:solidFill>
                <a:schemeClr val="bg1"/>
              </a:solidFill>
            </a:endParaRPr>
          </a:p>
          <a:p>
            <a:r>
              <a:rPr lang="en-US" sz="2800" b="1" u="sng" dirty="0">
                <a:solidFill>
                  <a:schemeClr val="bg1"/>
                </a:solidFill>
              </a:rPr>
              <a:t>Android OS: </a:t>
            </a:r>
            <a:r>
              <a:rPr lang="en-US" sz="2800" dirty="0">
                <a:solidFill>
                  <a:schemeClr val="bg1"/>
                </a:solidFill>
              </a:rPr>
              <a:t>Open-source nature fosters innovation and customization, allowing manufacturers to tailor the OS to their hardware. Strong integration with Google services.</a:t>
            </a:r>
          </a:p>
          <a:p>
            <a:r>
              <a:rPr lang="en-US" sz="2800" b="1" u="sng" dirty="0">
                <a:solidFill>
                  <a:schemeClr val="bg1"/>
                </a:solidFill>
              </a:rPr>
              <a:t>iOS: </a:t>
            </a:r>
            <a:r>
              <a:rPr lang="en-US" sz="2800" dirty="0">
                <a:solidFill>
                  <a:schemeClr val="bg1"/>
                </a:solidFill>
              </a:rPr>
              <a:t>Provides a seamless and secure ecosystem with deep integration across Apple devices and services, driving high user engagement and satisfaction.</a:t>
            </a:r>
          </a:p>
          <a:p>
            <a:pPr marL="457200" indent="-457200">
              <a:buFont typeface="Arial" panose="020B0604020202020204" pitchFamily="34" charset="0"/>
              <a:buChar char="•"/>
            </a:pPr>
            <a:endParaRPr lang="en-US" sz="2800" dirty="0">
              <a:solidFill>
                <a:schemeClr val="bg1"/>
              </a:solidFill>
            </a:endParaRPr>
          </a:p>
          <a:p>
            <a:pPr marL="457200" indent="-457200">
              <a:buFont typeface="Arial" panose="020B0604020202020204" pitchFamily="34" charset="0"/>
              <a:buChar char="•"/>
            </a:pPr>
            <a:r>
              <a:rPr lang="en-US" sz="3200" b="1" dirty="0">
                <a:solidFill>
                  <a:schemeClr val="bg1"/>
                </a:solidFill>
              </a:rPr>
              <a:t>App Economy:</a:t>
            </a:r>
          </a:p>
          <a:p>
            <a:endParaRPr lang="en-US" sz="2800" dirty="0">
              <a:solidFill>
                <a:schemeClr val="bg1"/>
              </a:solidFill>
            </a:endParaRPr>
          </a:p>
          <a:p>
            <a:r>
              <a:rPr lang="en-US" sz="2800" dirty="0">
                <a:solidFill>
                  <a:schemeClr val="bg1"/>
                </a:solidFill>
              </a:rPr>
              <a:t>Both platforms have vibrant app ecosystems, with millions of applications available in Google Play Store (Android) and Apple App Store (iOS).</a:t>
            </a:r>
          </a:p>
          <a:p>
            <a:r>
              <a:rPr lang="en-US" sz="2800" dirty="0">
                <a:solidFill>
                  <a:schemeClr val="bg1"/>
                </a:solidFill>
              </a:rPr>
              <a:t>Revenue: iOS users tend to spend more on apps and in-app purchases, making it a lucrative platform for developers.</a:t>
            </a:r>
          </a:p>
          <a:p>
            <a:endParaRPr lang="en-US" sz="2800" dirty="0">
              <a:solidFill>
                <a:schemeClr val="bg1"/>
              </a:solidFill>
            </a:endParaRPr>
          </a:p>
          <a:p>
            <a:pPr marL="457200" indent="-457200">
              <a:buFont typeface="Arial" panose="020B0604020202020204" pitchFamily="34" charset="0"/>
              <a:buChar char="•"/>
            </a:pPr>
            <a:r>
              <a:rPr lang="en-US" sz="3200" b="1" dirty="0">
                <a:solidFill>
                  <a:schemeClr val="bg1"/>
                </a:solidFill>
              </a:rPr>
              <a:t>User Base:</a:t>
            </a:r>
          </a:p>
          <a:p>
            <a:endParaRPr lang="en-US" sz="2800" dirty="0">
              <a:solidFill>
                <a:schemeClr val="bg1"/>
              </a:solidFill>
            </a:endParaRPr>
          </a:p>
          <a:p>
            <a:r>
              <a:rPr lang="en-US" sz="2800" dirty="0">
                <a:solidFill>
                  <a:schemeClr val="bg1"/>
                </a:solidFill>
              </a:rPr>
              <a:t>Android OS: Appeals to a diverse global user base due to its flexibility and range of device options.</a:t>
            </a:r>
          </a:p>
          <a:p>
            <a:r>
              <a:rPr lang="en-US" sz="2800" dirty="0">
                <a:solidFill>
                  <a:schemeClr val="bg1"/>
                </a:solidFill>
              </a:rPr>
              <a:t>iOS: Attracts users seeking a premium, consistent experience with strong security and privacy features.</a:t>
            </a:r>
          </a:p>
        </p:txBody>
      </p:sp>
    </p:spTree>
    <p:extLst>
      <p:ext uri="{BB962C8B-B14F-4D97-AF65-F5344CB8AC3E}">
        <p14:creationId xmlns:p14="http://schemas.microsoft.com/office/powerpoint/2010/main" val="236877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Technologies Used</Template>
  <TotalTime>102</TotalTime>
  <Words>1317</Words>
  <Application>Microsoft Office PowerPoint</Application>
  <PresentationFormat>Custom</PresentationFormat>
  <Paragraphs>189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Google Sans</vt:lpstr>
      <vt:lpstr>Arial</vt:lpstr>
      <vt:lpstr>Calibri</vt:lpstr>
      <vt:lpstr>Retropix</vt:lpstr>
      <vt:lpstr>Public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Malak Alkazem</dc:creator>
  <cp:lastModifiedBy>Malak Alkazem</cp:lastModifiedBy>
  <cp:revision>1</cp:revision>
  <dcterms:created xsi:type="dcterms:W3CDTF">2024-05-18T19:52:02Z</dcterms:created>
  <dcterms:modified xsi:type="dcterms:W3CDTF">2024-05-20T18:17:56Z</dcterms:modified>
  <dc:identifier>DAF965QpPpc</dc:identifier>
</cp:coreProperties>
</file>