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Karla" panose="020B0604020202020204" charset="0"/>
      <p:regular r:id="rId21"/>
      <p:bold r:id="rId22"/>
      <p:italic r:id="rId23"/>
      <p:boldItalic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60173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298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ae8ca9bc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ae8ca9bc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208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b63a4ff4_1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eb63a4ff4_1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246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eae8ca9bc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eae8ca9bc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813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b63a4ff4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eb63a4ff4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491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eae8ca9bc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eae8ca9bc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910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eae8ca9bc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eae8ca9bc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185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eae8ca9bc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eae8ca9bc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18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eae8ca9bc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eae8ca9bc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295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eae8ca9bc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eae8ca9bc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81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138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522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eae8ca9bc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eae8ca9bc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756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eb63a4ff4_1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eb63a4ff4_1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882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eae8ca9bc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eae8ca9bc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360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eae8ca9bc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eae8ca9bc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20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eae8ca9b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eae8ca9b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347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eae8ca9bc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eae8ca9bc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54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/" TargetMode="External"/><Relationship Id="rId7" Type="http://schemas.openxmlformats.org/officeDocument/2006/relationships/hyperlink" Target="https://bl.ocks.org/d3noob/e34791a32a54e015f57d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bl.ocks.org/alokkshukla/3d6be4be0ef9f6977ec6718b2916d168" TargetMode="External"/><Relationship Id="rId5" Type="http://schemas.openxmlformats.org/officeDocument/2006/relationships/hyperlink" Target="https://observablehq.com/@d3/radial-stacked-bar-chart" TargetMode="External"/><Relationship Id="rId4" Type="http://schemas.openxmlformats.org/officeDocument/2006/relationships/hyperlink" Target="https://getbootstrap.com/docs/4.4/getting-started/introduction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208400" y="2318700"/>
            <a:ext cx="42291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Visualization Project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BCD4"/>
                </a:solidFill>
              </a:rPr>
              <a:t>World Inequality Dataset</a:t>
            </a:r>
            <a:endParaRPr sz="2400"/>
          </a:p>
        </p:txBody>
      </p:sp>
      <p:sp>
        <p:nvSpPr>
          <p:cNvPr id="77" name="Google Shape;77;p14"/>
          <p:cNvSpPr txBox="1"/>
          <p:nvPr/>
        </p:nvSpPr>
        <p:spPr>
          <a:xfrm>
            <a:off x="3120625" y="3500700"/>
            <a:ext cx="2709900" cy="16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Presented by</a:t>
            </a:r>
            <a:endParaRPr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Karla"/>
              <a:buChar char="➔"/>
            </a:pPr>
            <a:r>
              <a:rPr lang="en" sz="12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Malak BRITEL</a:t>
            </a:r>
            <a:endParaRPr sz="1200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Karla"/>
              <a:buChar char="➔"/>
            </a:pPr>
            <a:r>
              <a:rPr lang="en" sz="12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Omar LARAQUI</a:t>
            </a:r>
            <a:endParaRPr sz="12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Karla"/>
              <a:buChar char="➔"/>
            </a:pPr>
            <a:r>
              <a:rPr lang="en" sz="12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Yassir </a:t>
            </a:r>
            <a:r>
              <a:rPr lang="en" sz="120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IDHBI</a:t>
            </a:r>
            <a:endParaRPr sz="12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Karla"/>
              <a:buChar char="➔"/>
            </a:pPr>
            <a:r>
              <a:rPr lang="en" sz="12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Gabriel  BENEVIDES</a:t>
            </a:r>
            <a:endParaRPr sz="12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Karla"/>
              <a:buChar char="➔"/>
            </a:pPr>
            <a:r>
              <a:rPr lang="en" sz="12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Tianyi CHEN</a:t>
            </a:r>
            <a:endParaRPr sz="12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Visualization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838350" y="168710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Option to select/unselect one of the BRIC countries or to compare different combinations at the same time.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GDP growth (dashed line) and Gini evolution (solid line) for the period </a:t>
            </a:r>
            <a:r>
              <a:rPr lang="en" sz="1800" b="1"/>
              <a:t>2000-2015</a:t>
            </a:r>
            <a:r>
              <a:rPr lang="en" sz="1800"/>
              <a:t> on the same plot.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Different color for each country.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We hope to then draw some conclusions ...</a:t>
            </a:r>
            <a:endParaRPr sz="1800"/>
          </a:p>
        </p:txBody>
      </p:sp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4678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comments on the Data Set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9340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Initial objective to Visualize in the same context annual GDP growth (originally not-available) and GINI index change. (originally available).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Gini Index data missing for South Africa.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Source of GDP Growth Data: 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World Bank Open Database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Aggregation of the Data using Python.</a:t>
            </a:r>
            <a:endParaRPr sz="1800"/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525" y="3886400"/>
            <a:ext cx="22955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0725"/>
            <a:ext cx="9091926" cy="47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821000" y="508325"/>
            <a:ext cx="5372700" cy="9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 Axis Y Line 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3AB7"/>
                </a:solidFill>
              </a:rPr>
              <a:t>Average income X Gini index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4294967295"/>
          </p:nvPr>
        </p:nvSpPr>
        <p:spPr>
          <a:xfrm>
            <a:off x="845300" y="17304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Compare Gini index and Average income</a:t>
            </a: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Dual Y axis</a:t>
            </a: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Dropdown to select the country</a:t>
            </a: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The decrease of </a:t>
            </a:r>
            <a:r>
              <a:rPr lang="en" b="1"/>
              <a:t>2008</a:t>
            </a:r>
            <a:endParaRPr b="1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No general conclusion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4678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ctrTitle" idx="4294967295"/>
          </p:nvPr>
        </p:nvSpPr>
        <p:spPr>
          <a:xfrm>
            <a:off x="942975" y="290325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EB3B"/>
                </a:solidFill>
              </a:rPr>
              <a:t>Conclusion</a:t>
            </a:r>
            <a:endParaRPr sz="3600">
              <a:solidFill>
                <a:srgbClr val="FFEB3B"/>
              </a:solidFill>
            </a:endParaRPr>
          </a:p>
        </p:txBody>
      </p:sp>
      <p:sp>
        <p:nvSpPr>
          <p:cNvPr id="180" name="Google Shape;180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4294967295"/>
          </p:nvPr>
        </p:nvSpPr>
        <p:spPr>
          <a:xfrm>
            <a:off x="838250" y="1504950"/>
            <a:ext cx="5324100" cy="2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We tried to elucidate the world’s inequalities by drawing the different visualizations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We faced difficulties concerning the non-homogeneity of data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ctrTitle" idx="4294967295"/>
          </p:nvPr>
        </p:nvSpPr>
        <p:spPr>
          <a:xfrm>
            <a:off x="942975" y="290325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EB3B"/>
                </a:solidFill>
              </a:rPr>
              <a:t>Sources</a:t>
            </a:r>
            <a:endParaRPr sz="3600">
              <a:solidFill>
                <a:srgbClr val="FFEB3B"/>
              </a:solidFill>
            </a:endParaRPr>
          </a:p>
        </p:txBody>
      </p:sp>
      <p:sp>
        <p:nvSpPr>
          <p:cNvPr id="187" name="Google Shape;187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4294967295"/>
          </p:nvPr>
        </p:nvSpPr>
        <p:spPr>
          <a:xfrm>
            <a:off x="417900" y="1504950"/>
            <a:ext cx="8208300" cy="2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https://d3js.org/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https://getbootstrap.com/docs/4.4/getting-started/introduction/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https://observablehq.com/@d3/radial-stacked-bar-chart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https://bl.ocks.org/alokkshukla/3d6be4be0ef9f6977ec6718b2916d168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https://bl.ocks.org/d3noob/e34791a32a54e015f57d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5722"/>
                </a:solidFill>
              </a:rPr>
              <a:t>THANKS!</a:t>
            </a:r>
            <a:endParaRPr sz="3600">
              <a:solidFill>
                <a:srgbClr val="FF5722"/>
              </a:solidFill>
            </a:endParaRPr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195" name="Google Shape;195;p3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 idx="4294967295"/>
          </p:nvPr>
        </p:nvSpPr>
        <p:spPr>
          <a:xfrm>
            <a:off x="942975" y="290325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EB3B"/>
                </a:solidFill>
              </a:rPr>
              <a:t>MAIN QUESTIONS</a:t>
            </a:r>
            <a:endParaRPr sz="3600">
              <a:solidFill>
                <a:srgbClr val="FFEB3B"/>
              </a:solidFill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838250" y="1504950"/>
            <a:ext cx="6184500" cy="2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Introduction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Radial Stacked Bar Chart: Resource distribution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Bubble chart: Average income &amp; GINI index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Dual Axis Y  Line chart: GDP Growth X GINI Index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Dual Axis Y  Line chart: Average income X GINI index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Conclusion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World Inequality dataset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Aggregation of data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Custom Python code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World Bank database</a:t>
            </a:r>
            <a:endParaRPr sz="1800"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1033625" y="9173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Introduction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Radial Stacked Bar Chart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C27B0"/>
                </a:solidFill>
              </a:rPr>
              <a:t>Resource distribution</a:t>
            </a:r>
            <a:endParaRPr>
              <a:solidFill>
                <a:srgbClr val="9C27B0"/>
              </a:solidFill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841000" y="1794450"/>
            <a:ext cx="5548200" cy="26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From </a:t>
            </a:r>
            <a:r>
              <a:rPr lang="en" sz="1800" b="1"/>
              <a:t>1905 </a:t>
            </a:r>
            <a:r>
              <a:rPr lang="en" sz="1800"/>
              <a:t>to </a:t>
            </a:r>
            <a:r>
              <a:rPr lang="en" sz="1800" b="1"/>
              <a:t>2016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Different color for different cumul average income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 b="1"/>
              <a:t>Problem:</a:t>
            </a:r>
            <a:r>
              <a:rPr lang="en" sz="1800"/>
              <a:t> different way of aggregation for some countries and for some years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 b="1"/>
              <a:t>Solution: </a:t>
            </a:r>
            <a:r>
              <a:rPr lang="en" sz="1800"/>
              <a:t>add new aggregation forms to fit all countries data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Animated graph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7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55266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1E63"/>
                </a:solidFill>
              </a:rPr>
              <a:t>Average income &amp; Gini index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841000" y="1719275"/>
            <a:ext cx="5324100" cy="24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The last Average income and Gini index given by each country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Radius represents the Average income in the first graph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Radius represents the Gini index in the second graph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Zoom option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00" y="0"/>
            <a:ext cx="546093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 Axis Y Line 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GDP Growth X Gini Index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 b="1"/>
              <a:t>Key question</a:t>
            </a:r>
            <a:endParaRPr sz="1800" b="1"/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Can we see a common trend between  annual GDP Growth and  Gini Index amongst BRICS countries in the 21st century?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 b="1"/>
              <a:t>In other words</a:t>
            </a:r>
            <a:endParaRPr sz="1800" b="1"/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Can we see that growth in an economy is associated with reduction of inequalities?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784775" y="625625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BRICS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784775" y="1172550"/>
            <a:ext cx="6266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BRICS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is the acronym coined for an association of five major emerging national economies.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275" y="2140651"/>
            <a:ext cx="4897101" cy="25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FFFFFF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Office PowerPoint</Application>
  <PresentationFormat>Affichage à l'écran (16:9)</PresentationFormat>
  <Paragraphs>92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Karla</vt:lpstr>
      <vt:lpstr>Montserrat</vt:lpstr>
      <vt:lpstr>Arial</vt:lpstr>
      <vt:lpstr>Arviragus template</vt:lpstr>
      <vt:lpstr>Information Visualization Project  World Inequality Dataset</vt:lpstr>
      <vt:lpstr>MAIN QUESTIONS</vt:lpstr>
      <vt:lpstr>Introduction</vt:lpstr>
      <vt:lpstr>Radial Stacked Bar Chart Resource distribution</vt:lpstr>
      <vt:lpstr>Présentation PowerPoint</vt:lpstr>
      <vt:lpstr>Bubble chart Average income &amp; Gini index</vt:lpstr>
      <vt:lpstr>Présentation PowerPoint</vt:lpstr>
      <vt:lpstr>Dual Axis Y Line Chart GDP Growth X Gini Index</vt:lpstr>
      <vt:lpstr>BRICS</vt:lpstr>
      <vt:lpstr>The Visualization</vt:lpstr>
      <vt:lpstr>Présentation PowerPoint</vt:lpstr>
      <vt:lpstr>Few comments on the Data Set</vt:lpstr>
      <vt:lpstr>Conclusion</vt:lpstr>
      <vt:lpstr> Dual Axis Y Line Chart Average income X Gini index</vt:lpstr>
      <vt:lpstr>Présentation PowerPoint</vt:lpstr>
      <vt:lpstr>Conclusion</vt:lpstr>
      <vt:lpstr>Sources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Visualization Project  World Inequality Dataset</dc:title>
  <cp:lastModifiedBy>Omar</cp:lastModifiedBy>
  <cp:revision>1</cp:revision>
  <dcterms:modified xsi:type="dcterms:W3CDTF">2020-02-07T12:10:49Z</dcterms:modified>
</cp:coreProperties>
</file>