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8" r:id="rId4"/>
    <p:sldId id="258" r:id="rId5"/>
    <p:sldId id="277" r:id="rId6"/>
    <p:sldId id="262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9" d="100"/>
          <a:sy n="99" d="100"/>
        </p:scale>
        <p:origin x="6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9" Type="http://schemas.openxmlformats.org/officeDocument/2006/relationships/image" Target="../media/image20.png"/><Relationship Id="rId42" Type="http://schemas.openxmlformats.org/officeDocument/2006/relationships/image" Target="../media/image11.png"/><Relationship Id="rId47" Type="http://schemas.openxmlformats.org/officeDocument/2006/relationships/image" Target="../media/image29.png"/><Relationship Id="rId50" Type="http://schemas.openxmlformats.org/officeDocument/2006/relationships/image" Target="../media/image14.png"/><Relationship Id="rId55" Type="http://schemas.openxmlformats.org/officeDocument/2006/relationships/image" Target="../media/image24.png"/><Relationship Id="rId63" Type="http://schemas.openxmlformats.org/officeDocument/2006/relationships/image" Target="../media/image35.png"/><Relationship Id="rId68" Type="http://schemas.openxmlformats.org/officeDocument/2006/relationships/image" Target="../media/image40.png"/><Relationship Id="rId76" Type="http://schemas.openxmlformats.org/officeDocument/2006/relationships/image" Target="../media/image48.png"/><Relationship Id="rId84" Type="http://schemas.openxmlformats.org/officeDocument/2006/relationships/image" Target="../media/image56.png"/><Relationship Id="rId71" Type="http://schemas.openxmlformats.org/officeDocument/2006/relationships/image" Target="../media/image43.png"/><Relationship Id="rId2" Type="http://schemas.openxmlformats.org/officeDocument/2006/relationships/image" Target="../media/image2.png"/><Relationship Id="rId24" Type="http://schemas.openxmlformats.org/officeDocument/2006/relationships/image" Target="../media/image6.png"/><Relationship Id="rId37" Type="http://schemas.openxmlformats.org/officeDocument/2006/relationships/image" Target="../media/image18.png"/><Relationship Id="rId40" Type="http://schemas.openxmlformats.org/officeDocument/2006/relationships/image" Target="../media/image22.png"/><Relationship Id="rId53" Type="http://schemas.openxmlformats.org/officeDocument/2006/relationships/image" Target="../media/image17.png"/><Relationship Id="rId58" Type="http://schemas.openxmlformats.org/officeDocument/2006/relationships/image" Target="../media/image27.png"/><Relationship Id="rId66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image" Target="../media/image51.png"/><Relationship Id="rId61" Type="http://schemas.openxmlformats.org/officeDocument/2006/relationships/image" Target="../media/image33.png"/><Relationship Id="rId82" Type="http://schemas.openxmlformats.org/officeDocument/2006/relationships/image" Target="../media/image54.png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43" Type="http://schemas.openxmlformats.org/officeDocument/2006/relationships/image" Target="../media/image12.png"/><Relationship Id="rId48" Type="http://schemas.openxmlformats.org/officeDocument/2006/relationships/image" Target="../media/image30.png"/><Relationship Id="rId56" Type="http://schemas.openxmlformats.org/officeDocument/2006/relationships/image" Target="../media/image25.png"/><Relationship Id="rId64" Type="http://schemas.openxmlformats.org/officeDocument/2006/relationships/image" Target="../media/image36.png"/><Relationship Id="rId69" Type="http://schemas.openxmlformats.org/officeDocument/2006/relationships/image" Target="../media/image41.png"/><Relationship Id="rId77" Type="http://schemas.openxmlformats.org/officeDocument/2006/relationships/image" Target="../media/image49.png"/><Relationship Id="rId51" Type="http://schemas.openxmlformats.org/officeDocument/2006/relationships/image" Target="../media/image15.png"/><Relationship Id="rId72" Type="http://schemas.openxmlformats.org/officeDocument/2006/relationships/image" Target="../media/image44.png"/><Relationship Id="rId80" Type="http://schemas.openxmlformats.org/officeDocument/2006/relationships/image" Target="../media/image52.png"/><Relationship Id="rId85" Type="http://schemas.openxmlformats.org/officeDocument/2006/relationships/image" Target="../media/image57.png"/><Relationship Id="rId3" Type="http://schemas.openxmlformats.org/officeDocument/2006/relationships/image" Target="../media/image3.png"/><Relationship Id="rId25" Type="http://schemas.openxmlformats.org/officeDocument/2006/relationships/image" Target="../media/image7.png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67" Type="http://schemas.openxmlformats.org/officeDocument/2006/relationships/image" Target="../media/image39.png"/><Relationship Id="rId41" Type="http://schemas.openxmlformats.org/officeDocument/2006/relationships/image" Target="../media/image23.png"/><Relationship Id="rId54" Type="http://schemas.openxmlformats.org/officeDocument/2006/relationships/image" Target="../media/image21.png"/><Relationship Id="rId62" Type="http://schemas.openxmlformats.org/officeDocument/2006/relationships/image" Target="../media/image34.png"/><Relationship Id="rId70" Type="http://schemas.openxmlformats.org/officeDocument/2006/relationships/image" Target="../media/image42.png"/><Relationship Id="rId75" Type="http://schemas.openxmlformats.org/officeDocument/2006/relationships/image" Target="../media/image47.png"/><Relationship Id="rId83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49" Type="http://schemas.openxmlformats.org/officeDocument/2006/relationships/image" Target="../media/image31.png"/><Relationship Id="rId57" Type="http://schemas.openxmlformats.org/officeDocument/2006/relationships/image" Target="../media/image26.png"/><Relationship Id="rId44" Type="http://schemas.openxmlformats.org/officeDocument/2006/relationships/image" Target="../media/image13.png"/><Relationship Id="rId52" Type="http://schemas.openxmlformats.org/officeDocument/2006/relationships/image" Target="../media/image16.png"/><Relationship Id="rId60" Type="http://schemas.openxmlformats.org/officeDocument/2006/relationships/image" Target="../media/image32.png"/><Relationship Id="rId65" Type="http://schemas.openxmlformats.org/officeDocument/2006/relationships/image" Target="../media/image37.png"/><Relationship Id="rId73" Type="http://schemas.openxmlformats.org/officeDocument/2006/relationships/image" Target="../media/image45.png"/><Relationship Id="rId78" Type="http://schemas.openxmlformats.org/officeDocument/2006/relationships/image" Target="../media/image50.png"/><Relationship Id="rId8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0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219200"/>
            <a:ext cx="8329031" cy="16895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2" y="6019800"/>
            <a:ext cx="6137571" cy="68428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223841  Malak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587B-8B64-4574-AEE3-5C6038E90446}"/>
              </a:ext>
            </a:extLst>
          </p:cNvPr>
          <p:cNvSpPr txBox="1"/>
          <p:nvPr/>
        </p:nvSpPr>
        <p:spPr>
          <a:xfrm>
            <a:off x="2894012" y="3581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(Divide and Conquer)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that will be discussed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2057400"/>
            <a:ext cx="9782801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of maximum subarray.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visualization of this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of this algorithm.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of this algorithm.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90648"/>
            <a:ext cx="9782801" cy="5539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maximum subarray (Pseudocode)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01944-3618-440B-8ABD-5AEDFAC6A5D8}"/>
                  </a:ext>
                </a:extLst>
              </p:cNvPr>
              <p:cNvSpPr txBox="1"/>
              <p:nvPr/>
            </p:nvSpPr>
            <p:spPr>
              <a:xfrm>
                <a:off x="2055812" y="762000"/>
                <a:ext cx="7315200" cy="578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𝑀𝑎𝑥𝑆𝑢𝑏𝑎𝑟𝑟𝑎𝑦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𝑑𝑜𝑤𝑛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01944-3618-440B-8ABD-5AEDFAC6A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762000"/>
                <a:ext cx="7315200" cy="5785430"/>
              </a:xfrm>
              <a:prstGeom prst="rect">
                <a:avLst/>
              </a:prstGeom>
              <a:blipFill>
                <a:blip r:embed="rId2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82810" y="31306"/>
            <a:ext cx="6758292" cy="6123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or visualization of this algorithm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9E98906-D901-4F4B-B174-7EEDD4EF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56366"/>
              </p:ext>
            </p:extLst>
          </p:nvPr>
        </p:nvGraphicFramePr>
        <p:xfrm>
          <a:off x="964673" y="2499816"/>
          <a:ext cx="40629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365692629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66466568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82505907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087341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2024"/>
                  </a:ext>
                </a:extLst>
              </a:tr>
            </a:tbl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5C64AA32-35E4-419F-8B39-A4708611ACCB}"/>
              </a:ext>
            </a:extLst>
          </p:cNvPr>
          <p:cNvSpPr/>
          <p:nvPr/>
        </p:nvSpPr>
        <p:spPr>
          <a:xfrm rot="5400000">
            <a:off x="5805351" y="-1087962"/>
            <a:ext cx="609600" cy="6226303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179958C-AE76-41E8-80F4-5DD570B5A333}"/>
              </a:ext>
            </a:extLst>
          </p:cNvPr>
          <p:cNvSpPr/>
          <p:nvPr/>
        </p:nvSpPr>
        <p:spPr>
          <a:xfrm>
            <a:off x="2933069" y="2198907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3D9FFA3-262E-48AC-BD3F-B4F2515B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05369"/>
              </p:ext>
            </p:extLst>
          </p:nvPr>
        </p:nvGraphicFramePr>
        <p:xfrm>
          <a:off x="1170343" y="3804263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961801893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179423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1888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85A0D40-7D20-4C4A-A039-C9B38B4B0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6605"/>
              </p:ext>
            </p:extLst>
          </p:nvPr>
        </p:nvGraphicFramePr>
        <p:xfrm>
          <a:off x="3579579" y="3801408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961801893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179423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18886"/>
                  </a:ext>
                </a:extLst>
              </a:tr>
            </a:tbl>
          </a:graphicData>
        </a:graphic>
      </p:graphicFrame>
      <p:sp>
        <p:nvSpPr>
          <p:cNvPr id="55" name="Left Brace 54">
            <a:extLst>
              <a:ext uri="{FF2B5EF4-FFF2-40B4-BE49-F238E27FC236}">
                <a16:creationId xmlns:a16="http://schemas.microsoft.com/office/drawing/2014/main" id="{93C111FD-57BE-48B3-AA36-13C632C5670B}"/>
              </a:ext>
            </a:extLst>
          </p:cNvPr>
          <p:cNvSpPr/>
          <p:nvPr/>
        </p:nvSpPr>
        <p:spPr>
          <a:xfrm rot="5400000">
            <a:off x="1625774" y="3918641"/>
            <a:ext cx="326207" cy="101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059B3C82-7E33-4EDF-88BC-3361B72C8290}"/>
              </a:ext>
            </a:extLst>
          </p:cNvPr>
          <p:cNvSpPr/>
          <p:nvPr/>
        </p:nvSpPr>
        <p:spPr>
          <a:xfrm rot="5400000">
            <a:off x="4035621" y="3918639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23">
            <a:extLst>
              <a:ext uri="{FF2B5EF4-FFF2-40B4-BE49-F238E27FC236}">
                <a16:creationId xmlns:a16="http://schemas.microsoft.com/office/drawing/2014/main" id="{7E63EDFA-1923-415F-AF56-A98F9E32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99383"/>
              </p:ext>
            </p:extLst>
          </p:nvPr>
        </p:nvGraphicFramePr>
        <p:xfrm>
          <a:off x="2074940" y="4906038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60" name="Table 23">
            <a:extLst>
              <a:ext uri="{FF2B5EF4-FFF2-40B4-BE49-F238E27FC236}">
                <a16:creationId xmlns:a16="http://schemas.microsoft.com/office/drawing/2014/main" id="{31D8CB34-5B60-4727-8207-F8D22547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19353"/>
              </p:ext>
            </p:extLst>
          </p:nvPr>
        </p:nvGraphicFramePr>
        <p:xfrm>
          <a:off x="4491390" y="4902071"/>
          <a:ext cx="466471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471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B93A78E3-F6F5-4DA9-82DC-808859B7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63" y="4496928"/>
            <a:ext cx="111258" cy="1854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6149D6B-D2FB-4251-AF6F-A5BD588A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66" y="4488946"/>
            <a:ext cx="111258" cy="1854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665167-1E11-4499-A69B-0A8DD3A3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47" y="4494304"/>
            <a:ext cx="111258" cy="18543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CA23D72-C2B0-4DE6-9691-E82FB203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07" y="4503650"/>
            <a:ext cx="111258" cy="185430"/>
          </a:xfrm>
          <a:prstGeom prst="rect">
            <a:avLst/>
          </a:prstGeom>
        </p:spPr>
      </p:pic>
      <p:graphicFrame>
        <p:nvGraphicFramePr>
          <p:cNvPr id="65" name="Table 23">
            <a:extLst>
              <a:ext uri="{FF2B5EF4-FFF2-40B4-BE49-F238E27FC236}">
                <a16:creationId xmlns:a16="http://schemas.microsoft.com/office/drawing/2014/main" id="{05521E97-FD9B-4FE5-AD17-2E653943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70058"/>
              </p:ext>
            </p:extLst>
          </p:nvPr>
        </p:nvGraphicFramePr>
        <p:xfrm>
          <a:off x="3436936" y="4894410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66" name="Table 23">
            <a:extLst>
              <a:ext uri="{FF2B5EF4-FFF2-40B4-BE49-F238E27FC236}">
                <a16:creationId xmlns:a16="http://schemas.microsoft.com/office/drawing/2014/main" id="{96C64687-92AE-464B-8894-606D9B10B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7744"/>
              </p:ext>
            </p:extLst>
          </p:nvPr>
        </p:nvGraphicFramePr>
        <p:xfrm>
          <a:off x="1073865" y="4899834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sp>
        <p:nvSpPr>
          <p:cNvPr id="46" name="Left Brace 45">
            <a:extLst>
              <a:ext uri="{FF2B5EF4-FFF2-40B4-BE49-F238E27FC236}">
                <a16:creationId xmlns:a16="http://schemas.microsoft.com/office/drawing/2014/main" id="{567AF230-1F9F-4F39-B97D-663F9AB8E8A1}"/>
              </a:ext>
            </a:extLst>
          </p:cNvPr>
          <p:cNvSpPr/>
          <p:nvPr/>
        </p:nvSpPr>
        <p:spPr>
          <a:xfrm rot="5400000">
            <a:off x="2685419" y="2046405"/>
            <a:ext cx="609600" cy="240268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8F191E19-B577-4E44-9014-235E964E056C}"/>
              </a:ext>
            </a:extLst>
          </p:cNvPr>
          <p:cNvSpPr/>
          <p:nvPr/>
        </p:nvSpPr>
        <p:spPr>
          <a:xfrm>
            <a:off x="4140965" y="3479028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B47B72E-E021-4907-A6CD-457E41232A76}"/>
              </a:ext>
            </a:extLst>
          </p:cNvPr>
          <p:cNvSpPr/>
          <p:nvPr/>
        </p:nvSpPr>
        <p:spPr>
          <a:xfrm>
            <a:off x="1725174" y="3500035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94550-15F2-4F08-9E01-5D982CC1F48B}"/>
                  </a:ext>
                </a:extLst>
              </p:cNvPr>
              <p:cNvSpPr/>
              <p:nvPr/>
            </p:nvSpPr>
            <p:spPr>
              <a:xfrm>
                <a:off x="1700117" y="1674682"/>
                <a:ext cx="1917497" cy="71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94550-15F2-4F08-9E01-5D982CC1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17" y="1674682"/>
                <a:ext cx="1917497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ectangle 234">
            <a:extLst>
              <a:ext uri="{FF2B5EF4-FFF2-40B4-BE49-F238E27FC236}">
                <a16:creationId xmlns:a16="http://schemas.microsoft.com/office/drawing/2014/main" id="{759314F8-12F6-454A-B48C-AB576C471ED5}"/>
              </a:ext>
            </a:extLst>
          </p:cNvPr>
          <p:cNvSpPr/>
          <p:nvPr/>
        </p:nvSpPr>
        <p:spPr>
          <a:xfrm>
            <a:off x="2395060" y="2198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1CB962F-7D09-4DBC-BACA-BBE51F35A632}"/>
              </a:ext>
            </a:extLst>
          </p:cNvPr>
          <p:cNvSpPr/>
          <p:nvPr/>
        </p:nvSpPr>
        <p:spPr>
          <a:xfrm>
            <a:off x="3369769" y="21947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B976B46-03EC-43EE-9DD4-6BB1CE839600}"/>
              </a:ext>
            </a:extLst>
          </p:cNvPr>
          <p:cNvSpPr/>
          <p:nvPr/>
        </p:nvSpPr>
        <p:spPr>
          <a:xfrm>
            <a:off x="4434110" y="22293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4C4A3B6-E978-4B1E-8D75-11FC37188244}"/>
              </a:ext>
            </a:extLst>
          </p:cNvPr>
          <p:cNvSpPr/>
          <p:nvPr/>
        </p:nvSpPr>
        <p:spPr>
          <a:xfrm>
            <a:off x="4461929" y="2264520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AF5FEED7-47B9-4304-A5A5-FDC72D8F14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61979" y="1561103"/>
            <a:ext cx="366312" cy="10611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30A7F8B4-9BA6-44ED-87A6-F6766A71F4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3474" y="2061911"/>
            <a:ext cx="368748" cy="2883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DCFC607-2978-4554-93DF-037ED7178650}"/>
              </a:ext>
            </a:extLst>
          </p:cNvPr>
          <p:cNvSpPr/>
          <p:nvPr/>
        </p:nvSpPr>
        <p:spPr>
          <a:xfrm>
            <a:off x="2422574" y="223788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2AD30-7A52-492A-B4F2-68567401D207}"/>
              </a:ext>
            </a:extLst>
          </p:cNvPr>
          <p:cNvSpPr/>
          <p:nvPr/>
        </p:nvSpPr>
        <p:spPr>
          <a:xfrm>
            <a:off x="1326807" y="34892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94B7887-4514-4AC7-9472-0B83308287D5}"/>
              </a:ext>
            </a:extLst>
          </p:cNvPr>
          <p:cNvSpPr/>
          <p:nvPr/>
        </p:nvSpPr>
        <p:spPr>
          <a:xfrm>
            <a:off x="1350142" y="353870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8FE46B5-A005-4625-AA52-B8084305B1A7}"/>
              </a:ext>
            </a:extLst>
          </p:cNvPr>
          <p:cNvSpPr/>
          <p:nvPr/>
        </p:nvSpPr>
        <p:spPr>
          <a:xfrm>
            <a:off x="1976034" y="3476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FA91E1-786E-4605-BACB-F4FDA99825D6}"/>
              </a:ext>
            </a:extLst>
          </p:cNvPr>
          <p:cNvSpPr/>
          <p:nvPr/>
        </p:nvSpPr>
        <p:spPr>
          <a:xfrm>
            <a:off x="2010583" y="3526546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1E26EC-EEBE-4A76-91C6-4793D7A19405}"/>
              </a:ext>
            </a:extLst>
          </p:cNvPr>
          <p:cNvSpPr/>
          <p:nvPr/>
        </p:nvSpPr>
        <p:spPr>
          <a:xfrm>
            <a:off x="3763167" y="352095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1ED60D9-C9CA-4942-BCD8-2B2FE27B7C77}"/>
              </a:ext>
            </a:extLst>
          </p:cNvPr>
          <p:cNvSpPr/>
          <p:nvPr/>
        </p:nvSpPr>
        <p:spPr>
          <a:xfrm>
            <a:off x="4399119" y="3529437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824F7-D303-4F55-B257-22B8D1E74765}"/>
              </a:ext>
            </a:extLst>
          </p:cNvPr>
          <p:cNvSpPr/>
          <p:nvPr/>
        </p:nvSpPr>
        <p:spPr>
          <a:xfrm>
            <a:off x="3740451" y="3462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A531F-6C5B-431D-AF65-A55744A288C3}"/>
              </a:ext>
            </a:extLst>
          </p:cNvPr>
          <p:cNvSpPr/>
          <p:nvPr/>
        </p:nvSpPr>
        <p:spPr>
          <a:xfrm>
            <a:off x="4373052" y="34714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00AFCFB-99BC-4071-8C59-DD21DF751E2B}"/>
              </a:ext>
            </a:extLst>
          </p:cNvPr>
          <p:cNvCxnSpPr>
            <a:cxnSpLocks/>
          </p:cNvCxnSpPr>
          <p:nvPr/>
        </p:nvCxnSpPr>
        <p:spPr>
          <a:xfrm flipV="1">
            <a:off x="3315282" y="3671375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87CAFF-939E-45CD-A928-36DAC0F9414D}"/>
                  </a:ext>
                </a:extLst>
              </p:cNvPr>
              <p:cNvSpPr/>
              <p:nvPr/>
            </p:nvSpPr>
            <p:spPr>
              <a:xfrm>
                <a:off x="2527150" y="3448004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87CAFF-939E-45CD-A928-36DAC0F94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50" y="3448004"/>
                <a:ext cx="8841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E80CC2-AE72-4A9C-A00C-5EAF5BAD8054}"/>
                  </a:ext>
                </a:extLst>
              </p:cNvPr>
              <p:cNvSpPr/>
              <p:nvPr/>
            </p:nvSpPr>
            <p:spPr>
              <a:xfrm>
                <a:off x="573422" y="2835787"/>
                <a:ext cx="18208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E80CC2-AE72-4A9C-A00C-5EAF5BAD8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" y="2835787"/>
                <a:ext cx="1820883" cy="495649"/>
              </a:xfrm>
              <a:prstGeom prst="rect">
                <a:avLst/>
              </a:prstGeom>
              <a:blipFill>
                <a:blip r:embed="rId2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EF3DDF-1FC1-4B8B-8E63-325692B46C97}"/>
                  </a:ext>
                </a:extLst>
              </p:cNvPr>
              <p:cNvSpPr/>
              <p:nvPr/>
            </p:nvSpPr>
            <p:spPr>
              <a:xfrm>
                <a:off x="3598176" y="2865288"/>
                <a:ext cx="18208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EF3DDF-1FC1-4B8B-8E63-325692B46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176" y="2865288"/>
                <a:ext cx="1820883" cy="495649"/>
              </a:xfrm>
              <a:prstGeom prst="rect">
                <a:avLst/>
              </a:prstGeom>
              <a:blipFill>
                <a:blip r:embed="rId2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816087B7-9AAD-4575-94A8-E3622B65F6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91897" y="2898782"/>
            <a:ext cx="358358" cy="895966"/>
          </a:xfrm>
          <a:prstGeom prst="curvedConnector4">
            <a:avLst>
              <a:gd name="adj1" fmla="val 15422"/>
              <a:gd name="adj2" fmla="val 1255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F3DF6165-BE20-4C81-86E5-49BD4869E04A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V="1">
            <a:off x="3450516" y="3260773"/>
            <a:ext cx="468262" cy="172941"/>
          </a:xfrm>
          <a:prstGeom prst="curvedConnector4">
            <a:avLst>
              <a:gd name="adj1" fmla="val 23538"/>
              <a:gd name="adj2" fmla="val 2321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C38ED2E-E2AF-4654-9AC3-68512F01A978}"/>
              </a:ext>
            </a:extLst>
          </p:cNvPr>
          <p:cNvSpPr/>
          <p:nvPr/>
        </p:nvSpPr>
        <p:spPr>
          <a:xfrm>
            <a:off x="1143666" y="45967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21D7D2-19D1-4FA2-ACC7-887289F2AD91}"/>
              </a:ext>
            </a:extLst>
          </p:cNvPr>
          <p:cNvSpPr/>
          <p:nvPr/>
        </p:nvSpPr>
        <p:spPr>
          <a:xfrm>
            <a:off x="2138560" y="45963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765D46-E765-458C-AB5E-FC2A995E29BC}"/>
              </a:ext>
            </a:extLst>
          </p:cNvPr>
          <p:cNvSpPr/>
          <p:nvPr/>
        </p:nvSpPr>
        <p:spPr>
          <a:xfrm>
            <a:off x="3507088" y="45816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E229EC1-34C6-47F3-87D6-2FC87FD9B464}"/>
              </a:ext>
            </a:extLst>
          </p:cNvPr>
          <p:cNvSpPr/>
          <p:nvPr/>
        </p:nvSpPr>
        <p:spPr>
          <a:xfrm>
            <a:off x="4568296" y="45963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2B6FBD-888B-4AC9-8738-9C53BE1304FC}"/>
                  </a:ext>
                </a:extLst>
              </p:cNvPr>
              <p:cNvSpPr/>
              <p:nvPr/>
            </p:nvSpPr>
            <p:spPr>
              <a:xfrm>
                <a:off x="2562974" y="4551548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2B6FBD-888B-4AC9-8738-9C53BE130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974" y="4551548"/>
                <a:ext cx="88415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778FF90-D601-4767-9D94-89F691D89DAD}"/>
              </a:ext>
            </a:extLst>
          </p:cNvPr>
          <p:cNvCxnSpPr>
            <a:cxnSpLocks/>
          </p:cNvCxnSpPr>
          <p:nvPr/>
        </p:nvCxnSpPr>
        <p:spPr>
          <a:xfrm>
            <a:off x="3323486" y="4767647"/>
            <a:ext cx="203957" cy="9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0133B61-BE98-485E-9673-28B920806FD4}"/>
              </a:ext>
            </a:extLst>
          </p:cNvPr>
          <p:cNvCxnSpPr>
            <a:cxnSpLocks/>
          </p:cNvCxnSpPr>
          <p:nvPr/>
        </p:nvCxnSpPr>
        <p:spPr>
          <a:xfrm flipH="1">
            <a:off x="2419347" y="4793883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1107884-D4A6-4938-BFEC-1AEF93AC0289}"/>
                  </a:ext>
                </a:extLst>
              </p:cNvPr>
              <p:cNvSpPr/>
              <p:nvPr/>
            </p:nvSpPr>
            <p:spPr>
              <a:xfrm>
                <a:off x="4995933" y="458964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1107884-D4A6-4938-BFEC-1AEF93AC0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33" y="4589643"/>
                <a:ext cx="88415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70708E7-FC92-4F94-A366-19F7CCAEDC33}"/>
              </a:ext>
            </a:extLst>
          </p:cNvPr>
          <p:cNvCxnSpPr>
            <a:cxnSpLocks/>
          </p:cNvCxnSpPr>
          <p:nvPr/>
        </p:nvCxnSpPr>
        <p:spPr>
          <a:xfrm flipH="1">
            <a:off x="4887422" y="4793883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6C21379-C692-423A-80B0-548419CDFB1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120781" y="3257589"/>
            <a:ext cx="356067" cy="2316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951AAA71-155A-4501-BD4C-51C5A77C35FA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784349" y="3336331"/>
            <a:ext cx="232800" cy="205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721BB6E-0DCD-4712-8CD2-AE8888310BC6}"/>
                  </a:ext>
                </a:extLst>
              </p:cNvPr>
              <p:cNvSpPr/>
              <p:nvPr/>
            </p:nvSpPr>
            <p:spPr>
              <a:xfrm>
                <a:off x="124201" y="3474920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721BB6E-0DCD-4712-8CD2-AE8888310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1" y="3474920"/>
                <a:ext cx="88415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E0D953E-7A3F-45BD-8882-F284ECD0366F}"/>
              </a:ext>
            </a:extLst>
          </p:cNvPr>
          <p:cNvCxnSpPr>
            <a:cxnSpLocks/>
          </p:cNvCxnSpPr>
          <p:nvPr/>
        </p:nvCxnSpPr>
        <p:spPr>
          <a:xfrm flipV="1">
            <a:off x="909537" y="3704239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E6487A9A-DBD1-4E14-81CE-78211087BFE3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>
            <a:off x="573423" y="3083612"/>
            <a:ext cx="783057" cy="523294"/>
          </a:xfrm>
          <a:prstGeom prst="curvedConnector3">
            <a:avLst>
              <a:gd name="adj1" fmla="val 134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A4B3F8B2-3F89-4010-8CC7-77DC569E32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80094" y="3249023"/>
            <a:ext cx="469414" cy="179385"/>
          </a:xfrm>
          <a:prstGeom prst="curvedConnector4">
            <a:avLst>
              <a:gd name="adj1" fmla="val 23603"/>
              <a:gd name="adj2" fmla="val 2274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F93C4F3-B958-4FB5-80A3-E85D042C30D9}"/>
                  </a:ext>
                </a:extLst>
              </p:cNvPr>
              <p:cNvSpPr/>
              <p:nvPr/>
            </p:nvSpPr>
            <p:spPr>
              <a:xfrm>
                <a:off x="57090" y="455948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F93C4F3-B958-4FB5-80A3-E85D042C3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" y="4559483"/>
                <a:ext cx="88415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9ED628-F645-4942-847E-7F6049AE4FFF}"/>
              </a:ext>
            </a:extLst>
          </p:cNvPr>
          <p:cNvCxnSpPr>
            <a:cxnSpLocks/>
          </p:cNvCxnSpPr>
          <p:nvPr/>
        </p:nvCxnSpPr>
        <p:spPr>
          <a:xfrm flipV="1">
            <a:off x="828589" y="4799959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Table 6">
            <a:extLst>
              <a:ext uri="{FF2B5EF4-FFF2-40B4-BE49-F238E27FC236}">
                <a16:creationId xmlns:a16="http://schemas.microsoft.com/office/drawing/2014/main" id="{467EF09F-1210-4937-8C99-F567C69B4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03581"/>
              </p:ext>
            </p:extLst>
          </p:nvPr>
        </p:nvGraphicFramePr>
        <p:xfrm>
          <a:off x="2169788" y="1323783"/>
          <a:ext cx="784924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156">
                  <a:extLst>
                    <a:ext uri="{9D8B030D-6E8A-4147-A177-3AD203B41FA5}">
                      <a16:colId xmlns:a16="http://schemas.microsoft.com/office/drawing/2014/main" val="133532867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23044784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1606054859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367354404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758944996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66349978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4161309878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345455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15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395FF5C-1344-4A7F-8389-8FE6FB78239A}"/>
                  </a:ext>
                </a:extLst>
              </p:cNvPr>
              <p:cNvSpPr txBox="1"/>
              <p:nvPr/>
            </p:nvSpPr>
            <p:spPr>
              <a:xfrm>
                <a:off x="3587676" y="533800"/>
                <a:ext cx="5184984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𝑅𝑖𝑔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395FF5C-1344-4A7F-8389-8FE6FB782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76" y="533800"/>
                <a:ext cx="5184984" cy="89409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15500014-7C2F-4368-AE15-AC5542AA6CF6}"/>
              </a:ext>
            </a:extLst>
          </p:cNvPr>
          <p:cNvCxnSpPr>
            <a:cxnSpLocks/>
          </p:cNvCxnSpPr>
          <p:nvPr/>
        </p:nvCxnSpPr>
        <p:spPr>
          <a:xfrm>
            <a:off x="4435068" y="977821"/>
            <a:ext cx="941752" cy="16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AE0230DA-7ECB-4E9A-B21F-F5B85F80408C}"/>
              </a:ext>
            </a:extLst>
          </p:cNvPr>
          <p:cNvSpPr/>
          <p:nvPr/>
        </p:nvSpPr>
        <p:spPr>
          <a:xfrm>
            <a:off x="2561647" y="1060812"/>
            <a:ext cx="242326" cy="23775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190C86C-E8E0-4203-AE0B-C61FD4D3A6E9}"/>
              </a:ext>
            </a:extLst>
          </p:cNvPr>
          <p:cNvSpPr/>
          <p:nvPr/>
        </p:nvSpPr>
        <p:spPr>
          <a:xfrm>
            <a:off x="9373752" y="1048105"/>
            <a:ext cx="295319" cy="27069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8989C97-4898-41BD-89DB-9E0BE937ED74}"/>
              </a:ext>
            </a:extLst>
          </p:cNvPr>
          <p:cNvSpPr txBox="1"/>
          <p:nvPr/>
        </p:nvSpPr>
        <p:spPr>
          <a:xfrm>
            <a:off x="2531019" y="1004008"/>
            <a:ext cx="27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1340B60-5983-457C-9756-7736F35DBDBF}"/>
                  </a:ext>
                </a:extLst>
              </p:cNvPr>
              <p:cNvSpPr txBox="1"/>
              <p:nvPr/>
            </p:nvSpPr>
            <p:spPr>
              <a:xfrm>
                <a:off x="1172974" y="925942"/>
                <a:ext cx="63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1340B60-5983-457C-9756-7736F35D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74" y="925942"/>
                <a:ext cx="638171" cy="369332"/>
              </a:xfrm>
              <a:prstGeom prst="rect">
                <a:avLst/>
              </a:prstGeom>
              <a:blipFill>
                <a:blip r:embed="rId38"/>
                <a:stretch>
                  <a:fillRect r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Connector: Curved 295">
            <a:extLst>
              <a:ext uri="{FF2B5EF4-FFF2-40B4-BE49-F238E27FC236}">
                <a16:creationId xmlns:a16="http://schemas.microsoft.com/office/drawing/2014/main" id="{E5E54E08-8F6D-493E-B1D6-CCB3A9578F96}"/>
              </a:ext>
            </a:extLst>
          </p:cNvPr>
          <p:cNvCxnSpPr>
            <a:cxnSpLocks/>
          </p:cNvCxnSpPr>
          <p:nvPr/>
        </p:nvCxnSpPr>
        <p:spPr>
          <a:xfrm>
            <a:off x="1901524" y="1161219"/>
            <a:ext cx="553567" cy="1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95E0B49-EB53-480D-8910-7F451B73597D}"/>
              </a:ext>
            </a:extLst>
          </p:cNvPr>
          <p:cNvSpPr/>
          <p:nvPr/>
        </p:nvSpPr>
        <p:spPr>
          <a:xfrm>
            <a:off x="3514551" y="10060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350D7E5-31FD-4FB0-AAC1-D56433A571BF}"/>
              </a:ext>
            </a:extLst>
          </p:cNvPr>
          <p:cNvSpPr/>
          <p:nvPr/>
        </p:nvSpPr>
        <p:spPr>
          <a:xfrm>
            <a:off x="4461929" y="1003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6DB597F-885E-43CF-B22B-CF88BCEEC620}"/>
              </a:ext>
            </a:extLst>
          </p:cNvPr>
          <p:cNvSpPr/>
          <p:nvPr/>
        </p:nvSpPr>
        <p:spPr>
          <a:xfrm>
            <a:off x="5475770" y="98669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03E7EF8-F4BF-467A-B12E-81ED8FEAA9EF}"/>
              </a:ext>
            </a:extLst>
          </p:cNvPr>
          <p:cNvSpPr/>
          <p:nvPr/>
        </p:nvSpPr>
        <p:spPr>
          <a:xfrm>
            <a:off x="6450847" y="1022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605D2915-2F44-4790-BFF0-DA24F810C6D1}"/>
              </a:ext>
            </a:extLst>
          </p:cNvPr>
          <p:cNvSpPr/>
          <p:nvPr/>
        </p:nvSpPr>
        <p:spPr>
          <a:xfrm>
            <a:off x="7450521" y="10090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EE51CA2-1422-4067-93B8-321C01B848EA}"/>
              </a:ext>
            </a:extLst>
          </p:cNvPr>
          <p:cNvSpPr/>
          <p:nvPr/>
        </p:nvSpPr>
        <p:spPr>
          <a:xfrm>
            <a:off x="8389754" y="10070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A6D7159-E470-4125-BAA4-793F122790A9}"/>
              </a:ext>
            </a:extLst>
          </p:cNvPr>
          <p:cNvSpPr/>
          <p:nvPr/>
        </p:nvSpPr>
        <p:spPr>
          <a:xfrm>
            <a:off x="9373752" y="1002963"/>
            <a:ext cx="321400" cy="37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2C297E4-8B98-407A-AE16-B89C7C1B8865}"/>
              </a:ext>
            </a:extLst>
          </p:cNvPr>
          <p:cNvSpPr/>
          <p:nvPr/>
        </p:nvSpPr>
        <p:spPr>
          <a:xfrm>
            <a:off x="5489623" y="1028606"/>
            <a:ext cx="270389" cy="26522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Connector: Curved 304">
            <a:extLst>
              <a:ext uri="{FF2B5EF4-FFF2-40B4-BE49-F238E27FC236}">
                <a16:creationId xmlns:a16="http://schemas.microsoft.com/office/drawing/2014/main" id="{9C4EF9E3-A0E6-40D0-925C-533F8D888C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0547" y="493322"/>
            <a:ext cx="160047" cy="9565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Connector: Curved 305">
            <a:extLst>
              <a:ext uri="{FF2B5EF4-FFF2-40B4-BE49-F238E27FC236}">
                <a16:creationId xmlns:a16="http://schemas.microsoft.com/office/drawing/2014/main" id="{A141239A-E965-493B-B97D-F94042922B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4322" y="562105"/>
            <a:ext cx="122312" cy="827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F239E89-BD23-49CB-BDC0-19A6728E28DC}"/>
                  </a:ext>
                </a:extLst>
              </p:cNvPr>
              <p:cNvSpPr/>
              <p:nvPr/>
            </p:nvSpPr>
            <p:spPr>
              <a:xfrm>
                <a:off x="113820" y="2153391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F239E89-BD23-49CB-BDC0-19A6728E2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0" y="2153391"/>
                <a:ext cx="88415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C9DB3D5-149C-4C9E-A6F0-A9E9911294CE}"/>
              </a:ext>
            </a:extLst>
          </p:cNvPr>
          <p:cNvCxnSpPr>
            <a:cxnSpLocks/>
          </p:cNvCxnSpPr>
          <p:nvPr/>
        </p:nvCxnSpPr>
        <p:spPr>
          <a:xfrm flipV="1">
            <a:off x="871268" y="2373997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24D981F-3467-4DE3-8683-3CA8FE215965}"/>
              </a:ext>
            </a:extLst>
          </p:cNvPr>
          <p:cNvSpPr/>
          <p:nvPr/>
        </p:nvSpPr>
        <p:spPr>
          <a:xfrm>
            <a:off x="1310819" y="2187068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EB3AC327-2A72-467B-A35C-5379A2E7C9A7}"/>
              </a:ext>
            </a:extLst>
          </p:cNvPr>
          <p:cNvSpPr/>
          <p:nvPr/>
        </p:nvSpPr>
        <p:spPr>
          <a:xfrm>
            <a:off x="1342466" y="223594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0EDA447E-56B9-4B25-9D0B-15927029D2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25590" y="1912220"/>
            <a:ext cx="312580" cy="4090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9EC8E93-717F-4AF8-ADAA-6A3EAFAE52D1}"/>
              </a:ext>
            </a:extLst>
          </p:cNvPr>
          <p:cNvSpPr/>
          <p:nvPr/>
        </p:nvSpPr>
        <p:spPr>
          <a:xfrm>
            <a:off x="1136056" y="4921844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53E1D2D-F9B4-4168-AB7B-5A9E72F60066}"/>
                  </a:ext>
                </a:extLst>
              </p:cNvPr>
              <p:cNvSpPr/>
              <p:nvPr/>
            </p:nvSpPr>
            <p:spPr>
              <a:xfrm>
                <a:off x="826160" y="5239004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53E1D2D-F9B4-4168-AB7B-5A9E72F60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0" y="5239004"/>
                <a:ext cx="873957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0D99D680-08B3-444E-83B2-1AD27F48DD84}"/>
              </a:ext>
            </a:extLst>
          </p:cNvPr>
          <p:cNvCxnSpPr>
            <a:cxnSpLocks/>
            <a:stCxn id="21" idx="2"/>
            <a:endCxn id="314" idx="1"/>
          </p:cNvCxnSpPr>
          <p:nvPr/>
        </p:nvCxnSpPr>
        <p:spPr>
          <a:xfrm rot="10800000" flipV="1">
            <a:off x="826160" y="5085662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45919-5019-4FA3-85EC-CBBDA469F11F}"/>
                  </a:ext>
                </a:extLst>
              </p:cNvPr>
              <p:cNvSpPr/>
              <p:nvPr/>
            </p:nvSpPr>
            <p:spPr>
              <a:xfrm>
                <a:off x="1854526" y="5218859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45919-5019-4FA3-85EC-CBBDA469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26" y="5218859"/>
                <a:ext cx="87395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Oval 317">
            <a:extLst>
              <a:ext uri="{FF2B5EF4-FFF2-40B4-BE49-F238E27FC236}">
                <a16:creationId xmlns:a16="http://schemas.microsoft.com/office/drawing/2014/main" id="{72029FBB-872A-4F6E-AF00-3A9AE3B23850}"/>
              </a:ext>
            </a:extLst>
          </p:cNvPr>
          <p:cNvSpPr/>
          <p:nvPr/>
        </p:nvSpPr>
        <p:spPr>
          <a:xfrm>
            <a:off x="2126075" y="4928461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111107F-0988-40E6-A3CD-6BFA56166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719" y="5102251"/>
            <a:ext cx="320811" cy="278282"/>
          </a:xfrm>
          <a:prstGeom prst="curvedConnector4">
            <a:avLst>
              <a:gd name="adj1" fmla="val 21219"/>
              <a:gd name="adj2" fmla="val 1821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AD1484-53A7-4794-BE79-E31B833DA107}"/>
                  </a:ext>
                </a:extLst>
              </p:cNvPr>
              <p:cNvSpPr/>
              <p:nvPr/>
            </p:nvSpPr>
            <p:spPr>
              <a:xfrm rot="20989078">
                <a:off x="5336293" y="2863109"/>
                <a:ext cx="19676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1600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AD1484-53A7-4794-BE79-E31B833DA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9078">
                <a:off x="5336293" y="2863109"/>
                <a:ext cx="1967603" cy="107721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C3F70F-13EC-41A5-A316-2CE6A99CEF87}"/>
                  </a:ext>
                </a:extLst>
              </p:cNvPr>
              <p:cNvSpPr/>
              <p:nvPr/>
            </p:nvSpPr>
            <p:spPr>
              <a:xfrm>
                <a:off x="155371" y="3482551"/>
                <a:ext cx="11771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C3F70F-13EC-41A5-A316-2CE6A99CE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1" y="3482551"/>
                <a:ext cx="1177117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E29A21-FFB7-460E-9B39-514054A883D5}"/>
                  </a:ext>
                </a:extLst>
              </p:cNvPr>
              <p:cNvSpPr/>
              <p:nvPr/>
            </p:nvSpPr>
            <p:spPr>
              <a:xfrm rot="21260493">
                <a:off x="4641394" y="3001179"/>
                <a:ext cx="343830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E29A21-FFB7-460E-9B39-514054A88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0493">
                <a:off x="4641394" y="3001179"/>
                <a:ext cx="3438309" cy="92333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Oval 320">
            <a:extLst>
              <a:ext uri="{FF2B5EF4-FFF2-40B4-BE49-F238E27FC236}">
                <a16:creationId xmlns:a16="http://schemas.microsoft.com/office/drawing/2014/main" id="{9DB850DC-F479-4AB0-A7D9-E880663F81A9}"/>
              </a:ext>
            </a:extLst>
          </p:cNvPr>
          <p:cNvSpPr/>
          <p:nvPr/>
        </p:nvSpPr>
        <p:spPr>
          <a:xfrm>
            <a:off x="3507006" y="4913472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4A1F78F8-3C81-456A-9F5C-3A5555D250C3}"/>
              </a:ext>
            </a:extLst>
          </p:cNvPr>
          <p:cNvCxnSpPr>
            <a:cxnSpLocks/>
            <a:stCxn id="321" idx="2"/>
            <a:endCxn id="81" idx="1"/>
          </p:cNvCxnSpPr>
          <p:nvPr/>
        </p:nvCxnSpPr>
        <p:spPr>
          <a:xfrm rot="10800000" flipV="1">
            <a:off x="3016536" y="5077290"/>
            <a:ext cx="490471" cy="386608"/>
          </a:xfrm>
          <a:prstGeom prst="curvedConnector3">
            <a:avLst>
              <a:gd name="adj1" fmla="val 1466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106A96A-7AA1-4ACF-923B-B7B877B9B757}"/>
                  </a:ext>
                </a:extLst>
              </p:cNvPr>
              <p:cNvSpPr/>
              <p:nvPr/>
            </p:nvSpPr>
            <p:spPr>
              <a:xfrm>
                <a:off x="3016535" y="5279232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106A96A-7AA1-4ACF-923B-B7B877B9B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35" y="5279232"/>
                <a:ext cx="87395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Oval 322">
            <a:extLst>
              <a:ext uri="{FF2B5EF4-FFF2-40B4-BE49-F238E27FC236}">
                <a16:creationId xmlns:a16="http://schemas.microsoft.com/office/drawing/2014/main" id="{0DDD422E-2B94-41D2-AFC2-5F051394D396}"/>
              </a:ext>
            </a:extLst>
          </p:cNvPr>
          <p:cNvSpPr/>
          <p:nvPr/>
        </p:nvSpPr>
        <p:spPr>
          <a:xfrm>
            <a:off x="4574358" y="4906341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25E3304E-98D9-4B11-AC81-4776EB263F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7221" y="5085502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354703-EDB9-4A4C-A1FC-1FE5C180512E}"/>
                  </a:ext>
                </a:extLst>
              </p:cNvPr>
              <p:cNvSpPr/>
              <p:nvPr/>
            </p:nvSpPr>
            <p:spPr>
              <a:xfrm>
                <a:off x="4332953" y="5271403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354703-EDB9-4A4C-A1FC-1FE5C1805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953" y="5271403"/>
                <a:ext cx="87395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B70803-7048-4CDA-8047-A7BC6D24748F}"/>
                  </a:ext>
                </a:extLst>
              </p:cNvPr>
              <p:cNvSpPr/>
              <p:nvPr/>
            </p:nvSpPr>
            <p:spPr>
              <a:xfrm>
                <a:off x="2562142" y="4553912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B70803-7048-4CDA-8047-A7BC6D247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42" y="4553912"/>
                <a:ext cx="884153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F370EA4-C2F7-4AA3-9BBD-3DAA436DB330}"/>
                  </a:ext>
                </a:extLst>
              </p:cNvPr>
              <p:cNvSpPr/>
              <p:nvPr/>
            </p:nvSpPr>
            <p:spPr>
              <a:xfrm rot="21162894">
                <a:off x="4952699" y="2805152"/>
                <a:ext cx="23995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F370EA4-C2F7-4AA3-9BBD-3DAA436DB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2894">
                <a:off x="4952699" y="2805152"/>
                <a:ext cx="2399504" cy="120032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6AD2F78-8C5E-4F31-94AC-0A80D3995686}"/>
                  </a:ext>
                </a:extLst>
              </p:cNvPr>
              <p:cNvSpPr/>
              <p:nvPr/>
            </p:nvSpPr>
            <p:spPr>
              <a:xfrm>
                <a:off x="2558144" y="3453805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6AD2F78-8C5E-4F31-94AC-0A80D3995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44" y="3453805"/>
                <a:ext cx="1303562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Arc 327">
            <a:extLst>
              <a:ext uri="{FF2B5EF4-FFF2-40B4-BE49-F238E27FC236}">
                <a16:creationId xmlns:a16="http://schemas.microsoft.com/office/drawing/2014/main" id="{5B724ED4-0571-4C16-9CCD-E0E3F30CAC58}"/>
              </a:ext>
            </a:extLst>
          </p:cNvPr>
          <p:cNvSpPr/>
          <p:nvPr/>
        </p:nvSpPr>
        <p:spPr>
          <a:xfrm rot="19367742">
            <a:off x="3735519" y="1187907"/>
            <a:ext cx="1790982" cy="1347044"/>
          </a:xfrm>
          <a:prstGeom prst="arc">
            <a:avLst>
              <a:gd name="adj1" fmla="val 16200000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c 329">
            <a:extLst>
              <a:ext uri="{FF2B5EF4-FFF2-40B4-BE49-F238E27FC236}">
                <a16:creationId xmlns:a16="http://schemas.microsoft.com/office/drawing/2014/main" id="{FEC7C9D3-BD54-42C8-813A-7235665A6A74}"/>
              </a:ext>
            </a:extLst>
          </p:cNvPr>
          <p:cNvSpPr/>
          <p:nvPr/>
        </p:nvSpPr>
        <p:spPr>
          <a:xfrm rot="19367742">
            <a:off x="4980795" y="1210630"/>
            <a:ext cx="1409005" cy="1120214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Arc 330">
            <a:extLst>
              <a:ext uri="{FF2B5EF4-FFF2-40B4-BE49-F238E27FC236}">
                <a16:creationId xmlns:a16="http://schemas.microsoft.com/office/drawing/2014/main" id="{614482FF-466A-4099-A801-BA251D80BFAF}"/>
              </a:ext>
            </a:extLst>
          </p:cNvPr>
          <p:cNvSpPr/>
          <p:nvPr/>
        </p:nvSpPr>
        <p:spPr>
          <a:xfrm rot="19524737">
            <a:off x="5904855" y="1268570"/>
            <a:ext cx="1257511" cy="1033341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Arc 331">
            <a:extLst>
              <a:ext uri="{FF2B5EF4-FFF2-40B4-BE49-F238E27FC236}">
                <a16:creationId xmlns:a16="http://schemas.microsoft.com/office/drawing/2014/main" id="{E588007B-D9FF-4215-9A3F-D2ED94D58579}"/>
              </a:ext>
            </a:extLst>
          </p:cNvPr>
          <p:cNvSpPr/>
          <p:nvPr/>
        </p:nvSpPr>
        <p:spPr>
          <a:xfrm rot="12362155">
            <a:off x="4190226" y="1126081"/>
            <a:ext cx="602328" cy="678161"/>
          </a:xfrm>
          <a:prstGeom prst="arc">
            <a:avLst>
              <a:gd name="adj1" fmla="val 16739313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c 332">
            <a:extLst>
              <a:ext uri="{FF2B5EF4-FFF2-40B4-BE49-F238E27FC236}">
                <a16:creationId xmlns:a16="http://schemas.microsoft.com/office/drawing/2014/main" id="{48F50913-1034-4731-BB65-966671973AFA}"/>
              </a:ext>
            </a:extLst>
          </p:cNvPr>
          <p:cNvSpPr/>
          <p:nvPr/>
        </p:nvSpPr>
        <p:spPr>
          <a:xfrm rot="8801086">
            <a:off x="4149640" y="718945"/>
            <a:ext cx="1684509" cy="1098901"/>
          </a:xfrm>
          <a:prstGeom prst="arc">
            <a:avLst>
              <a:gd name="adj1" fmla="val 16200000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Arc 333">
            <a:extLst>
              <a:ext uri="{FF2B5EF4-FFF2-40B4-BE49-F238E27FC236}">
                <a16:creationId xmlns:a16="http://schemas.microsoft.com/office/drawing/2014/main" id="{E33F61A8-5E4A-4EA3-844C-B2C56D0C7A78}"/>
              </a:ext>
            </a:extLst>
          </p:cNvPr>
          <p:cNvSpPr/>
          <p:nvPr/>
        </p:nvSpPr>
        <p:spPr>
          <a:xfrm rot="8711235">
            <a:off x="5159253" y="802903"/>
            <a:ext cx="1425207" cy="1056892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Arc 334">
            <a:extLst>
              <a:ext uri="{FF2B5EF4-FFF2-40B4-BE49-F238E27FC236}">
                <a16:creationId xmlns:a16="http://schemas.microsoft.com/office/drawing/2014/main" id="{C9CDC424-9BDD-421A-8EBA-E1EA88AEF526}"/>
              </a:ext>
            </a:extLst>
          </p:cNvPr>
          <p:cNvSpPr/>
          <p:nvPr/>
        </p:nvSpPr>
        <p:spPr>
          <a:xfrm rot="8487325">
            <a:off x="6037675" y="835678"/>
            <a:ext cx="1228258" cy="1072277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Arc 335">
            <a:extLst>
              <a:ext uri="{FF2B5EF4-FFF2-40B4-BE49-F238E27FC236}">
                <a16:creationId xmlns:a16="http://schemas.microsoft.com/office/drawing/2014/main" id="{9F9B7AF5-F190-4C53-A622-96BCBB9A1812}"/>
              </a:ext>
            </a:extLst>
          </p:cNvPr>
          <p:cNvSpPr/>
          <p:nvPr/>
        </p:nvSpPr>
        <p:spPr>
          <a:xfrm rot="1652421">
            <a:off x="6631434" y="1342045"/>
            <a:ext cx="379438" cy="746868"/>
          </a:xfrm>
          <a:prstGeom prst="arc">
            <a:avLst>
              <a:gd name="adj1" fmla="val 16739313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76015FF-A5D9-4074-B166-898A07F9AF26}"/>
                  </a:ext>
                </a:extLst>
              </p:cNvPr>
              <p:cNvSpPr/>
              <p:nvPr/>
            </p:nvSpPr>
            <p:spPr>
              <a:xfrm rot="21119627">
                <a:off x="4668231" y="2684449"/>
                <a:ext cx="34104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𝑖𝑠𝑛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76015FF-A5D9-4074-B166-898A07F9A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9627">
                <a:off x="4668231" y="2684449"/>
                <a:ext cx="3410413" cy="120032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Oval 336">
            <a:extLst>
              <a:ext uri="{FF2B5EF4-FFF2-40B4-BE49-F238E27FC236}">
                <a16:creationId xmlns:a16="http://schemas.microsoft.com/office/drawing/2014/main" id="{2036B40D-EC85-4FB3-9A2A-2573EFDE97D5}"/>
              </a:ext>
            </a:extLst>
          </p:cNvPr>
          <p:cNvSpPr/>
          <p:nvPr/>
        </p:nvSpPr>
        <p:spPr>
          <a:xfrm>
            <a:off x="3323486" y="2495992"/>
            <a:ext cx="1353565" cy="37363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27F6D73-EB3A-48E4-B4EA-3FF85FFBFC1D}"/>
              </a:ext>
            </a:extLst>
          </p:cNvPr>
          <p:cNvSpPr/>
          <p:nvPr/>
        </p:nvSpPr>
        <p:spPr>
          <a:xfrm>
            <a:off x="3323486" y="2519346"/>
            <a:ext cx="360306" cy="31711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9A1A3F-92C1-4F9C-A1E7-E2D9A2702D50}"/>
                  </a:ext>
                </a:extLst>
              </p:cNvPr>
              <p:cNvSpPr/>
              <p:nvPr/>
            </p:nvSpPr>
            <p:spPr>
              <a:xfrm>
                <a:off x="103506" y="2147995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9A1A3F-92C1-4F9C-A1E7-E2D9A2702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" y="2147995"/>
                <a:ext cx="1303562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931231-799E-46E7-B74C-F01567497E36}"/>
                  </a:ext>
                </a:extLst>
              </p:cNvPr>
              <p:cNvSpPr/>
              <p:nvPr/>
            </p:nvSpPr>
            <p:spPr>
              <a:xfrm rot="21074981">
                <a:off x="4513789" y="2811289"/>
                <a:ext cx="332321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931231-799E-46E7-B74C-F0156749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4981">
                <a:off x="4513789" y="2811289"/>
                <a:ext cx="3323212" cy="120032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9B00D3-5F1B-47B2-944F-D397B673DCA3}"/>
                  </a:ext>
                </a:extLst>
              </p:cNvPr>
              <p:cNvSpPr/>
              <p:nvPr/>
            </p:nvSpPr>
            <p:spPr>
              <a:xfrm rot="21110716">
                <a:off x="4144345" y="2663603"/>
                <a:ext cx="44261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9B00D3-5F1B-47B2-944F-D397B673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0716">
                <a:off x="4144345" y="2663603"/>
                <a:ext cx="4426109" cy="120032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8E7245AD-8B9A-4B69-A288-4C86B0C3B496}"/>
              </a:ext>
            </a:extLst>
          </p:cNvPr>
          <p:cNvSpPr/>
          <p:nvPr/>
        </p:nvSpPr>
        <p:spPr>
          <a:xfrm>
            <a:off x="2300944" y="2519394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13F785F-7D3A-4388-9106-0EB2FDF350E7}"/>
              </a:ext>
            </a:extLst>
          </p:cNvPr>
          <p:cNvSpPr/>
          <p:nvPr/>
        </p:nvSpPr>
        <p:spPr>
          <a:xfrm>
            <a:off x="1272947" y="2483000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C1838A2-7E98-4ACA-9623-027CAAA9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5443"/>
              </p:ext>
            </p:extLst>
          </p:nvPr>
        </p:nvGraphicFramePr>
        <p:xfrm>
          <a:off x="7191833" y="2497462"/>
          <a:ext cx="40629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109038868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784137738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82838993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09413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55072"/>
                  </a:ext>
                </a:extLst>
              </a:tr>
            </a:tbl>
          </a:graphicData>
        </a:graphic>
      </p:graphicFrame>
      <p:sp>
        <p:nvSpPr>
          <p:cNvPr id="201" name="Arrow: Down 200">
            <a:extLst>
              <a:ext uri="{FF2B5EF4-FFF2-40B4-BE49-F238E27FC236}">
                <a16:creationId xmlns:a16="http://schemas.microsoft.com/office/drawing/2014/main" id="{ECFC3CA7-6D06-47C3-8465-0A453342538F}"/>
              </a:ext>
            </a:extLst>
          </p:cNvPr>
          <p:cNvSpPr/>
          <p:nvPr/>
        </p:nvSpPr>
        <p:spPr>
          <a:xfrm>
            <a:off x="9150423" y="2198907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eft Brace 201">
            <a:extLst>
              <a:ext uri="{FF2B5EF4-FFF2-40B4-BE49-F238E27FC236}">
                <a16:creationId xmlns:a16="http://schemas.microsoft.com/office/drawing/2014/main" id="{6FF5C494-4C97-45A7-B7D1-9F3CBD04F08B}"/>
              </a:ext>
            </a:extLst>
          </p:cNvPr>
          <p:cNvSpPr/>
          <p:nvPr/>
        </p:nvSpPr>
        <p:spPr>
          <a:xfrm rot="5400000">
            <a:off x="8891512" y="2102266"/>
            <a:ext cx="609600" cy="240268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6142C4-7092-415B-AB51-FE54FDAE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34956"/>
              </p:ext>
            </p:extLst>
          </p:nvPr>
        </p:nvGraphicFramePr>
        <p:xfrm>
          <a:off x="7408070" y="3793417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170180861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237887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847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DCC0B9-98A6-44A0-B5E1-AC4E8895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35643"/>
              </p:ext>
            </p:extLst>
          </p:nvPr>
        </p:nvGraphicFramePr>
        <p:xfrm>
          <a:off x="9785671" y="3801408"/>
          <a:ext cx="122396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2">
                  <a:extLst>
                    <a:ext uri="{9D8B030D-6E8A-4147-A177-3AD203B41FA5}">
                      <a16:colId xmlns:a16="http://schemas.microsoft.com/office/drawing/2014/main" val="3885682909"/>
                    </a:ext>
                  </a:extLst>
                </a:gridCol>
                <a:gridCol w="611982">
                  <a:extLst>
                    <a:ext uri="{9D8B030D-6E8A-4147-A177-3AD203B41FA5}">
                      <a16:colId xmlns:a16="http://schemas.microsoft.com/office/drawing/2014/main" val="3668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77631"/>
                  </a:ext>
                </a:extLst>
              </a:tr>
            </a:tbl>
          </a:graphicData>
        </a:graphic>
      </p:graphicFrame>
      <p:sp>
        <p:nvSpPr>
          <p:cNvPr id="205" name="Arrow: Down 204">
            <a:extLst>
              <a:ext uri="{FF2B5EF4-FFF2-40B4-BE49-F238E27FC236}">
                <a16:creationId xmlns:a16="http://schemas.microsoft.com/office/drawing/2014/main" id="{F86ACA85-AE2D-406A-8E10-75EFB2E1E77E}"/>
              </a:ext>
            </a:extLst>
          </p:cNvPr>
          <p:cNvSpPr/>
          <p:nvPr/>
        </p:nvSpPr>
        <p:spPr>
          <a:xfrm>
            <a:off x="7953756" y="3430604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Arrow: Down 205">
            <a:extLst>
              <a:ext uri="{FF2B5EF4-FFF2-40B4-BE49-F238E27FC236}">
                <a16:creationId xmlns:a16="http://schemas.microsoft.com/office/drawing/2014/main" id="{EBED737E-5D0A-4780-A2D1-63EB0CE62E52}"/>
              </a:ext>
            </a:extLst>
          </p:cNvPr>
          <p:cNvSpPr/>
          <p:nvPr/>
        </p:nvSpPr>
        <p:spPr>
          <a:xfrm>
            <a:off x="10340503" y="3466545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45B24C9A-1543-4BC1-A933-ADA0CB802EAD}"/>
              </a:ext>
            </a:extLst>
          </p:cNvPr>
          <p:cNvSpPr/>
          <p:nvPr/>
        </p:nvSpPr>
        <p:spPr>
          <a:xfrm rot="5400000">
            <a:off x="7868791" y="3918639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2" name="Table 23">
            <a:extLst>
              <a:ext uri="{FF2B5EF4-FFF2-40B4-BE49-F238E27FC236}">
                <a16:creationId xmlns:a16="http://schemas.microsoft.com/office/drawing/2014/main" id="{610F1BAB-790F-40FB-9C81-F410BF2B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74364"/>
              </p:ext>
            </p:extLst>
          </p:nvPr>
        </p:nvGraphicFramePr>
        <p:xfrm>
          <a:off x="7311660" y="4858487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pic>
        <p:nvPicPr>
          <p:cNvPr id="213" name="Picture 212">
            <a:extLst>
              <a:ext uri="{FF2B5EF4-FFF2-40B4-BE49-F238E27FC236}">
                <a16:creationId xmlns:a16="http://schemas.microsoft.com/office/drawing/2014/main" id="{61EAA82C-B3AD-43BA-8EB4-075CE29E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35" y="4488259"/>
            <a:ext cx="111258" cy="18543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AC4ADA06-BA2B-4F3A-BD68-1E7F727E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96" y="4496928"/>
            <a:ext cx="111258" cy="185430"/>
          </a:xfrm>
          <a:prstGeom prst="rect">
            <a:avLst/>
          </a:prstGeom>
        </p:spPr>
      </p:pic>
      <p:graphicFrame>
        <p:nvGraphicFramePr>
          <p:cNvPr id="218" name="Table 23">
            <a:extLst>
              <a:ext uri="{FF2B5EF4-FFF2-40B4-BE49-F238E27FC236}">
                <a16:creationId xmlns:a16="http://schemas.microsoft.com/office/drawing/2014/main" id="{76D7A24A-249F-48E2-BA2B-63ACA2E6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37661"/>
              </p:ext>
            </p:extLst>
          </p:nvPr>
        </p:nvGraphicFramePr>
        <p:xfrm>
          <a:off x="8243748" y="4881448"/>
          <a:ext cx="44608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088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220" name="Table 23">
            <a:extLst>
              <a:ext uri="{FF2B5EF4-FFF2-40B4-BE49-F238E27FC236}">
                <a16:creationId xmlns:a16="http://schemas.microsoft.com/office/drawing/2014/main" id="{B3BE4CBD-D4B6-4C00-9379-B02CFFD2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88742"/>
              </p:ext>
            </p:extLst>
          </p:nvPr>
        </p:nvGraphicFramePr>
        <p:xfrm>
          <a:off x="9760842" y="4920340"/>
          <a:ext cx="44608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088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3404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sp>
        <p:nvSpPr>
          <p:cNvPr id="221" name="Left Brace 220">
            <a:extLst>
              <a:ext uri="{FF2B5EF4-FFF2-40B4-BE49-F238E27FC236}">
                <a16:creationId xmlns:a16="http://schemas.microsoft.com/office/drawing/2014/main" id="{85699EA2-6D08-46EB-BE14-FD7420BBA858}"/>
              </a:ext>
            </a:extLst>
          </p:cNvPr>
          <p:cNvSpPr/>
          <p:nvPr/>
        </p:nvSpPr>
        <p:spPr>
          <a:xfrm rot="5400000">
            <a:off x="10234548" y="3925361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70FE77B-9664-4DB4-BD55-270B3DE50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90811"/>
              </p:ext>
            </p:extLst>
          </p:nvPr>
        </p:nvGraphicFramePr>
        <p:xfrm>
          <a:off x="10688272" y="4906340"/>
          <a:ext cx="444500" cy="365760"/>
        </p:xfrm>
        <a:graphic>
          <a:graphicData uri="http://schemas.openxmlformats.org/drawingml/2006/table">
            <a:tbl>
              <a:tblPr firstRow="1" bandRow="1"/>
              <a:tblGrid>
                <a:gridCol w="444500">
                  <a:extLst>
                    <a:ext uri="{9D8B030D-6E8A-4147-A177-3AD203B41FA5}">
                      <a16:colId xmlns:a16="http://schemas.microsoft.com/office/drawing/2014/main" val="2502411110"/>
                    </a:ext>
                  </a:extLst>
                </a:gridCol>
              </a:tblGrid>
              <a:tr h="312519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47720"/>
                  </a:ext>
                </a:extLst>
              </a:tr>
            </a:tbl>
          </a:graphicData>
        </a:graphic>
      </p:graphicFrame>
      <p:pic>
        <p:nvPicPr>
          <p:cNvPr id="222" name="Picture 221">
            <a:extLst>
              <a:ext uri="{FF2B5EF4-FFF2-40B4-BE49-F238E27FC236}">
                <a16:creationId xmlns:a16="http://schemas.microsoft.com/office/drawing/2014/main" id="{D4C70550-0E6D-4D0E-863B-EBB0E000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20" y="4503650"/>
            <a:ext cx="111258" cy="18543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44B8E0F6-2A6D-4697-9889-55B56A4D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923" y="4503650"/>
            <a:ext cx="111258" cy="185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426A3-32E2-4165-A574-4BF245A04A7D}"/>
                  </a:ext>
                </a:extLst>
              </p:cNvPr>
              <p:cNvSpPr/>
              <p:nvPr/>
            </p:nvSpPr>
            <p:spPr>
              <a:xfrm>
                <a:off x="6395674" y="2160711"/>
                <a:ext cx="7164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426A3-32E2-4165-A574-4BF245A0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74" y="2160711"/>
                <a:ext cx="716439" cy="369332"/>
              </a:xfrm>
              <a:prstGeom prst="rect">
                <a:avLst/>
              </a:prstGeom>
              <a:blipFill>
                <a:blip r:embed="rId5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00A059F-CA41-4DFA-9C30-525B1F3B8BA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12113" y="2345377"/>
            <a:ext cx="398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256FE-B586-4756-9A02-0D17C31F2EDE}"/>
              </a:ext>
            </a:extLst>
          </p:cNvPr>
          <p:cNvSpPr/>
          <p:nvPr/>
        </p:nvSpPr>
        <p:spPr>
          <a:xfrm>
            <a:off x="7591451" y="218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DB10FE-75E0-4331-95D3-B7546882570F}"/>
              </a:ext>
            </a:extLst>
          </p:cNvPr>
          <p:cNvSpPr/>
          <p:nvPr/>
        </p:nvSpPr>
        <p:spPr>
          <a:xfrm>
            <a:off x="8608063" y="21573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5838DE-8E6B-4146-90A2-5ADE2D52BBB2}"/>
              </a:ext>
            </a:extLst>
          </p:cNvPr>
          <p:cNvSpPr/>
          <p:nvPr/>
        </p:nvSpPr>
        <p:spPr>
          <a:xfrm>
            <a:off x="9601871" y="2181346"/>
            <a:ext cx="2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4740AD-F8ED-4CBB-83FF-82A001D84850}"/>
              </a:ext>
            </a:extLst>
          </p:cNvPr>
          <p:cNvSpPr/>
          <p:nvPr/>
        </p:nvSpPr>
        <p:spPr>
          <a:xfrm>
            <a:off x="10605470" y="218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C02D8A4-0CBD-492C-BA89-607C31FD8C3C}"/>
              </a:ext>
            </a:extLst>
          </p:cNvPr>
          <p:cNvSpPr/>
          <p:nvPr/>
        </p:nvSpPr>
        <p:spPr>
          <a:xfrm>
            <a:off x="7616486" y="2244061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A0EA3B8-71CE-41CE-B251-651E6EABA23C}"/>
              </a:ext>
            </a:extLst>
          </p:cNvPr>
          <p:cNvSpPr/>
          <p:nvPr/>
        </p:nvSpPr>
        <p:spPr>
          <a:xfrm>
            <a:off x="10639908" y="2234017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44DEEBBE-F7B8-4ACA-965A-36C54C0B2F39}"/>
              </a:ext>
            </a:extLst>
          </p:cNvPr>
          <p:cNvCxnSpPr>
            <a:cxnSpLocks/>
            <a:stCxn id="226" idx="7"/>
          </p:cNvCxnSpPr>
          <p:nvPr/>
        </p:nvCxnSpPr>
        <p:spPr>
          <a:xfrm rot="5400000" flipH="1" flipV="1">
            <a:off x="8111876" y="1598096"/>
            <a:ext cx="390915" cy="9752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24260C45-699F-44B2-86FF-6D39C97406F3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10905552" y="1907412"/>
            <a:ext cx="590486" cy="464322"/>
          </a:xfrm>
          <a:prstGeom prst="curvedConnector3">
            <a:avLst>
              <a:gd name="adj1" fmla="val 159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CB024F-05D6-4814-B810-8B53E4F26753}"/>
                  </a:ext>
                </a:extLst>
              </p:cNvPr>
              <p:cNvSpPr/>
              <p:nvPr/>
            </p:nvSpPr>
            <p:spPr>
              <a:xfrm rot="21259825">
                <a:off x="4706233" y="2744152"/>
                <a:ext cx="31743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CB024F-05D6-4814-B810-8B53E4F26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9825">
                <a:off x="4706233" y="2744152"/>
                <a:ext cx="3174368" cy="120032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AC9743-BB23-49BE-9600-6B8D8E7A0C92}"/>
                  </a:ext>
                </a:extLst>
              </p:cNvPr>
              <p:cNvSpPr/>
              <p:nvPr/>
            </p:nvSpPr>
            <p:spPr>
              <a:xfrm>
                <a:off x="8861963" y="1579835"/>
                <a:ext cx="2502378" cy="88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AC9743-BB23-49BE-9600-6B8D8E7A0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963" y="1579835"/>
                <a:ext cx="2502378" cy="88793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B27BF7CE-B4F1-4795-A243-7DD6ED90C08D}"/>
              </a:ext>
            </a:extLst>
          </p:cNvPr>
          <p:cNvSpPr/>
          <p:nvPr/>
        </p:nvSpPr>
        <p:spPr>
          <a:xfrm>
            <a:off x="8636871" y="2214369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BECE856-C04D-4E78-AF0F-E08CC093B880}"/>
              </a:ext>
            </a:extLst>
          </p:cNvPr>
          <p:cNvCxnSpPr/>
          <p:nvPr/>
        </p:nvCxnSpPr>
        <p:spPr>
          <a:xfrm rot="10800000" flipV="1">
            <a:off x="8972076" y="2030480"/>
            <a:ext cx="345661" cy="156588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608EB0-B24E-49D7-81AD-E25D20899E57}"/>
                  </a:ext>
                </a:extLst>
              </p:cNvPr>
              <p:cNvSpPr/>
              <p:nvPr/>
            </p:nvSpPr>
            <p:spPr>
              <a:xfrm>
                <a:off x="6297834" y="456582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608EB0-B24E-49D7-81AD-E25D20899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34" y="4565823"/>
                <a:ext cx="884153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3DAC6AF-2A85-49C9-BBD0-32D38E2E1699}"/>
              </a:ext>
            </a:extLst>
          </p:cNvPr>
          <p:cNvSpPr/>
          <p:nvPr/>
        </p:nvSpPr>
        <p:spPr>
          <a:xfrm>
            <a:off x="7344536" y="45658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14222-FFBC-4AF7-88FE-6F2BDDD63338}"/>
              </a:ext>
            </a:extLst>
          </p:cNvPr>
          <p:cNvSpPr/>
          <p:nvPr/>
        </p:nvSpPr>
        <p:spPr>
          <a:xfrm>
            <a:off x="8176033" y="3448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81090F-C773-414F-B632-932D695778F7}"/>
              </a:ext>
            </a:extLst>
          </p:cNvPr>
          <p:cNvSpPr/>
          <p:nvPr/>
        </p:nvSpPr>
        <p:spPr>
          <a:xfrm>
            <a:off x="7580893" y="3448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35422A-FC75-4345-93C9-DF0AEEC7C76E}"/>
              </a:ext>
            </a:extLst>
          </p:cNvPr>
          <p:cNvSpPr/>
          <p:nvPr/>
        </p:nvSpPr>
        <p:spPr>
          <a:xfrm>
            <a:off x="8302051" y="45515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A510D8-0351-4614-B374-BD9F15207B84}"/>
                  </a:ext>
                </a:extLst>
              </p:cNvPr>
              <p:cNvSpPr/>
              <p:nvPr/>
            </p:nvSpPr>
            <p:spPr>
              <a:xfrm>
                <a:off x="8891188" y="3478170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A510D8-0351-4614-B374-BD9F15207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88" y="3478170"/>
                <a:ext cx="884153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394DCD7-BE0C-4032-9FEB-2D79DB3EA269}"/>
              </a:ext>
            </a:extLst>
          </p:cNvPr>
          <p:cNvCxnSpPr>
            <a:cxnSpLocks/>
          </p:cNvCxnSpPr>
          <p:nvPr/>
        </p:nvCxnSpPr>
        <p:spPr>
          <a:xfrm>
            <a:off x="7080508" y="4766327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BFAB3AD-0154-410F-8F9B-BDAF639D7272}"/>
              </a:ext>
            </a:extLst>
          </p:cNvPr>
          <p:cNvCxnSpPr>
            <a:cxnSpLocks/>
          </p:cNvCxnSpPr>
          <p:nvPr/>
        </p:nvCxnSpPr>
        <p:spPr>
          <a:xfrm>
            <a:off x="7267650" y="3659586"/>
            <a:ext cx="204133" cy="3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551E60-CC43-4A84-9B49-CC2D6DCCDB4E}"/>
                  </a:ext>
                </a:extLst>
              </p:cNvPr>
              <p:cNvSpPr/>
              <p:nvPr/>
            </p:nvSpPr>
            <p:spPr>
              <a:xfrm>
                <a:off x="8742043" y="4519128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551E60-CC43-4A84-9B49-CC2D6DCCD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43" y="4519128"/>
                <a:ext cx="884153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6A1CF2-A43E-4E71-A526-F38D0292C33D}"/>
                  </a:ext>
                </a:extLst>
              </p:cNvPr>
              <p:cNvSpPr/>
              <p:nvPr/>
            </p:nvSpPr>
            <p:spPr>
              <a:xfrm>
                <a:off x="11188894" y="4596365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6A1CF2-A43E-4E71-A526-F38D0292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894" y="4596365"/>
                <a:ext cx="88415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50F512-D702-4337-82AC-2323F18BCC4F}"/>
                  </a:ext>
                </a:extLst>
              </p:cNvPr>
              <p:cNvSpPr/>
              <p:nvPr/>
            </p:nvSpPr>
            <p:spPr>
              <a:xfrm>
                <a:off x="6383497" y="3453805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50F512-D702-4337-82AC-2323F18BC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97" y="3453805"/>
                <a:ext cx="884153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EDC1B737-654B-40EB-851E-3D2870C88510}"/>
              </a:ext>
            </a:extLst>
          </p:cNvPr>
          <p:cNvSpPr/>
          <p:nvPr/>
        </p:nvSpPr>
        <p:spPr>
          <a:xfrm>
            <a:off x="9956911" y="34859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33D7C-12E4-45DD-A194-AD55CB34CB45}"/>
              </a:ext>
            </a:extLst>
          </p:cNvPr>
          <p:cNvSpPr/>
          <p:nvPr/>
        </p:nvSpPr>
        <p:spPr>
          <a:xfrm>
            <a:off x="9824915" y="45658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CDCB07-96DB-4726-BEC5-17AE5865E51F}"/>
                  </a:ext>
                </a:extLst>
              </p:cNvPr>
              <p:cNvSpPr/>
              <p:nvPr/>
            </p:nvSpPr>
            <p:spPr>
              <a:xfrm>
                <a:off x="6442381" y="2834453"/>
                <a:ext cx="228806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CDCB07-96DB-4726-BEC5-17AE5865E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81" y="2834453"/>
                <a:ext cx="2288062" cy="61093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61B5C9BF-B446-4CEA-B6F0-55CD107499C9}"/>
              </a:ext>
            </a:extLst>
          </p:cNvPr>
          <p:cNvSpPr/>
          <p:nvPr/>
        </p:nvSpPr>
        <p:spPr>
          <a:xfrm>
            <a:off x="7602078" y="3509773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61A4978-3AD0-4D97-9B78-7BD8FF053D0E}"/>
              </a:ext>
            </a:extLst>
          </p:cNvPr>
          <p:cNvSpPr/>
          <p:nvPr/>
        </p:nvSpPr>
        <p:spPr>
          <a:xfrm>
            <a:off x="8188199" y="3494892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9C6C644-45B9-46D4-B67C-D11FC9A21854}"/>
              </a:ext>
            </a:extLst>
          </p:cNvPr>
          <p:cNvCxnSpPr>
            <a:stCxn id="178" idx="6"/>
            <a:endCxn id="44" idx="3"/>
          </p:cNvCxnSpPr>
          <p:nvPr/>
        </p:nvCxnSpPr>
        <p:spPr>
          <a:xfrm flipV="1">
            <a:off x="8426297" y="3139921"/>
            <a:ext cx="304146" cy="481672"/>
          </a:xfrm>
          <a:prstGeom prst="curvedConnector3">
            <a:avLst>
              <a:gd name="adj1" fmla="val 175161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C68E1C2-C603-4F99-A28B-0E3905F80E14}"/>
              </a:ext>
            </a:extLst>
          </p:cNvPr>
          <p:cNvCxnSpPr>
            <a:cxnSpLocks/>
          </p:cNvCxnSpPr>
          <p:nvPr/>
        </p:nvCxnSpPr>
        <p:spPr>
          <a:xfrm rot="10800000">
            <a:off x="6953163" y="3258071"/>
            <a:ext cx="676093" cy="339416"/>
          </a:xfrm>
          <a:prstGeom prst="curvedConnector3">
            <a:avLst>
              <a:gd name="adj1" fmla="val 101252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631387B0-748F-42EE-B5AB-E5E360D71BC4}"/>
              </a:ext>
            </a:extLst>
          </p:cNvPr>
          <p:cNvCxnSpPr>
            <a:cxnSpLocks/>
          </p:cNvCxnSpPr>
          <p:nvPr/>
        </p:nvCxnSpPr>
        <p:spPr>
          <a:xfrm>
            <a:off x="7272872" y="3285876"/>
            <a:ext cx="356067" cy="2316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4CDEEB49-FF7F-4D0D-B6DE-8BB03CDFCC2F}"/>
              </a:ext>
            </a:extLst>
          </p:cNvPr>
          <p:cNvSpPr/>
          <p:nvPr/>
        </p:nvSpPr>
        <p:spPr>
          <a:xfrm>
            <a:off x="7371358" y="4871354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5F3AAC0E-B79F-42F2-BF3B-CC0114BE0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2643" y="5037936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8AEF0D-B7E6-41CB-86D2-7EF91AEDCD59}"/>
                  </a:ext>
                </a:extLst>
              </p:cNvPr>
              <p:cNvSpPr/>
              <p:nvPr/>
            </p:nvSpPr>
            <p:spPr>
              <a:xfrm>
                <a:off x="7050676" y="5225818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8AEF0D-B7E6-41CB-86D2-7EF91AEDC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76" y="5225818"/>
                <a:ext cx="87395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457D46A-A741-474F-97AB-2ABC3BB051C5}"/>
              </a:ext>
            </a:extLst>
          </p:cNvPr>
          <p:cNvCxnSpPr>
            <a:cxnSpLocks/>
          </p:cNvCxnSpPr>
          <p:nvPr/>
        </p:nvCxnSpPr>
        <p:spPr>
          <a:xfrm flipH="1">
            <a:off x="8594154" y="4744149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362BFEC-B574-4FF2-A5E6-4D467981ED76}"/>
              </a:ext>
            </a:extLst>
          </p:cNvPr>
          <p:cNvCxnSpPr>
            <a:cxnSpLocks/>
          </p:cNvCxnSpPr>
          <p:nvPr/>
        </p:nvCxnSpPr>
        <p:spPr>
          <a:xfrm flipH="1">
            <a:off x="11018184" y="4792454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8AC7E54-DAAA-4331-B972-E89074620F9B}"/>
              </a:ext>
            </a:extLst>
          </p:cNvPr>
          <p:cNvCxnSpPr>
            <a:cxnSpLocks/>
          </p:cNvCxnSpPr>
          <p:nvPr/>
        </p:nvCxnSpPr>
        <p:spPr>
          <a:xfrm>
            <a:off x="9524467" y="4744149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E63DD-F0EE-496C-BDD8-BD543931A9CA}"/>
              </a:ext>
            </a:extLst>
          </p:cNvPr>
          <p:cNvSpPr/>
          <p:nvPr/>
        </p:nvSpPr>
        <p:spPr>
          <a:xfrm>
            <a:off x="10558438" y="3475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57CB68-58D0-4EBB-B610-670DCB3509D3}"/>
              </a:ext>
            </a:extLst>
          </p:cNvPr>
          <p:cNvSpPr/>
          <p:nvPr/>
        </p:nvSpPr>
        <p:spPr>
          <a:xfrm>
            <a:off x="10755778" y="4610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F38FBA3-8C63-4785-9437-00C1D840E267}"/>
              </a:ext>
            </a:extLst>
          </p:cNvPr>
          <p:cNvCxnSpPr>
            <a:cxnSpLocks/>
          </p:cNvCxnSpPr>
          <p:nvPr/>
        </p:nvCxnSpPr>
        <p:spPr>
          <a:xfrm>
            <a:off x="9680311" y="3679054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6FA74FE9-0BB3-411A-B133-95CB8825CC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0315" y="5101506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72CDDCB-8634-4191-ABD7-5DCFEAC10C4C}"/>
                  </a:ext>
                </a:extLst>
              </p:cNvPr>
              <p:cNvSpPr/>
              <p:nvPr/>
            </p:nvSpPr>
            <p:spPr>
              <a:xfrm>
                <a:off x="8054306" y="5215755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72CDDCB-8634-4191-ABD7-5DCFEAC10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06" y="5215755"/>
                <a:ext cx="87395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454890B9-59EB-4F09-A1CC-CD7963AF20CB}"/>
              </a:ext>
            </a:extLst>
          </p:cNvPr>
          <p:cNvSpPr/>
          <p:nvPr/>
        </p:nvSpPr>
        <p:spPr>
          <a:xfrm>
            <a:off x="8322667" y="4898183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F230862-31E0-47C1-AB59-634319807821}"/>
              </a:ext>
            </a:extLst>
          </p:cNvPr>
          <p:cNvSpPr/>
          <p:nvPr/>
        </p:nvSpPr>
        <p:spPr>
          <a:xfrm>
            <a:off x="9824915" y="4919187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7E51A03-A449-43E6-9CE7-0F45887E7C71}"/>
              </a:ext>
            </a:extLst>
          </p:cNvPr>
          <p:cNvSpPr/>
          <p:nvPr/>
        </p:nvSpPr>
        <p:spPr>
          <a:xfrm>
            <a:off x="10756458" y="4927767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701EC4FA-2DE3-47AF-AD8F-9C01D0851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00338" y="5063382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B60D140B-955A-4FBF-AB2E-9546A89F23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25363" y="5055753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5133D7-DE8D-495F-930C-6EABE01C6071}"/>
                  </a:ext>
                </a:extLst>
              </p:cNvPr>
              <p:cNvSpPr/>
              <p:nvPr/>
            </p:nvSpPr>
            <p:spPr>
              <a:xfrm>
                <a:off x="9584116" y="5236811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5133D7-DE8D-495F-930C-6EABE01C6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16" y="5236811"/>
                <a:ext cx="87395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75DD32B-226D-4118-A154-4672DCFF2FFC}"/>
                  </a:ext>
                </a:extLst>
              </p:cNvPr>
              <p:cNvSpPr/>
              <p:nvPr/>
            </p:nvSpPr>
            <p:spPr>
              <a:xfrm>
                <a:off x="10572656" y="5215755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75DD32B-226D-4118-A154-4672DCFF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656" y="5215755"/>
                <a:ext cx="87395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6FE8A9-2F63-4858-AFF2-82AA79D6510E}"/>
                  </a:ext>
                </a:extLst>
              </p:cNvPr>
              <p:cNvSpPr/>
              <p:nvPr/>
            </p:nvSpPr>
            <p:spPr>
              <a:xfrm>
                <a:off x="6135216" y="3833031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6FE8A9-2F63-4858-AFF2-82AA79D65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16" y="3833031"/>
                <a:ext cx="1303562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9A9D3691-82D3-423E-B4CA-BB432E155F7E}"/>
              </a:ext>
            </a:extLst>
          </p:cNvPr>
          <p:cNvSpPr/>
          <p:nvPr/>
        </p:nvSpPr>
        <p:spPr>
          <a:xfrm>
            <a:off x="9983886" y="3543879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48EFC87-1F46-48D2-8C70-F9D619A4D933}"/>
              </a:ext>
            </a:extLst>
          </p:cNvPr>
          <p:cNvSpPr/>
          <p:nvPr/>
        </p:nvSpPr>
        <p:spPr>
          <a:xfrm>
            <a:off x="10589430" y="3532885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6BD829B-1DEC-4DC4-A36E-8149A9DD76D6}"/>
              </a:ext>
            </a:extLst>
          </p:cNvPr>
          <p:cNvCxnSpPr>
            <a:cxnSpLocks/>
            <a:stCxn id="186" idx="2"/>
          </p:cNvCxnSpPr>
          <p:nvPr/>
        </p:nvCxnSpPr>
        <p:spPr>
          <a:xfrm rot="10800000" flipH="1">
            <a:off x="9983885" y="3156570"/>
            <a:ext cx="228905" cy="514010"/>
          </a:xfrm>
          <a:prstGeom prst="curvedConnector4">
            <a:avLst>
              <a:gd name="adj1" fmla="val -99867"/>
              <a:gd name="adj2" fmla="val 101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83EE8DFE-E6F2-4DE1-9509-FD44E495642C}"/>
              </a:ext>
            </a:extLst>
          </p:cNvPr>
          <p:cNvCxnSpPr>
            <a:cxnSpLocks/>
            <a:stCxn id="187" idx="6"/>
          </p:cNvCxnSpPr>
          <p:nvPr/>
        </p:nvCxnSpPr>
        <p:spPr>
          <a:xfrm flipV="1">
            <a:off x="10827528" y="3376719"/>
            <a:ext cx="1055404" cy="282867"/>
          </a:xfrm>
          <a:prstGeom prst="curvedConnector3">
            <a:avLst>
              <a:gd name="adj1" fmla="val 122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FD169B-75E0-4DE0-BD5F-75AA73F5F053}"/>
                  </a:ext>
                </a:extLst>
              </p:cNvPr>
              <p:cNvSpPr/>
              <p:nvPr/>
            </p:nvSpPr>
            <p:spPr>
              <a:xfrm>
                <a:off x="10041433" y="2891126"/>
                <a:ext cx="2318723" cy="830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FD169B-75E0-4DE0-BD5F-75AA73F5F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433" y="2891126"/>
                <a:ext cx="2318723" cy="8303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0A96F4D4-634B-44B9-A3D4-50A88B404A16}"/>
              </a:ext>
            </a:extLst>
          </p:cNvPr>
          <p:cNvCxnSpPr/>
          <p:nvPr/>
        </p:nvCxnSpPr>
        <p:spPr>
          <a:xfrm rot="10800000" flipV="1">
            <a:off x="10156632" y="3328750"/>
            <a:ext cx="345661" cy="156588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1DC177C-D6C7-4BC2-AF50-A6A64B89CA3A}"/>
                  </a:ext>
                </a:extLst>
              </p:cNvPr>
              <p:cNvSpPr/>
              <p:nvPr/>
            </p:nvSpPr>
            <p:spPr>
              <a:xfrm>
                <a:off x="8756748" y="4514601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1DC177C-D6C7-4BC2-AF50-A6A64B89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48" y="4514601"/>
                <a:ext cx="884153" cy="369332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029E30-EBCC-464B-8104-F0584BE64FDA}"/>
                  </a:ext>
                </a:extLst>
              </p:cNvPr>
              <p:cNvSpPr/>
              <p:nvPr/>
            </p:nvSpPr>
            <p:spPr>
              <a:xfrm>
                <a:off x="8599578" y="3763654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029E30-EBCC-464B-8104-F0584BE64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78" y="3763654"/>
                <a:ext cx="1303562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>
            <a:extLst>
              <a:ext uri="{FF2B5EF4-FFF2-40B4-BE49-F238E27FC236}">
                <a16:creationId xmlns:a16="http://schemas.microsoft.com/office/drawing/2014/main" id="{42E4337D-9395-486A-9B72-7EF3C45167C2}"/>
              </a:ext>
            </a:extLst>
          </p:cNvPr>
          <p:cNvSpPr/>
          <p:nvPr/>
        </p:nvSpPr>
        <p:spPr>
          <a:xfrm>
            <a:off x="8498258" y="2499629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9930DBB-2C8D-4AE6-BAA1-E730DCE29638}"/>
              </a:ext>
            </a:extLst>
          </p:cNvPr>
          <p:cNvSpPr/>
          <p:nvPr/>
        </p:nvSpPr>
        <p:spPr>
          <a:xfrm>
            <a:off x="7432771" y="2480058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DAB9DF6-BF79-4263-B337-F9B2F304EFE8}"/>
                  </a:ext>
                </a:extLst>
              </p:cNvPr>
              <p:cNvSpPr/>
              <p:nvPr/>
            </p:nvSpPr>
            <p:spPr>
              <a:xfrm rot="21238522">
                <a:off x="4910116" y="2699695"/>
                <a:ext cx="27158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DAB9DF6-BF79-4263-B337-F9B2F304E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522">
                <a:off x="4910116" y="2699695"/>
                <a:ext cx="2715897" cy="1200329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Oval 232">
            <a:extLst>
              <a:ext uri="{FF2B5EF4-FFF2-40B4-BE49-F238E27FC236}">
                <a16:creationId xmlns:a16="http://schemas.microsoft.com/office/drawing/2014/main" id="{58220406-E9C7-45BE-87C0-58E78F7106D2}"/>
              </a:ext>
            </a:extLst>
          </p:cNvPr>
          <p:cNvSpPr/>
          <p:nvPr/>
        </p:nvSpPr>
        <p:spPr>
          <a:xfrm>
            <a:off x="9543392" y="2519346"/>
            <a:ext cx="360306" cy="31711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D1927A6-4A09-4A23-B2DF-BFD6DDD3D8A0}"/>
              </a:ext>
            </a:extLst>
          </p:cNvPr>
          <p:cNvSpPr/>
          <p:nvPr/>
        </p:nvSpPr>
        <p:spPr>
          <a:xfrm>
            <a:off x="9518791" y="2484276"/>
            <a:ext cx="1422549" cy="37363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51F66D-5942-4AE5-8071-EE0948748A78}"/>
                  </a:ext>
                </a:extLst>
              </p:cNvPr>
              <p:cNvSpPr/>
              <p:nvPr/>
            </p:nvSpPr>
            <p:spPr>
              <a:xfrm rot="21016883">
                <a:off x="4959080" y="2743799"/>
                <a:ext cx="257763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51F66D-5942-4AE5-8071-EE0948748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6883">
                <a:off x="4959080" y="2743799"/>
                <a:ext cx="2577632" cy="1200329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E317E0-2C80-4BB1-A252-F06493192AB2}"/>
                  </a:ext>
                </a:extLst>
              </p:cNvPr>
              <p:cNvSpPr/>
              <p:nvPr/>
            </p:nvSpPr>
            <p:spPr>
              <a:xfrm rot="21143866">
                <a:off x="4375781" y="2658014"/>
                <a:ext cx="39503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E317E0-2C80-4BB1-A252-F06493192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3866">
                <a:off x="4375781" y="2658014"/>
                <a:ext cx="3950359" cy="120032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C461B4-CD11-4B43-8F9B-33691A7C922D}"/>
                  </a:ext>
                </a:extLst>
              </p:cNvPr>
              <p:cNvSpPr/>
              <p:nvPr/>
            </p:nvSpPr>
            <p:spPr>
              <a:xfrm>
                <a:off x="6319365" y="2157014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C461B4-CD11-4B43-8F9B-33691A7C9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65" y="2157014"/>
                <a:ext cx="1303562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873550E-392D-4AB9-86BF-9253EA1234CF}"/>
                  </a:ext>
                </a:extLst>
              </p:cNvPr>
              <p:cNvSpPr/>
              <p:nvPr/>
            </p:nvSpPr>
            <p:spPr>
              <a:xfrm rot="21292909">
                <a:off x="4577855" y="2993216"/>
                <a:ext cx="357719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873550E-392D-4AB9-86BF-9253EA123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2909">
                <a:off x="4577855" y="2993216"/>
                <a:ext cx="3577198" cy="92333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Oval 237">
            <a:extLst>
              <a:ext uri="{FF2B5EF4-FFF2-40B4-BE49-F238E27FC236}">
                <a16:creationId xmlns:a16="http://schemas.microsoft.com/office/drawing/2014/main" id="{773BC9A0-3005-4FD2-9CA7-C968B0DE3793}"/>
              </a:ext>
            </a:extLst>
          </p:cNvPr>
          <p:cNvSpPr/>
          <p:nvPr/>
        </p:nvSpPr>
        <p:spPr>
          <a:xfrm>
            <a:off x="5380314" y="1332769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50E94E-FFB1-47EF-A6F5-F876D6B05175}"/>
                  </a:ext>
                </a:extLst>
              </p:cNvPr>
              <p:cNvSpPr/>
              <p:nvPr/>
            </p:nvSpPr>
            <p:spPr>
              <a:xfrm rot="21008170">
                <a:off x="4929329" y="2810787"/>
                <a:ext cx="28122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50E94E-FFB1-47EF-A6F5-F876D6B05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8170">
                <a:off x="4929329" y="2810787"/>
                <a:ext cx="2812275" cy="1200329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Oval 239">
            <a:extLst>
              <a:ext uri="{FF2B5EF4-FFF2-40B4-BE49-F238E27FC236}">
                <a16:creationId xmlns:a16="http://schemas.microsoft.com/office/drawing/2014/main" id="{5C31E058-2C11-41FC-9C43-D20003CE9CED}"/>
              </a:ext>
            </a:extLst>
          </p:cNvPr>
          <p:cNvSpPr/>
          <p:nvPr/>
        </p:nvSpPr>
        <p:spPr>
          <a:xfrm>
            <a:off x="4355194" y="1331419"/>
            <a:ext cx="1501756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36CA06-25FB-4C31-B230-9847DAEB731A}"/>
                  </a:ext>
                </a:extLst>
              </p:cNvPr>
              <p:cNvSpPr/>
              <p:nvPr/>
            </p:nvSpPr>
            <p:spPr>
              <a:xfrm rot="21181489">
                <a:off x="4761907" y="2779100"/>
                <a:ext cx="30971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36CA06-25FB-4C31-B230-9847DAEB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1489">
                <a:off x="4761907" y="2779100"/>
                <a:ext cx="3097121" cy="1200329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241">
            <a:extLst>
              <a:ext uri="{FF2B5EF4-FFF2-40B4-BE49-F238E27FC236}">
                <a16:creationId xmlns:a16="http://schemas.microsoft.com/office/drawing/2014/main" id="{A699D886-FCF9-46F9-BF7E-32C86E505FED}"/>
              </a:ext>
            </a:extLst>
          </p:cNvPr>
          <p:cNvSpPr/>
          <p:nvPr/>
        </p:nvSpPr>
        <p:spPr>
          <a:xfrm>
            <a:off x="3323486" y="1339195"/>
            <a:ext cx="2560715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32DD1B-D013-4BD0-9D86-697B2A742F4D}"/>
                  </a:ext>
                </a:extLst>
              </p:cNvPr>
              <p:cNvSpPr/>
              <p:nvPr/>
            </p:nvSpPr>
            <p:spPr>
              <a:xfrm rot="21316284">
                <a:off x="3781149" y="2745656"/>
                <a:ext cx="485528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32DD1B-D013-4BD0-9D86-697B2A742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16284">
                <a:off x="3781149" y="2745656"/>
                <a:ext cx="4855283" cy="1200329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1B3BA7CC-8675-46E2-882B-3937172216B8}"/>
              </a:ext>
            </a:extLst>
          </p:cNvPr>
          <p:cNvSpPr/>
          <p:nvPr/>
        </p:nvSpPr>
        <p:spPr>
          <a:xfrm>
            <a:off x="2296779" y="1327089"/>
            <a:ext cx="3747590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1F349F0-39D0-4287-BE75-38665DFB4CED}"/>
              </a:ext>
            </a:extLst>
          </p:cNvPr>
          <p:cNvSpPr/>
          <p:nvPr/>
        </p:nvSpPr>
        <p:spPr>
          <a:xfrm>
            <a:off x="6360548" y="1333684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2FCB4F3-4170-4BBD-A391-D52759A28D24}"/>
                  </a:ext>
                </a:extLst>
              </p:cNvPr>
              <p:cNvSpPr/>
              <p:nvPr/>
            </p:nvSpPr>
            <p:spPr>
              <a:xfrm rot="21127118">
                <a:off x="4524549" y="2673636"/>
                <a:ext cx="327411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2FCB4F3-4170-4BBD-A391-D52759A28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7118">
                <a:off x="4524549" y="2673636"/>
                <a:ext cx="3274111" cy="1200329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4DCBD35E-38CA-43E4-9213-7EE9932E83A6}"/>
              </a:ext>
            </a:extLst>
          </p:cNvPr>
          <p:cNvSpPr/>
          <p:nvPr/>
        </p:nvSpPr>
        <p:spPr>
          <a:xfrm>
            <a:off x="6373437" y="1317207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6052F3-2ED0-4300-96C0-CC9B27564169}"/>
                  </a:ext>
                </a:extLst>
              </p:cNvPr>
              <p:cNvSpPr/>
              <p:nvPr/>
            </p:nvSpPr>
            <p:spPr>
              <a:xfrm rot="20983606">
                <a:off x="4079670" y="2673488"/>
                <a:ext cx="43282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46556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6052F3-2ED0-4300-96C0-CC9B27564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606">
                <a:off x="4079670" y="2673488"/>
                <a:ext cx="4328252" cy="120032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Oval 245">
            <a:extLst>
              <a:ext uri="{FF2B5EF4-FFF2-40B4-BE49-F238E27FC236}">
                <a16:creationId xmlns:a16="http://schemas.microsoft.com/office/drawing/2014/main" id="{E9C136ED-5696-4FFB-B931-085D1C51C721}"/>
              </a:ext>
            </a:extLst>
          </p:cNvPr>
          <p:cNvSpPr/>
          <p:nvPr/>
        </p:nvSpPr>
        <p:spPr>
          <a:xfrm>
            <a:off x="6399993" y="1316532"/>
            <a:ext cx="2508151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AC84946-E2FA-4927-9D12-A78849F20E18}"/>
                  </a:ext>
                </a:extLst>
              </p:cNvPr>
              <p:cNvSpPr/>
              <p:nvPr/>
            </p:nvSpPr>
            <p:spPr>
              <a:xfrm rot="21262326">
                <a:off x="4159549" y="2668248"/>
                <a:ext cx="42404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AC84946-E2FA-4927-9D12-A78849F20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2326">
                <a:off x="4159549" y="2668248"/>
                <a:ext cx="4240428" cy="120032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Oval 247">
            <a:extLst>
              <a:ext uri="{FF2B5EF4-FFF2-40B4-BE49-F238E27FC236}">
                <a16:creationId xmlns:a16="http://schemas.microsoft.com/office/drawing/2014/main" id="{CE34F6AD-AA4F-47DE-911D-3F1017BB950C}"/>
              </a:ext>
            </a:extLst>
          </p:cNvPr>
          <p:cNvSpPr/>
          <p:nvPr/>
        </p:nvSpPr>
        <p:spPr>
          <a:xfrm>
            <a:off x="6350161" y="1315247"/>
            <a:ext cx="3552980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64FD799-8C51-4E3D-B5A7-6070C441D6B5}"/>
                  </a:ext>
                </a:extLst>
              </p:cNvPr>
              <p:cNvSpPr/>
              <p:nvPr/>
            </p:nvSpPr>
            <p:spPr>
              <a:xfrm rot="21229418">
                <a:off x="3952561" y="2705397"/>
                <a:ext cx="4675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64FD799-8C51-4E3D-B5A7-6070C441D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9418">
                <a:off x="3952561" y="2705397"/>
                <a:ext cx="4675614" cy="1200329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491A987-870C-41B1-A7FF-4C6F20030B3C}"/>
                  </a:ext>
                </a:extLst>
              </p:cNvPr>
              <p:cNvSpPr/>
              <p:nvPr/>
            </p:nvSpPr>
            <p:spPr>
              <a:xfrm rot="21087670">
                <a:off x="4604523" y="2956357"/>
                <a:ext cx="357719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491A987-870C-41B1-A7FF-4C6F20030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7670">
                <a:off x="4604523" y="2956357"/>
                <a:ext cx="3577198" cy="923330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6EDB6A61-597E-4BC9-B506-7959C38D5E03}"/>
              </a:ext>
            </a:extLst>
          </p:cNvPr>
          <p:cNvSpPr txBox="1"/>
          <p:nvPr/>
        </p:nvSpPr>
        <p:spPr>
          <a:xfrm>
            <a:off x="4170574" y="5875448"/>
            <a:ext cx="521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maximum subarray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9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7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5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2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0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7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4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1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1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6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1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1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4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1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6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8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1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9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1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2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9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4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fill="hold">
                      <p:stCondLst>
                        <p:cond delay="indefinite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7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5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0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" fill="hold">
                      <p:stCondLst>
                        <p:cond delay="indefinite"/>
                      </p:stCondLst>
                      <p:childTnLst>
                        <p:par>
                          <p:cTn id="1202" fill="hold">
                            <p:stCondLst>
                              <p:cond delay="0"/>
                            </p:stCondLst>
                            <p:childTnLst>
                              <p:par>
                                <p:cTn id="1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7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>
                      <p:stCondLst>
                        <p:cond delay="indefinite"/>
                      </p:stCondLst>
                      <p:childTnLst>
                        <p:par>
                          <p:cTn id="1239" fill="hold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7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8" fill="hold">
                      <p:stCondLst>
                        <p:cond delay="indefinite"/>
                      </p:stCondLst>
                      <p:childTnLst>
                        <p:par>
                          <p:cTn id="1249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2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3" fill="hold">
                      <p:stCondLst>
                        <p:cond delay="indefinite"/>
                      </p:stCondLst>
                      <p:childTnLst>
                        <p:par>
                          <p:cTn id="1254" fill="hold">
                            <p:stCondLst>
                              <p:cond delay="0"/>
                            </p:stCondLst>
                            <p:childTnLst>
                              <p:par>
                                <p:cTn id="1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8" fill="hold">
                      <p:stCondLst>
                        <p:cond delay="indefinite"/>
                      </p:stCondLst>
                      <p:childTnLst>
                        <p:par>
                          <p:cTn id="1259" fill="hold">
                            <p:stCondLst>
                              <p:cond delay="0"/>
                            </p:stCondLst>
                            <p:childTnLst>
                              <p:par>
                                <p:cTn id="1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4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0" fill="hold">
                      <p:stCondLst>
                        <p:cond delay="indefinite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4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1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2" fill="hold">
                      <p:stCondLst>
                        <p:cond delay="indefinite"/>
                      </p:stCondLst>
                      <p:childTnLst>
                        <p:par>
                          <p:cTn id="1313" fill="hold">
                            <p:stCondLst>
                              <p:cond delay="0"/>
                            </p:stCondLst>
                            <p:childTnLst>
                              <p:par>
                                <p:cTn id="13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2" fill="hold">
                      <p:stCondLst>
                        <p:cond delay="indefinite"/>
                      </p:stCondLst>
                      <p:childTnLst>
                        <p:par>
                          <p:cTn id="1323" fill="hold">
                            <p:stCondLst>
                              <p:cond delay="0"/>
                            </p:stCondLst>
                            <p:childTnLst>
                              <p:par>
                                <p:cTn id="1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6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2" fill="hold">
                      <p:stCondLst>
                        <p:cond delay="indefinite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4" fill="hold">
                      <p:stCondLst>
                        <p:cond delay="indefinite"/>
                      </p:stCondLst>
                      <p:childTnLst>
                        <p:par>
                          <p:cTn id="1345" fill="hold">
                            <p:stCondLst>
                              <p:cond delay="0"/>
                            </p:stCondLst>
                            <p:childTnLst>
                              <p:par>
                                <p:cTn id="1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4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6" fill="hold">
                      <p:stCondLst>
                        <p:cond delay="indefinite"/>
                      </p:stCondLst>
                      <p:childTnLst>
                        <p:par>
                          <p:cTn id="1377" fill="hold">
                            <p:stCondLst>
                              <p:cond delay="0"/>
                            </p:stCondLst>
                            <p:childTnLst>
                              <p:par>
                                <p:cTn id="13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0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5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6" fill="hold">
                      <p:stCondLst>
                        <p:cond delay="indefinite"/>
                      </p:stCondLst>
                      <p:childTnLst>
                        <p:par>
                          <p:cTn id="1397" fill="hold">
                            <p:stCondLst>
                              <p:cond delay="0"/>
                            </p:stCondLst>
                            <p:childTnLst>
                              <p:par>
                                <p:cTn id="13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0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3" fill="hold">
                      <p:stCondLst>
                        <p:cond delay="indefinite"/>
                      </p:stCondLst>
                      <p:childTnLst>
                        <p:par>
                          <p:cTn id="1414" fill="hold">
                            <p:stCondLst>
                              <p:cond delay="0"/>
                            </p:stCondLst>
                            <p:childTnLst>
                              <p:par>
                                <p:cTn id="14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7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8" fill="hold">
                      <p:stCondLst>
                        <p:cond delay="indefinite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8" fill="hold">
                      <p:stCondLst>
                        <p:cond delay="indefinite"/>
                      </p:stCondLst>
                      <p:childTnLst>
                        <p:par>
                          <p:cTn id="1429" fill="hold">
                            <p:stCondLst>
                              <p:cond delay="0"/>
                            </p:stCondLst>
                            <p:childTnLst>
                              <p:par>
                                <p:cTn id="1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3" fill="hold">
                      <p:stCondLst>
                        <p:cond delay="indefinite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8" fill="hold">
                      <p:stCondLst>
                        <p:cond delay="indefinite"/>
                      </p:stCondLst>
                      <p:childTnLst>
                        <p:par>
                          <p:cTn id="1439" fill="hold">
                            <p:stCondLst>
                              <p:cond delay="0"/>
                            </p:stCondLst>
                            <p:childTnLst>
                              <p:par>
                                <p:cTn id="14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0" fill="hold">
                      <p:stCondLst>
                        <p:cond delay="indefinite"/>
                      </p:stCondLst>
                      <p:childTnLst>
                        <p:par>
                          <p:cTn id="1451" fill="hold">
                            <p:stCondLst>
                              <p:cond delay="0"/>
                            </p:stCondLst>
                            <p:childTnLst>
                              <p:par>
                                <p:cTn id="14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4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0" fill="hold">
                      <p:stCondLst>
                        <p:cond delay="indefinite"/>
                      </p:stCondLst>
                      <p:childTnLst>
                        <p:par>
                          <p:cTn id="1461" fill="hold">
                            <p:stCondLst>
                              <p:cond delay="0"/>
                            </p:stCondLst>
                            <p:childTnLst>
                              <p:par>
                                <p:cTn id="14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5" fill="hold">
                      <p:stCondLst>
                        <p:cond delay="indefinite"/>
                      </p:stCondLst>
                      <p:childTnLst>
                        <p:par>
                          <p:cTn id="1466" fill="hold">
                            <p:stCondLst>
                              <p:cond delay="0"/>
                            </p:stCondLst>
                            <p:childTnLst>
                              <p:par>
                                <p:cTn id="14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0" fill="hold">
                      <p:stCondLst>
                        <p:cond delay="indefinite"/>
                      </p:stCondLst>
                      <p:childTnLst>
                        <p:par>
                          <p:cTn id="1471" fill="hold">
                            <p:stCondLst>
                              <p:cond delay="0"/>
                            </p:stCondLst>
                            <p:childTnLst>
                              <p:par>
                                <p:cTn id="14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1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2" fill="hold">
                      <p:stCondLst>
                        <p:cond delay="indefinite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2" fill="hold">
                      <p:stCondLst>
                        <p:cond delay="indefinite"/>
                      </p:stCondLst>
                      <p:childTnLst>
                        <p:par>
                          <p:cTn id="1503" fill="hold">
                            <p:stCondLst>
                              <p:cond delay="0"/>
                            </p:stCondLst>
                            <p:childTnLst>
                              <p:par>
                                <p:cTn id="15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6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1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2" fill="hold">
                      <p:stCondLst>
                        <p:cond delay="indefinite"/>
                      </p:stCondLst>
                      <p:childTnLst>
                        <p:par>
                          <p:cTn id="1513" fill="hold">
                            <p:stCondLst>
                              <p:cond delay="0"/>
                            </p:stCondLst>
                            <p:childTnLst>
                              <p:par>
                                <p:cTn id="15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8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9" fill="hold">
                      <p:stCondLst>
                        <p:cond delay="indefinite"/>
                      </p:stCondLst>
                      <p:childTnLst>
                        <p:par>
                          <p:cTn id="1530" fill="hold">
                            <p:stCondLst>
                              <p:cond delay="0"/>
                            </p:stCondLst>
                            <p:childTnLst>
                              <p:par>
                                <p:cTn id="15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3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4" fill="hold">
                      <p:stCondLst>
                        <p:cond delay="indefinite"/>
                      </p:stCondLst>
                      <p:childTnLst>
                        <p:par>
                          <p:cTn id="1535" fill="hold">
                            <p:stCondLst>
                              <p:cond delay="0"/>
                            </p:stCondLst>
                            <p:childTnLst>
                              <p:par>
                                <p:cTn id="15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8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9" fill="hold">
                      <p:stCondLst>
                        <p:cond delay="indefinite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3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4" fill="hold">
                      <p:stCondLst>
                        <p:cond delay="indefinite"/>
                      </p:stCondLst>
                      <p:childTnLst>
                        <p:par>
                          <p:cTn id="1545" fill="hold">
                            <p:stCondLst>
                              <p:cond delay="0"/>
                            </p:stCondLst>
                            <p:childTnLst>
                              <p:par>
                                <p:cTn id="15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8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9" fill="hold">
                      <p:stCondLst>
                        <p:cond delay="indefinite"/>
                      </p:stCondLst>
                      <p:childTnLst>
                        <p:par>
                          <p:cTn id="1550" fill="hold">
                            <p:stCondLst>
                              <p:cond delay="0"/>
                            </p:stCondLst>
                            <p:childTnLst>
                              <p:par>
                                <p:cTn id="1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1" fill="hold">
                      <p:stCondLst>
                        <p:cond delay="indefinite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5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6" fill="hold">
                      <p:stCondLst>
                        <p:cond delay="indefinite"/>
                      </p:stCondLst>
                      <p:childTnLst>
                        <p:par>
                          <p:cTn id="1577" fill="hold">
                            <p:stCondLst>
                              <p:cond delay="0"/>
                            </p:stCondLst>
                            <p:childTnLst>
                              <p:par>
                                <p:cTn id="15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>
                      <p:stCondLst>
                        <p:cond delay="indefinite"/>
                      </p:stCondLst>
                      <p:childTnLst>
                        <p:par>
                          <p:cTn id="1582" fill="hold">
                            <p:stCondLst>
                              <p:cond delay="0"/>
                            </p:stCondLst>
                            <p:childTnLst>
                              <p:par>
                                <p:cTn id="15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5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6" fill="hold">
                      <p:stCondLst>
                        <p:cond delay="indefinite"/>
                      </p:stCondLst>
                      <p:childTnLst>
                        <p:par>
                          <p:cTn id="1587" fill="hold">
                            <p:stCondLst>
                              <p:cond delay="0"/>
                            </p:stCondLst>
                            <p:childTnLst>
                              <p:par>
                                <p:cTn id="15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8" fill="hold">
                      <p:stCondLst>
                        <p:cond delay="indefinite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2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>
                      <p:stCondLst>
                        <p:cond delay="indefinite"/>
                      </p:stCondLst>
                      <p:childTnLst>
                        <p:par>
                          <p:cTn id="1604" fill="hold">
                            <p:stCondLst>
                              <p:cond delay="0"/>
                            </p:stCondLst>
                            <p:childTnLst>
                              <p:par>
                                <p:cTn id="16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8" fill="hold">
                      <p:stCondLst>
                        <p:cond delay="indefinite"/>
                      </p:stCondLst>
                      <p:childTnLst>
                        <p:par>
                          <p:cTn id="1609" fill="hold">
                            <p:stCondLst>
                              <p:cond delay="0"/>
                            </p:stCondLst>
                            <p:childTnLst>
                              <p:par>
                                <p:cTn id="1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3" fill="hold">
                      <p:stCondLst>
                        <p:cond delay="indefinite"/>
                      </p:stCondLst>
                      <p:childTnLst>
                        <p:par>
                          <p:cTn id="1614" fill="hold">
                            <p:stCondLst>
                              <p:cond delay="0"/>
                            </p:stCondLst>
                            <p:childTnLst>
                              <p:par>
                                <p:cTn id="16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8" fill="hold">
                      <p:stCondLst>
                        <p:cond delay="indefinite"/>
                      </p:stCondLst>
                      <p:childTnLst>
                        <p:par>
                          <p:cTn id="1619" fill="hold">
                            <p:stCondLst>
                              <p:cond delay="0"/>
                            </p:stCondLst>
                            <p:childTnLst>
                              <p:par>
                                <p:cTn id="1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9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0" fill="hold">
                      <p:stCondLst>
                        <p:cond delay="indefinite"/>
                      </p:stCondLst>
                      <p:childTnLst>
                        <p:par>
                          <p:cTn id="1641" fill="hold">
                            <p:stCondLst>
                              <p:cond delay="0"/>
                            </p:stCondLst>
                            <p:childTnLst>
                              <p:par>
                                <p:cTn id="16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9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4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>
                      <p:stCondLst>
                        <p:cond delay="indefinite"/>
                      </p:stCondLst>
                      <p:childTnLst>
                        <p:par>
                          <p:cTn id="1656" fill="hold">
                            <p:stCondLst>
                              <p:cond delay="0"/>
                            </p:stCondLst>
                            <p:childTnLst>
                              <p:par>
                                <p:cTn id="16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9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0" fill="hold">
                      <p:stCondLst>
                        <p:cond delay="indefinite"/>
                      </p:stCondLst>
                      <p:childTnLst>
                        <p:par>
                          <p:cTn id="1661" fill="hold">
                            <p:stCondLst>
                              <p:cond delay="0"/>
                            </p:stCondLst>
                            <p:childTnLst>
                              <p:par>
                                <p:cTn id="16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2" fill="hold">
                      <p:stCondLst>
                        <p:cond delay="indefinite"/>
                      </p:stCondLst>
                      <p:childTnLst>
                        <p:par>
                          <p:cTn id="1673" fill="hold">
                            <p:stCondLst>
                              <p:cond delay="0"/>
                            </p:stCondLst>
                            <p:childTnLst>
                              <p:par>
                                <p:cTn id="16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9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fill="hold">
                      <p:stCondLst>
                        <p:cond delay="indefinite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3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6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9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2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5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8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1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4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 animBg="1"/>
      <p:bldP spid="32" grpId="0" animBg="1"/>
      <p:bldP spid="55" grpId="0" animBg="1"/>
      <p:bldP spid="56" grpId="0" animBg="1"/>
      <p:bldP spid="46" grpId="0" animBg="1"/>
      <p:bldP spid="53" grpId="0" animBg="1"/>
      <p:bldP spid="54" grpId="0" animBg="1"/>
      <p:bldP spid="102" grpId="0"/>
      <p:bldP spid="102" grpId="1"/>
      <p:bldP spid="235" grpId="0"/>
      <p:bldP spid="235" grpId="1"/>
      <p:bldP spid="236" grpId="0"/>
      <p:bldP spid="236" grpId="1"/>
      <p:bldP spid="237" grpId="0"/>
      <p:bldP spid="237" grpId="1"/>
      <p:bldP spid="241" grpId="0" animBg="1"/>
      <p:bldP spid="241" grpId="1" animBg="1"/>
      <p:bldP spid="262" grpId="0" animBg="1"/>
      <p:bldP spid="262" grpId="1" animBg="1"/>
      <p:bldP spid="2" grpId="0"/>
      <p:bldP spid="2" grpId="1"/>
      <p:bldP spid="127" grpId="0" animBg="1"/>
      <p:bldP spid="127" grpId="1" animBg="1"/>
      <p:bldP spid="131" grpId="0"/>
      <p:bldP spid="131" grpId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4" grpId="0"/>
      <p:bldP spid="4" grpId="1"/>
      <p:bldP spid="7" grpId="0"/>
      <p:bldP spid="7" grpId="1"/>
      <p:bldP spid="8" grpId="0"/>
      <p:bldP spid="8" grpId="1"/>
      <p:bldP spid="10" grpId="0"/>
      <p:bldP spid="10" grpId="1"/>
      <p:bldP spid="31" grpId="0"/>
      <p:bldP spid="31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101" grpId="0"/>
      <p:bldP spid="101" grpId="1"/>
      <p:bldP spid="111" grpId="0"/>
      <p:bldP spid="111" grpId="1"/>
      <p:bldP spid="195" grpId="0"/>
      <p:bldP spid="195" grpId="1"/>
      <p:bldP spid="199" grpId="0"/>
      <p:bldP spid="199" grpId="1"/>
      <p:bldP spid="290" grpId="0"/>
      <p:bldP spid="290" grpId="1"/>
      <p:bldP spid="292" grpId="0" animBg="1"/>
      <p:bldP spid="292" grpId="1" animBg="1"/>
      <p:bldP spid="293" grpId="0" animBg="1"/>
      <p:bldP spid="293" grpId="1" animBg="1"/>
      <p:bldP spid="294" grpId="0"/>
      <p:bldP spid="294" grpId="1"/>
      <p:bldP spid="295" grpId="0"/>
      <p:bldP spid="295" grpId="1"/>
      <p:bldP spid="297" grpId="0"/>
      <p:bldP spid="297" grpId="1"/>
      <p:bldP spid="298" grpId="0"/>
      <p:bldP spid="298" grpId="1"/>
      <p:bldP spid="299" grpId="0"/>
      <p:bldP spid="299" grpId="1"/>
      <p:bldP spid="300" grpId="0"/>
      <p:bldP spid="300" grpId="1"/>
      <p:bldP spid="301" grpId="0"/>
      <p:bldP spid="301" grpId="1"/>
      <p:bldP spid="302" grpId="0"/>
      <p:bldP spid="302" grpId="1"/>
      <p:bldP spid="303" grpId="0"/>
      <p:bldP spid="303" grpId="1"/>
      <p:bldP spid="304" grpId="0" animBg="1"/>
      <p:bldP spid="304" grpId="1" animBg="1"/>
      <p:bldP spid="307" grpId="0"/>
      <p:bldP spid="307" grpId="1"/>
      <p:bldP spid="309" grpId="0"/>
      <p:bldP spid="309" grpId="1"/>
      <p:bldP spid="310" grpId="0" animBg="1"/>
      <p:bldP spid="310" grpId="1" animBg="1"/>
      <p:bldP spid="21" grpId="0" animBg="1"/>
      <p:bldP spid="21" grpId="1" animBg="1"/>
      <p:bldP spid="314" grpId="0"/>
      <p:bldP spid="314" grpId="1"/>
      <p:bldP spid="35" grpId="0"/>
      <p:bldP spid="35" grpId="1"/>
      <p:bldP spid="318" grpId="0" animBg="1"/>
      <p:bldP spid="318" grpId="1" animBg="1"/>
      <p:bldP spid="68" grpId="0"/>
      <p:bldP spid="68" grpId="1"/>
      <p:bldP spid="321" grpId="0" animBg="1"/>
      <p:bldP spid="321" grpId="1" animBg="1"/>
      <p:bldP spid="81" grpId="0"/>
      <p:bldP spid="81" grpId="1"/>
      <p:bldP spid="323" grpId="0" animBg="1"/>
      <p:bldP spid="323" grpId="1" animBg="1"/>
      <p:bldP spid="93" grpId="0"/>
      <p:bldP spid="93" grpId="1"/>
      <p:bldP spid="99" grpId="0"/>
      <p:bldP spid="99" grpId="1"/>
      <p:bldP spid="104" grpId="1" uiExpand="1" build="allAtOnce"/>
      <p:bldP spid="110" grpId="0"/>
      <p:bldP spid="110" grpId="1"/>
      <p:bldP spid="328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7" grpId="1" animBg="1"/>
      <p:bldP spid="338" grpId="0" animBg="1"/>
      <p:bldP spid="338" grpId="1" animBg="1"/>
      <p:bldP spid="3" grpId="0"/>
      <p:bldP spid="14" grpId="0" build="allAtOnce"/>
      <p:bldP spid="192" grpId="0" animBg="1"/>
      <p:bldP spid="192" grpId="1" animBg="1"/>
      <p:bldP spid="193" grpId="0" animBg="1"/>
      <p:bldP spid="193" grpId="1" animBg="1"/>
      <p:bldP spid="201" grpId="0" animBg="1"/>
      <p:bldP spid="202" grpId="0" animBg="1"/>
      <p:bldP spid="205" grpId="0" animBg="1"/>
      <p:bldP spid="206" grpId="0" animBg="1"/>
      <p:bldP spid="211" grpId="0" animBg="1"/>
      <p:bldP spid="221" grpId="0" animBg="1"/>
      <p:bldP spid="27" grpId="0"/>
      <p:bldP spid="27" grpId="1"/>
      <p:bldP spid="29" grpId="0"/>
      <p:bldP spid="29" grpId="1"/>
      <p:bldP spid="36" grpId="0"/>
      <p:bldP spid="36" grpId="1"/>
      <p:bldP spid="57" grpId="0"/>
      <p:bldP spid="57" grpId="1"/>
      <p:bldP spid="59" grpId="0"/>
      <p:bldP spid="59" grpId="1"/>
      <p:bldP spid="226" grpId="0" animBg="1"/>
      <p:bldP spid="226" grpId="1" animBg="1"/>
      <p:bldP spid="227" grpId="0" animBg="1"/>
      <p:bldP spid="227" grpId="1" animBg="1"/>
      <p:bldP spid="80" grpId="0" uiExpand="1" build="allAtOnce"/>
      <p:bldP spid="9" grpId="0"/>
      <p:bldP spid="9" grpId="1"/>
      <p:bldP spid="150" grpId="0" animBg="1"/>
      <p:bldP spid="150" grpId="1" animBg="1"/>
      <p:bldP spid="20" grpId="0"/>
      <p:bldP spid="20" grpId="1"/>
      <p:bldP spid="22" grpId="0"/>
      <p:bldP spid="22" grpId="1"/>
      <p:bldP spid="24" grpId="0"/>
      <p:bldP spid="24" grpId="1"/>
      <p:bldP spid="28" grpId="0"/>
      <p:bldP spid="28" grpId="1"/>
      <p:bldP spid="30" grpId="0"/>
      <p:bldP spid="30" grpId="1"/>
      <p:bldP spid="33" grpId="0"/>
      <p:bldP spid="33" grpId="1"/>
      <p:bldP spid="34" grpId="0"/>
      <p:bldP spid="34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4" grpId="0"/>
      <p:bldP spid="44" grpId="1"/>
      <p:bldP spid="176" grpId="0" animBg="1"/>
      <p:bldP spid="176" grpId="1" animBg="1"/>
      <p:bldP spid="178" grpId="0" animBg="1"/>
      <p:bldP spid="178" grpId="1" animBg="1"/>
      <p:bldP spid="194" grpId="0" animBg="1"/>
      <p:bldP spid="194" grpId="2" animBg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214" grpId="0" animBg="1"/>
      <p:bldP spid="214" grpId="2" animBg="1"/>
      <p:bldP spid="216" grpId="0" animBg="1"/>
      <p:bldP spid="216" grpId="1" animBg="1"/>
      <p:bldP spid="217" grpId="0" animBg="1"/>
      <p:bldP spid="217" grpId="1" animBg="1"/>
      <p:bldP spid="87" grpId="0"/>
      <p:bldP spid="87" grpId="1"/>
      <p:bldP spid="88" grpId="0"/>
      <p:bldP spid="88" grpId="1"/>
      <p:bldP spid="6" grpId="0"/>
      <p:bldP spid="6" grpId="1"/>
      <p:bldP spid="186" grpId="0" animBg="1"/>
      <p:bldP spid="186" grpId="1" animBg="1"/>
      <p:bldP spid="187" grpId="0" animBg="1"/>
      <p:bldP spid="187" grpId="1" animBg="1"/>
      <p:bldP spid="47" grpId="0"/>
      <p:bldP spid="47" grpId="1"/>
      <p:bldP spid="76" grpId="0"/>
      <p:bldP spid="76" grpId="1"/>
      <p:bldP spid="77" grpId="0"/>
      <p:bldP spid="77" grpId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82" grpId="0" uiExpand="1" build="allAtOnce"/>
      <p:bldP spid="89" grpId="0"/>
      <p:bldP spid="238" grpId="0" animBg="1"/>
      <p:bldP spid="238" grpId="1" animBg="1"/>
      <p:bldP spid="240" grpId="0" animBg="1"/>
      <p:bldP spid="240" grpId="1" animBg="1"/>
      <p:bldP spid="100" grpId="0" build="allAtOnce"/>
      <p:bldP spid="242" grpId="0" animBg="1"/>
      <p:bldP spid="242" grpId="2" animBg="1"/>
      <p:bldP spid="243" grpId="0" animBg="1"/>
      <p:bldP spid="243" grpId="1" animBg="1"/>
      <p:bldP spid="244" grpId="0" animBg="1"/>
      <p:bldP spid="244" grpId="1" animBg="1"/>
      <p:bldP spid="105" grpId="0" build="allAtOnce"/>
      <p:bldP spid="245" grpId="0" animBg="1"/>
      <p:bldP spid="245" grpId="1" animBg="1"/>
      <p:bldP spid="106" grpId="0" build="allAtOnce"/>
      <p:bldP spid="246" grpId="0" animBg="1"/>
      <p:bldP spid="246" grpId="1" animBg="1"/>
      <p:bldP spid="107" grpId="0" build="allAtOnce"/>
      <p:bldP spid="248" grpId="0" animBg="1"/>
      <p:bldP spid="248" grpId="1" animBg="1"/>
      <p:bldP spid="108" grpId="0" build="allAtOnce"/>
      <p:bldP spid="109" grpId="0" build="allAtOnce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105-B427-4343-BB2D-59EACC31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7264"/>
            <a:ext cx="9782801" cy="427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maximum subarray in Python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3DB85-6E06-4370-802C-F52C3FABED51}"/>
                  </a:ext>
                </a:extLst>
              </p:cNvPr>
              <p:cNvSpPr txBox="1"/>
              <p:nvPr/>
            </p:nvSpPr>
            <p:spPr>
              <a:xfrm>
                <a:off x="1613211" y="552654"/>
                <a:ext cx="9144001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14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𝑟𝑒𝑡𝑢𝑟𝑛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)//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3DB85-6E06-4370-802C-F52C3FAB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11" y="552654"/>
                <a:ext cx="9144001" cy="6340197"/>
              </a:xfrm>
              <a:prstGeom prst="rect">
                <a:avLst/>
              </a:prstGeom>
              <a:blipFill>
                <a:blip r:embed="rId2"/>
                <a:stretch>
                  <a:fillRect t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BF48D-2686-437B-91A6-0EAA4E7DF277}"/>
              </a:ext>
            </a:extLst>
          </p:cNvPr>
          <p:cNvSpPr txBox="1"/>
          <p:nvPr/>
        </p:nvSpPr>
        <p:spPr>
          <a:xfrm>
            <a:off x="1370521" y="288211"/>
            <a:ext cx="3558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maximum subarray algorithm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6BA50-8182-4429-8D81-682BB3D9DEE6}"/>
                  </a:ext>
                </a:extLst>
              </p:cNvPr>
              <p:cNvSpPr txBox="1"/>
              <p:nvPr/>
            </p:nvSpPr>
            <p:spPr>
              <a:xfrm>
                <a:off x="1370012" y="988883"/>
                <a:ext cx="4724400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6BA50-8182-4429-8D81-682BB3D9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988883"/>
                <a:ext cx="4724400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E49EE-414C-4EED-B717-5C0E96375800}"/>
                  </a:ext>
                </a:extLst>
              </p:cNvPr>
              <p:cNvSpPr txBox="1"/>
              <p:nvPr/>
            </p:nvSpPr>
            <p:spPr>
              <a:xfrm>
                <a:off x="1853444" y="1789521"/>
                <a:ext cx="230973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E49EE-414C-4EED-B717-5C0E9637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44" y="1789521"/>
                <a:ext cx="230973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4BF75F-816A-487D-B4F3-1C34CC878C8F}"/>
                  </a:ext>
                </a:extLst>
              </p:cNvPr>
              <p:cNvSpPr/>
              <p:nvPr/>
            </p:nvSpPr>
            <p:spPr>
              <a:xfrm>
                <a:off x="2312624" y="3338089"/>
                <a:ext cx="3078150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4BF75F-816A-487D-B4F3-1C34CC87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3338089"/>
                <a:ext cx="3078150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9F95CF-28EC-447D-B759-02470A1E08C6}"/>
                  </a:ext>
                </a:extLst>
              </p:cNvPr>
              <p:cNvSpPr/>
              <p:nvPr/>
            </p:nvSpPr>
            <p:spPr>
              <a:xfrm>
                <a:off x="2312624" y="4091519"/>
                <a:ext cx="410490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9F95CF-28EC-447D-B759-02470A1E0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4091519"/>
                <a:ext cx="4104905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A09F41-90EE-49A4-A9B4-A10606B26C14}"/>
                  </a:ext>
                </a:extLst>
              </p:cNvPr>
              <p:cNvSpPr/>
              <p:nvPr/>
            </p:nvSpPr>
            <p:spPr>
              <a:xfrm>
                <a:off x="2380911" y="4853042"/>
                <a:ext cx="2502223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A09F41-90EE-49A4-A9B4-A10606B26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11" y="4853042"/>
                <a:ext cx="2502223" cy="461473"/>
              </a:xfrm>
              <a:prstGeom prst="rect">
                <a:avLst/>
              </a:prstGeom>
              <a:blipFill>
                <a:blip r:embed="rId6"/>
                <a:stretch>
                  <a:fillRect t="-2632" r="-122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ECF78E-EDBA-4FB8-B372-E10611411202}"/>
                  </a:ext>
                </a:extLst>
              </p:cNvPr>
              <p:cNvSpPr/>
              <p:nvPr/>
            </p:nvSpPr>
            <p:spPr>
              <a:xfrm>
                <a:off x="2312624" y="2672565"/>
                <a:ext cx="1976567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ECF78E-EDBA-4FB8-B372-E1061141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2672565"/>
                <a:ext cx="1976567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DD5F6-F3A8-4517-B59B-AB02DFD86553}"/>
              </a:ext>
            </a:extLst>
          </p:cNvPr>
          <p:cNvCxnSpPr>
            <a:cxnSpLocks/>
          </p:cNvCxnSpPr>
          <p:nvPr/>
        </p:nvCxnSpPr>
        <p:spPr>
          <a:xfrm flipV="1">
            <a:off x="4265612" y="533400"/>
            <a:ext cx="2438400" cy="1752600"/>
          </a:xfrm>
          <a:prstGeom prst="curvedConnector3">
            <a:avLst>
              <a:gd name="adj1" fmla="val 63417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3F5051-B2B8-4015-A250-BBB4A558AFCC}"/>
                  </a:ext>
                </a:extLst>
              </p:cNvPr>
              <p:cNvSpPr/>
              <p:nvPr/>
            </p:nvSpPr>
            <p:spPr>
              <a:xfrm>
                <a:off x="6806445" y="1093742"/>
                <a:ext cx="3850478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3F5051-B2B8-4015-A250-BBB4A558A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45" y="1093742"/>
                <a:ext cx="3850478" cy="848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0C9C94-5B5D-438C-8CC6-66B77EE78736}"/>
                  </a:ext>
                </a:extLst>
              </p:cNvPr>
              <p:cNvSpPr/>
              <p:nvPr/>
            </p:nvSpPr>
            <p:spPr>
              <a:xfrm>
                <a:off x="6689141" y="147339"/>
                <a:ext cx="355841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0C9C94-5B5D-438C-8CC6-66B77EE78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41" y="147339"/>
                <a:ext cx="3558410" cy="848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63921BD-4345-4C07-8A3F-C6C7D7CBDD49}"/>
              </a:ext>
            </a:extLst>
          </p:cNvPr>
          <p:cNvCxnSpPr>
            <a:cxnSpLocks/>
          </p:cNvCxnSpPr>
          <p:nvPr/>
        </p:nvCxnSpPr>
        <p:spPr>
          <a:xfrm flipV="1">
            <a:off x="3427412" y="2430531"/>
            <a:ext cx="1905000" cy="37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CE31BF-061D-4B10-9843-2EFE1D0EE919}"/>
                  </a:ext>
                </a:extLst>
              </p:cNvPr>
              <p:cNvSpPr/>
              <p:nvPr/>
            </p:nvSpPr>
            <p:spPr>
              <a:xfrm>
                <a:off x="5390774" y="2097817"/>
                <a:ext cx="4011547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𝑢𝑏𝑠𝑡𝑖𝑡𝑢𝑡𝑒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CE31BF-061D-4B10-9843-2EFE1D0EE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74" y="2097817"/>
                <a:ext cx="4011547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87E1C2E-8ABF-495D-8B5F-6E0A12C34A08}"/>
              </a:ext>
            </a:extLst>
          </p:cNvPr>
          <p:cNvCxnSpPr>
            <a:cxnSpLocks/>
          </p:cNvCxnSpPr>
          <p:nvPr/>
        </p:nvCxnSpPr>
        <p:spPr>
          <a:xfrm flipV="1">
            <a:off x="3551659" y="3016634"/>
            <a:ext cx="1905000" cy="37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B09154-2E75-4242-86FC-392910D78A5C}"/>
                  </a:ext>
                </a:extLst>
              </p:cNvPr>
              <p:cNvSpPr/>
              <p:nvPr/>
            </p:nvSpPr>
            <p:spPr>
              <a:xfrm>
                <a:off x="5403979" y="2726143"/>
                <a:ext cx="4100546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𝑢𝑏𝑠𝑡𝑖𝑡𝑢𝑡𝑒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B09154-2E75-4242-86FC-392910D7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9" y="2726143"/>
                <a:ext cx="4100546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E209831-00C5-4ACF-A689-CC2A1A6DC721}"/>
              </a:ext>
            </a:extLst>
          </p:cNvPr>
          <p:cNvSpPr txBox="1"/>
          <p:nvPr/>
        </p:nvSpPr>
        <p:spPr>
          <a:xfrm>
            <a:off x="7008812" y="350691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 a pattern, so we can generalize 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4B7DA6-1EC6-438B-803E-874220D31641}"/>
                  </a:ext>
                </a:extLst>
              </p:cNvPr>
              <p:cNvSpPr/>
              <p:nvPr/>
            </p:nvSpPr>
            <p:spPr>
              <a:xfrm>
                <a:off x="2312624" y="5562600"/>
                <a:ext cx="2897075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4B7DA6-1EC6-438B-803E-874220D31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5562600"/>
                <a:ext cx="2897075" cy="392993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FD0862-F4EE-413C-BC44-1D0977849D3B}"/>
                  </a:ext>
                </a:extLst>
              </p:cNvPr>
              <p:cNvSpPr txBox="1"/>
              <p:nvPr/>
            </p:nvSpPr>
            <p:spPr>
              <a:xfrm>
                <a:off x="2158245" y="6315512"/>
                <a:ext cx="157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dirty="0" err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FD0862-F4EE-413C-BC44-1D097784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45" y="6315512"/>
                <a:ext cx="1573967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0D7994-A310-49CB-B834-B729CCC4E86C}"/>
                  </a:ext>
                </a:extLst>
              </p:cNvPr>
              <p:cNvSpPr txBox="1"/>
              <p:nvPr/>
            </p:nvSpPr>
            <p:spPr>
              <a:xfrm>
                <a:off x="3543854" y="6008849"/>
                <a:ext cx="40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0D7994-A310-49CB-B834-B729CCC4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54" y="6008849"/>
                <a:ext cx="4091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D8F5D0-D71F-4AC0-BCBC-A78D9D4DCB00}"/>
              </a:ext>
            </a:extLst>
          </p:cNvPr>
          <p:cNvCxnSpPr>
            <a:cxnSpLocks/>
          </p:cNvCxnSpPr>
          <p:nvPr/>
        </p:nvCxnSpPr>
        <p:spPr>
          <a:xfrm rot="5400000">
            <a:off x="3419080" y="5664559"/>
            <a:ext cx="699596" cy="389167"/>
          </a:xfrm>
          <a:prstGeom prst="curvedConnector4">
            <a:avLst>
              <a:gd name="adj1" fmla="val 36802"/>
              <a:gd name="adj2" fmla="val 158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930A3-273E-4C7B-A408-9F9B94DB6B29}"/>
              </a:ext>
            </a:extLst>
          </p:cNvPr>
          <p:cNvSpPr txBox="1"/>
          <p:nvPr/>
        </p:nvSpPr>
        <p:spPr>
          <a:xfrm>
            <a:off x="3503612" y="1524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a lot!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2AA7D3F-6E64-49D5-A891-3BB9BC6CFEA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98612" y="1752600"/>
            <a:ext cx="8456612" cy="464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319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4534</TotalTime>
  <Words>1098</Words>
  <Application>Microsoft Office PowerPoint</Application>
  <PresentationFormat>Custom</PresentationFormat>
  <Paragraphs>234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Euphemia</vt:lpstr>
      <vt:lpstr>Times New Roman</vt:lpstr>
      <vt:lpstr>Wingdings</vt:lpstr>
      <vt:lpstr>Math 16x9</vt:lpstr>
      <vt:lpstr>Analysis And Design Of Algorithms</vt:lpstr>
      <vt:lpstr>The points that will be discussed :</vt:lpstr>
      <vt:lpstr>The design of maximum subarray (Pseudocode) :</vt:lpstr>
      <vt:lpstr>PowerPoint Presentation</vt:lpstr>
      <vt:lpstr>The implementation of maximum subarray in Python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274</cp:revision>
  <dcterms:created xsi:type="dcterms:W3CDTF">2023-12-08T18:56:24Z</dcterms:created>
  <dcterms:modified xsi:type="dcterms:W3CDTF">2023-12-31T14:27:26Z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