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62" r:id="rId4"/>
    <p:sldId id="258" r:id="rId5"/>
    <p:sldId id="260" r:id="rId6"/>
    <p:sldId id="300" r:id="rId7"/>
    <p:sldId id="261" r:id="rId8"/>
    <p:sldId id="299" r:id="rId9"/>
    <p:sldId id="270" r:id="rId10"/>
    <p:sldId id="297" r:id="rId11"/>
    <p:sldId id="298" r:id="rId12"/>
    <p:sldId id="265" r:id="rId13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5"/>
      <p:boldItalic r:id="rId16"/>
    </p:embeddedFont>
    <p:embeddedFont>
      <p:font typeface="Anaheim" panose="020B0604020202020204" charset="0"/>
      <p:regular r:id="rId17"/>
    </p:embeddedFont>
    <p:embeddedFont>
      <p:font typeface="Audiowid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AE86D-E89E-4D73-B9BE-94E28845A1B8}" v="2" dt="2022-06-08T10:39:38.850"/>
  </p1510:revLst>
</p1510:revInfo>
</file>

<file path=ppt/tableStyles.xml><?xml version="1.0" encoding="utf-8"?>
<a:tblStyleLst xmlns:a="http://schemas.openxmlformats.org/drawingml/2006/main" def="{3A704BFC-9CB3-4C99-A673-F05B0F43DFB4}">
  <a:tblStyle styleId="{3A704BFC-9CB3-4C99-A673-F05B0F43D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89350" autoAdjust="0"/>
  </p:normalViewPr>
  <p:slideViewPr>
    <p:cSldViewPr snapToGrid="0">
      <p:cViewPr varScale="1">
        <p:scale>
          <a:sx n="92" d="100"/>
          <a:sy n="92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ka Tamer Eladly" userId="c007f563-19bf-4ec1-80d1-565974c6efe7" providerId="ADAL" clId="{CCCAE86D-E89E-4D73-B9BE-94E28845A1B8}"/>
    <pc:docChg chg="undo custSel addSld delSld modSld">
      <pc:chgData name="Toka Tamer Eladly" userId="c007f563-19bf-4ec1-80d1-565974c6efe7" providerId="ADAL" clId="{CCCAE86D-E89E-4D73-B9BE-94E28845A1B8}" dt="2022-06-08T10:39:38.848" v="68"/>
      <pc:docMkLst>
        <pc:docMk/>
      </pc:docMkLst>
      <pc:sldChg chg="modSp mod">
        <pc:chgData name="Toka Tamer Eladly" userId="c007f563-19bf-4ec1-80d1-565974c6efe7" providerId="ADAL" clId="{CCCAE86D-E89E-4D73-B9BE-94E28845A1B8}" dt="2022-06-08T10:20:07.195" v="17" actId="1076"/>
        <pc:sldMkLst>
          <pc:docMk/>
          <pc:sldMk cId="0" sldId="256"/>
        </pc:sldMkLst>
        <pc:spChg chg="mod">
          <ac:chgData name="Toka Tamer Eladly" userId="c007f563-19bf-4ec1-80d1-565974c6efe7" providerId="ADAL" clId="{CCCAE86D-E89E-4D73-B9BE-94E28845A1B8}" dt="2022-06-08T10:20:07.195" v="17" actId="1076"/>
          <ac:spMkLst>
            <pc:docMk/>
            <pc:sldMk cId="0" sldId="256"/>
            <ac:spMk id="270" creationId="{00000000-0000-0000-0000-000000000000}"/>
          </ac:spMkLst>
        </pc:spChg>
        <pc:spChg chg="mod">
          <ac:chgData name="Toka Tamer Eladly" userId="c007f563-19bf-4ec1-80d1-565974c6efe7" providerId="ADAL" clId="{CCCAE86D-E89E-4D73-B9BE-94E28845A1B8}" dt="2022-06-08T10:19:54.711" v="16" actId="1076"/>
          <ac:spMkLst>
            <pc:docMk/>
            <pc:sldMk cId="0" sldId="256"/>
            <ac:spMk id="271" creationId="{00000000-0000-0000-0000-000000000000}"/>
          </ac:spMkLst>
        </pc:spChg>
        <pc:spChg chg="mod">
          <ac:chgData name="Toka Tamer Eladly" userId="c007f563-19bf-4ec1-80d1-565974c6efe7" providerId="ADAL" clId="{CCCAE86D-E89E-4D73-B9BE-94E28845A1B8}" dt="2022-06-08T10:19:46.508" v="13" actId="1076"/>
          <ac:spMkLst>
            <pc:docMk/>
            <pc:sldMk cId="0" sldId="256"/>
            <ac:spMk id="272" creationId="{00000000-0000-0000-0000-000000000000}"/>
          </ac:spMkLst>
        </pc:spChg>
        <pc:spChg chg="mod">
          <ac:chgData name="Toka Tamer Eladly" userId="c007f563-19bf-4ec1-80d1-565974c6efe7" providerId="ADAL" clId="{CCCAE86D-E89E-4D73-B9BE-94E28845A1B8}" dt="2022-06-08T10:19:51.243" v="15" actId="1076"/>
          <ac:spMkLst>
            <pc:docMk/>
            <pc:sldMk cId="0" sldId="256"/>
            <ac:spMk id="273" creationId="{00000000-0000-0000-0000-000000000000}"/>
          </ac:spMkLst>
        </pc:spChg>
        <pc:spChg chg="mod">
          <ac:chgData name="Toka Tamer Eladly" userId="c007f563-19bf-4ec1-80d1-565974c6efe7" providerId="ADAL" clId="{CCCAE86D-E89E-4D73-B9BE-94E28845A1B8}" dt="2022-06-08T10:19:31.039" v="10" actId="1076"/>
          <ac:spMkLst>
            <pc:docMk/>
            <pc:sldMk cId="0" sldId="256"/>
            <ac:spMk id="279" creationId="{00000000-0000-0000-0000-000000000000}"/>
          </ac:spMkLst>
        </pc:spChg>
        <pc:grpChg chg="mod">
          <ac:chgData name="Toka Tamer Eladly" userId="c007f563-19bf-4ec1-80d1-565974c6efe7" providerId="ADAL" clId="{CCCAE86D-E89E-4D73-B9BE-94E28845A1B8}" dt="2022-06-08T10:19:41.622" v="12" actId="1076"/>
          <ac:grpSpMkLst>
            <pc:docMk/>
            <pc:sldMk cId="0" sldId="256"/>
            <ac:grpSpMk id="269" creationId="{00000000-0000-0000-0000-000000000000}"/>
          </ac:grpSpMkLst>
        </pc:grpChg>
      </pc:sldChg>
      <pc:sldChg chg="modSp mod">
        <pc:chgData name="Toka Tamer Eladly" userId="c007f563-19bf-4ec1-80d1-565974c6efe7" providerId="ADAL" clId="{CCCAE86D-E89E-4D73-B9BE-94E28845A1B8}" dt="2022-06-08T10:26:24.747" v="26" actId="1036"/>
        <pc:sldMkLst>
          <pc:docMk/>
          <pc:sldMk cId="3706221601" sldId="299"/>
        </pc:sldMkLst>
        <pc:spChg chg="mod">
          <ac:chgData name="Toka Tamer Eladly" userId="c007f563-19bf-4ec1-80d1-565974c6efe7" providerId="ADAL" clId="{CCCAE86D-E89E-4D73-B9BE-94E28845A1B8}" dt="2022-06-08T10:25:06.779" v="18" actId="1076"/>
          <ac:spMkLst>
            <pc:docMk/>
            <pc:sldMk cId="3706221601" sldId="299"/>
            <ac:spMk id="521" creationId="{00000000-0000-0000-0000-000000000000}"/>
          </ac:spMkLst>
        </pc:spChg>
        <pc:spChg chg="mod">
          <ac:chgData name="Toka Tamer Eladly" userId="c007f563-19bf-4ec1-80d1-565974c6efe7" providerId="ADAL" clId="{CCCAE86D-E89E-4D73-B9BE-94E28845A1B8}" dt="2022-06-08T10:25:34.077" v="23" actId="1076"/>
          <ac:spMkLst>
            <pc:docMk/>
            <pc:sldMk cId="3706221601" sldId="299"/>
            <ac:spMk id="522" creationId="{00000000-0000-0000-0000-000000000000}"/>
          </ac:spMkLst>
        </pc:spChg>
        <pc:spChg chg="mod">
          <ac:chgData name="Toka Tamer Eladly" userId="c007f563-19bf-4ec1-80d1-565974c6efe7" providerId="ADAL" clId="{CCCAE86D-E89E-4D73-B9BE-94E28845A1B8}" dt="2022-06-08T10:26:24.747" v="26" actId="1036"/>
          <ac:spMkLst>
            <pc:docMk/>
            <pc:sldMk cId="3706221601" sldId="299"/>
            <ac:spMk id="523" creationId="{00000000-0000-0000-0000-000000000000}"/>
          </ac:spMkLst>
        </pc:spChg>
        <pc:spChg chg="mod">
          <ac:chgData name="Toka Tamer Eladly" userId="c007f563-19bf-4ec1-80d1-565974c6efe7" providerId="ADAL" clId="{CCCAE86D-E89E-4D73-B9BE-94E28845A1B8}" dt="2022-06-08T10:25:29.841" v="22" actId="1076"/>
          <ac:spMkLst>
            <pc:docMk/>
            <pc:sldMk cId="3706221601" sldId="299"/>
            <ac:spMk id="525" creationId="{00000000-0000-0000-0000-000000000000}"/>
          </ac:spMkLst>
        </pc:spChg>
      </pc:sldChg>
      <pc:sldChg chg="add">
        <pc:chgData name="Toka Tamer Eladly" userId="c007f563-19bf-4ec1-80d1-565974c6efe7" providerId="ADAL" clId="{CCCAE86D-E89E-4D73-B9BE-94E28845A1B8}" dt="2022-06-08T10:39:38.848" v="68"/>
        <pc:sldMkLst>
          <pc:docMk/>
          <pc:sldMk cId="281893191" sldId="300"/>
        </pc:sldMkLst>
      </pc:sldChg>
      <pc:sldChg chg="addSp delSp modSp del mod">
        <pc:chgData name="Toka Tamer Eladly" userId="c007f563-19bf-4ec1-80d1-565974c6efe7" providerId="ADAL" clId="{CCCAE86D-E89E-4D73-B9BE-94E28845A1B8}" dt="2022-06-08T10:39:27.809" v="67" actId="2696"/>
        <pc:sldMkLst>
          <pc:docMk/>
          <pc:sldMk cId="4225981374" sldId="300"/>
        </pc:sldMkLst>
        <pc:spChg chg="add mod">
          <ac:chgData name="Toka Tamer Eladly" userId="c007f563-19bf-4ec1-80d1-565974c6efe7" providerId="ADAL" clId="{CCCAE86D-E89E-4D73-B9BE-94E28845A1B8}" dt="2022-06-08T10:37:27.050" v="48"/>
          <ac:spMkLst>
            <pc:docMk/>
            <pc:sldMk cId="4225981374" sldId="300"/>
            <ac:spMk id="9" creationId="{4EEE90B2-3194-A2CA-024B-D5407C03A5A3}"/>
          </ac:spMkLst>
        </pc:spChg>
        <pc:spChg chg="add mod">
          <ac:chgData name="Toka Tamer Eladly" userId="c007f563-19bf-4ec1-80d1-565974c6efe7" providerId="ADAL" clId="{CCCAE86D-E89E-4D73-B9BE-94E28845A1B8}" dt="2022-06-08T10:39:22.383" v="66" actId="1076"/>
          <ac:spMkLst>
            <pc:docMk/>
            <pc:sldMk cId="4225981374" sldId="300"/>
            <ac:spMk id="11" creationId="{9334A4C4-9A44-B976-6B4A-613C0E333E32}"/>
          </ac:spMkLst>
        </pc:spChg>
        <pc:picChg chg="del">
          <ac:chgData name="Toka Tamer Eladly" userId="c007f563-19bf-4ec1-80d1-565974c6efe7" providerId="ADAL" clId="{CCCAE86D-E89E-4D73-B9BE-94E28845A1B8}" dt="2022-06-08T10:36:34.476" v="38" actId="478"/>
          <ac:picMkLst>
            <pc:docMk/>
            <pc:sldMk cId="4225981374" sldId="300"/>
            <ac:picMk id="4" creationId="{E6EF8211-4D6F-41BB-AFBD-11BF8490F597}"/>
          </ac:picMkLst>
        </pc:picChg>
        <pc:picChg chg="add mod">
          <ac:chgData name="Toka Tamer Eladly" userId="c007f563-19bf-4ec1-80d1-565974c6efe7" providerId="ADAL" clId="{CCCAE86D-E89E-4D73-B9BE-94E28845A1B8}" dt="2022-06-08T10:39:11.129" v="63" actId="1076"/>
          <ac:picMkLst>
            <pc:docMk/>
            <pc:sldMk cId="4225981374" sldId="300"/>
            <ac:picMk id="5" creationId="{A106B353-A1DB-F20E-6DF2-5DAADA017365}"/>
          </ac:picMkLst>
        </pc:picChg>
        <pc:picChg chg="del">
          <ac:chgData name="Toka Tamer Eladly" userId="c007f563-19bf-4ec1-80d1-565974c6efe7" providerId="ADAL" clId="{CCCAE86D-E89E-4D73-B9BE-94E28845A1B8}" dt="2022-06-08T10:35:14.597" v="28" actId="478"/>
          <ac:picMkLst>
            <pc:docMk/>
            <pc:sldMk cId="4225981374" sldId="300"/>
            <ac:picMk id="6" creationId="{AD1E2BB2-783F-4F02-A5A7-0F3781A15953}"/>
          </ac:picMkLst>
        </pc:picChg>
        <pc:picChg chg="add del mod modCrop">
          <ac:chgData name="Toka Tamer Eladly" userId="c007f563-19bf-4ec1-80d1-565974c6efe7" providerId="ADAL" clId="{CCCAE86D-E89E-4D73-B9BE-94E28845A1B8}" dt="2022-06-08T10:36:51.328" v="42" actId="478"/>
          <ac:picMkLst>
            <pc:docMk/>
            <pc:sldMk cId="4225981374" sldId="300"/>
            <ac:picMk id="8" creationId="{12EBF513-48D8-7B4D-4191-FCBDB58F8A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27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9a6fa3be7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9a6fa3be7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9a6fa3be7_9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f9a6fa3be7_9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6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83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764438" y="3132175"/>
            <a:ext cx="361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936600" y="2390375"/>
            <a:ext cx="727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3495272" y="433035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1637597" y="6797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6736972" y="13743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010849" y="229628"/>
            <a:ext cx="736305" cy="30987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309122" y="416900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3225" y="597050"/>
            <a:ext cx="55287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220547" y="3042144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1151422" y="203052"/>
            <a:ext cx="1003228" cy="422206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59" name="Google Shape;59;p8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565850" y="1796225"/>
            <a:ext cx="60123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010600" y="1074575"/>
            <a:ext cx="7122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1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title" idx="2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3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4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5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50" name="Google Shape;150;p16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158" name="Google Shape;158;p16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6"/>
          <p:cNvSpPr/>
          <p:nvPr/>
        </p:nvSpPr>
        <p:spPr>
          <a:xfrm flipH="1">
            <a:off x="-367903" y="233145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 flipH="1">
            <a:off x="797897" y="-990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8110322" y="145140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2" r:id="rId7"/>
    <p:sldLayoutId id="2147483663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7"/>
          <p:cNvGrpSpPr/>
          <p:nvPr/>
        </p:nvGrpSpPr>
        <p:grpSpPr>
          <a:xfrm>
            <a:off x="2078187" y="1743988"/>
            <a:ext cx="3703581" cy="836902"/>
            <a:chOff x="3288100" y="-114307"/>
            <a:chExt cx="3703581" cy="836902"/>
          </a:xfrm>
        </p:grpSpPr>
        <p:sp>
          <p:nvSpPr>
            <p:cNvPr id="270" name="Google Shape;270;p27"/>
            <p:cNvSpPr/>
            <p:nvPr/>
          </p:nvSpPr>
          <p:spPr>
            <a:xfrm>
              <a:off x="3967567" y="-114307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648781" y="49438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3288100" y="-106974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73" name="Google Shape;273;p27"/>
            <p:cNvSpPr/>
            <p:nvPr/>
          </p:nvSpPr>
          <p:spPr>
            <a:xfrm>
              <a:off x="3654422" y="503520"/>
              <a:ext cx="342900" cy="219075"/>
            </a:xfrm>
            <a:custGeom>
              <a:avLst/>
              <a:gdLst/>
              <a:ahLst/>
              <a:cxnLst/>
              <a:rect l="l" t="t" r="r" b="b"/>
              <a:pathLst>
                <a:path w="13716" h="8763" extrusionOk="0">
                  <a:moveTo>
                    <a:pt x="13716" y="8763"/>
                  </a:moveTo>
                  <a:lnTo>
                    <a:pt x="0" y="8763"/>
                  </a:lnTo>
                  <a:lnTo>
                    <a:pt x="571" y="3620"/>
                  </a:lnTo>
                  <a:lnTo>
                    <a:pt x="3715" y="0"/>
                  </a:lnTo>
                  <a:lnTo>
                    <a:pt x="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4" name="Google Shape;274;p27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275" name="Google Shape;275;p27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rgbClr val="FCB0B6"/>
            </a:solidFill>
            <a:ln w="28575" cap="flat" cmpd="sng">
              <a:solidFill>
                <a:srgbClr val="DE8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1423061" y="1171300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aze   </a:t>
            </a:r>
            <a:br>
              <a:rPr lang="en" dirty="0"/>
            </a:br>
            <a:r>
              <a:rPr lang="en" dirty="0"/>
              <a:t>   path finding</a:t>
            </a:r>
            <a:endParaRPr dirty="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3957437" y="0"/>
            <a:ext cx="5186563" cy="5143450"/>
            <a:chOff x="3957561" y="0"/>
            <a:chExt cx="5186563" cy="5143450"/>
          </a:xfrm>
        </p:grpSpPr>
        <p:sp>
          <p:nvSpPr>
            <p:cNvPr id="281" name="Google Shape;281;p27"/>
            <p:cNvSpPr/>
            <p:nvPr/>
          </p:nvSpPr>
          <p:spPr>
            <a:xfrm>
              <a:off x="7445400" y="0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915166" y="675121"/>
              <a:ext cx="818691" cy="1580516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7912488" y="669955"/>
              <a:ext cx="645177" cy="1593815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5A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3957561" y="2087425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27"/>
          <p:cNvSpPr/>
          <p:nvPr/>
        </p:nvSpPr>
        <p:spPr>
          <a:xfrm rot="5400000">
            <a:off x="6635675" y="1652731"/>
            <a:ext cx="717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7"/>
          <p:cNvSpPr/>
          <p:nvPr/>
        </p:nvSpPr>
        <p:spPr>
          <a:xfrm rot="5400000">
            <a:off x="867375" y="892073"/>
            <a:ext cx="717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7"/>
          <p:cNvGrpSpPr/>
          <p:nvPr/>
        </p:nvGrpSpPr>
        <p:grpSpPr>
          <a:xfrm flipH="1">
            <a:off x="8251653" y="838377"/>
            <a:ext cx="1175894" cy="1256981"/>
            <a:chOff x="1577875" y="1935775"/>
            <a:chExt cx="917950" cy="981250"/>
          </a:xfrm>
        </p:grpSpPr>
        <p:sp>
          <p:nvSpPr>
            <p:cNvPr id="290" name="Google Shape;290;p27"/>
            <p:cNvSpPr/>
            <p:nvPr/>
          </p:nvSpPr>
          <p:spPr>
            <a:xfrm>
              <a:off x="2078925" y="2678375"/>
              <a:ext cx="276400" cy="222400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2071375" y="2672575"/>
              <a:ext cx="289750" cy="234000"/>
            </a:xfrm>
            <a:custGeom>
              <a:avLst/>
              <a:gdLst/>
              <a:ahLst/>
              <a:cxnLst/>
              <a:rect l="l" t="t" r="r" b="b"/>
              <a:pathLst>
                <a:path w="11590" h="9360" extrusionOk="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736950" y="2667925"/>
              <a:ext cx="300200" cy="243300"/>
            </a:xfrm>
            <a:custGeom>
              <a:avLst/>
              <a:gdLst/>
              <a:ahLst/>
              <a:cxnLst/>
              <a:rect l="l" t="t" r="r" b="b"/>
              <a:pathLst>
                <a:path w="12008" h="9732" extrusionOk="0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1729425" y="2662125"/>
              <a:ext cx="304825" cy="254900"/>
            </a:xfrm>
            <a:custGeom>
              <a:avLst/>
              <a:gdLst/>
              <a:ahLst/>
              <a:cxnLst/>
              <a:rect l="l" t="t" r="r" b="b"/>
              <a:pathLst>
                <a:path w="12193" h="10196" extrusionOk="0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619100" y="194160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862375" y="2017075"/>
              <a:ext cx="552750" cy="685125"/>
            </a:xfrm>
            <a:custGeom>
              <a:avLst/>
              <a:gdLst/>
              <a:ahLst/>
              <a:cxnLst/>
              <a:rect l="l" t="t" r="r" b="b"/>
              <a:pathLst>
                <a:path w="22110" h="27405" extrusionOk="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577875" y="1935775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2375050" y="2141325"/>
              <a:ext cx="44725" cy="59825"/>
            </a:xfrm>
            <a:custGeom>
              <a:avLst/>
              <a:gdLst/>
              <a:ahLst/>
              <a:cxnLst/>
              <a:rect l="l" t="t" r="r" b="b"/>
              <a:pathLst>
                <a:path w="1789" h="2393" extrusionOk="0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867025" y="2396200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2141650" y="270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624325" y="1954375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743925" y="2147700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788625" y="2170925"/>
              <a:ext cx="38350" cy="49375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754950" y="2510575"/>
              <a:ext cx="116725" cy="152150"/>
            </a:xfrm>
            <a:custGeom>
              <a:avLst/>
              <a:gdLst/>
              <a:ahLst/>
              <a:cxnLst/>
              <a:rect l="l" t="t" r="r" b="b"/>
              <a:pathLst>
                <a:path w="4669" h="6086" extrusionOk="0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143375" y="2069900"/>
              <a:ext cx="264200" cy="280450"/>
            </a:xfrm>
            <a:custGeom>
              <a:avLst/>
              <a:gdLst/>
              <a:ahLst/>
              <a:cxnLst/>
              <a:rect l="l" t="t" r="r" b="b"/>
              <a:pathLst>
                <a:path w="10568" h="11218" extrusionOk="0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7"/>
          <p:cNvGrpSpPr/>
          <p:nvPr/>
        </p:nvGrpSpPr>
        <p:grpSpPr>
          <a:xfrm>
            <a:off x="3631577" y="3368735"/>
            <a:ext cx="1162240" cy="1242519"/>
            <a:chOff x="1057783" y="3179461"/>
            <a:chExt cx="1538576" cy="1644631"/>
          </a:xfrm>
        </p:grpSpPr>
        <p:sp>
          <p:nvSpPr>
            <p:cNvPr id="306" name="Google Shape;306;p27"/>
            <p:cNvSpPr/>
            <p:nvPr/>
          </p:nvSpPr>
          <p:spPr>
            <a:xfrm>
              <a:off x="1898556" y="4424091"/>
              <a:ext cx="463274" cy="372765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1" y="1"/>
                  </a:moveTo>
                  <a:cubicBezTo>
                    <a:pt x="5365" y="1"/>
                    <a:pt x="1" y="1209"/>
                    <a:pt x="163" y="2254"/>
                  </a:cubicBezTo>
                  <a:lnTo>
                    <a:pt x="860" y="6782"/>
                  </a:lnTo>
                  <a:cubicBezTo>
                    <a:pt x="1069" y="8036"/>
                    <a:pt x="2184" y="8896"/>
                    <a:pt x="3391" y="8896"/>
                  </a:cubicBezTo>
                  <a:cubicBezTo>
                    <a:pt x="3531" y="8896"/>
                    <a:pt x="3716" y="8896"/>
                    <a:pt x="3856" y="8872"/>
                  </a:cubicBezTo>
                  <a:lnTo>
                    <a:pt x="8709" y="8036"/>
                  </a:lnTo>
                  <a:cubicBezTo>
                    <a:pt x="10103" y="7804"/>
                    <a:pt x="11055" y="6457"/>
                    <a:pt x="10800" y="5040"/>
                  </a:cubicBezTo>
                  <a:lnTo>
                    <a:pt x="10103" y="512"/>
                  </a:lnTo>
                  <a:cubicBezTo>
                    <a:pt x="10033" y="140"/>
                    <a:pt x="9313" y="1"/>
                    <a:pt x="8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885902" y="4412442"/>
              <a:ext cx="485650" cy="393171"/>
            </a:xfrm>
            <a:custGeom>
              <a:avLst/>
              <a:gdLst/>
              <a:ahLst/>
              <a:cxnLst/>
              <a:rect l="l" t="t" r="r" b="b"/>
              <a:pathLst>
                <a:path w="11590" h="9383" extrusionOk="0">
                  <a:moveTo>
                    <a:pt x="8570" y="465"/>
                  </a:moveTo>
                  <a:cubicBezTo>
                    <a:pt x="9639" y="465"/>
                    <a:pt x="10149" y="650"/>
                    <a:pt x="10173" y="813"/>
                  </a:cubicBezTo>
                  <a:cubicBezTo>
                    <a:pt x="10335" y="1928"/>
                    <a:pt x="10869" y="5318"/>
                    <a:pt x="10869" y="5342"/>
                  </a:cubicBezTo>
                  <a:cubicBezTo>
                    <a:pt x="11102" y="6619"/>
                    <a:pt x="10242" y="7850"/>
                    <a:pt x="8942" y="8082"/>
                  </a:cubicBezTo>
                  <a:lnTo>
                    <a:pt x="4088" y="8918"/>
                  </a:lnTo>
                  <a:cubicBezTo>
                    <a:pt x="3949" y="8941"/>
                    <a:pt x="3833" y="8941"/>
                    <a:pt x="3693" y="8941"/>
                  </a:cubicBezTo>
                  <a:cubicBezTo>
                    <a:pt x="2555" y="8941"/>
                    <a:pt x="1580" y="8129"/>
                    <a:pt x="1371" y="6991"/>
                  </a:cubicBezTo>
                  <a:cubicBezTo>
                    <a:pt x="1371" y="6967"/>
                    <a:pt x="860" y="3577"/>
                    <a:pt x="674" y="2462"/>
                  </a:cubicBezTo>
                  <a:cubicBezTo>
                    <a:pt x="628" y="2090"/>
                    <a:pt x="2439" y="1278"/>
                    <a:pt x="5551" y="767"/>
                  </a:cubicBezTo>
                  <a:cubicBezTo>
                    <a:pt x="6852" y="558"/>
                    <a:pt x="7850" y="465"/>
                    <a:pt x="8570" y="465"/>
                  </a:cubicBezTo>
                  <a:close/>
                  <a:moveTo>
                    <a:pt x="8593" y="0"/>
                  </a:moveTo>
                  <a:cubicBezTo>
                    <a:pt x="7525" y="0"/>
                    <a:pt x="6248" y="186"/>
                    <a:pt x="5505" y="302"/>
                  </a:cubicBezTo>
                  <a:cubicBezTo>
                    <a:pt x="4576" y="441"/>
                    <a:pt x="1" y="1278"/>
                    <a:pt x="233" y="2532"/>
                  </a:cubicBezTo>
                  <a:cubicBezTo>
                    <a:pt x="419" y="3646"/>
                    <a:pt x="930" y="7037"/>
                    <a:pt x="930" y="7060"/>
                  </a:cubicBezTo>
                  <a:cubicBezTo>
                    <a:pt x="1162" y="8407"/>
                    <a:pt x="2323" y="9383"/>
                    <a:pt x="3693" y="9383"/>
                  </a:cubicBezTo>
                  <a:cubicBezTo>
                    <a:pt x="3833" y="9383"/>
                    <a:pt x="4018" y="9383"/>
                    <a:pt x="4181" y="9359"/>
                  </a:cubicBezTo>
                  <a:lnTo>
                    <a:pt x="9035" y="8523"/>
                  </a:lnTo>
                  <a:cubicBezTo>
                    <a:pt x="10567" y="8245"/>
                    <a:pt x="11589" y="6805"/>
                    <a:pt x="11334" y="5272"/>
                  </a:cubicBezTo>
                  <a:cubicBezTo>
                    <a:pt x="11334" y="5226"/>
                    <a:pt x="10800" y="1835"/>
                    <a:pt x="10637" y="697"/>
                  </a:cubicBezTo>
                  <a:cubicBezTo>
                    <a:pt x="10544" y="186"/>
                    <a:pt x="9639" y="0"/>
                    <a:pt x="8593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324408" y="4406576"/>
              <a:ext cx="505093" cy="407795"/>
            </a:xfrm>
            <a:custGeom>
              <a:avLst/>
              <a:gdLst/>
              <a:ahLst/>
              <a:cxnLst/>
              <a:rect l="l" t="t" r="r" b="b"/>
              <a:pathLst>
                <a:path w="12054" h="9732" extrusionOk="0">
                  <a:moveTo>
                    <a:pt x="2950" y="1"/>
                  </a:moveTo>
                  <a:cubicBezTo>
                    <a:pt x="2485" y="1"/>
                    <a:pt x="2207" y="94"/>
                    <a:pt x="2114" y="326"/>
                  </a:cubicBezTo>
                  <a:cubicBezTo>
                    <a:pt x="1719" y="1394"/>
                    <a:pt x="465" y="4599"/>
                    <a:pt x="465" y="4599"/>
                  </a:cubicBezTo>
                  <a:cubicBezTo>
                    <a:pt x="0" y="5923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6" y="9732"/>
                    <a:pt x="7548" y="9732"/>
                  </a:cubicBezTo>
                  <a:cubicBezTo>
                    <a:pt x="8593" y="9732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54" y="2625"/>
                    <a:pt x="5365" y="1"/>
                    <a:pt x="2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311754" y="4396854"/>
              <a:ext cx="510959" cy="427238"/>
            </a:xfrm>
            <a:custGeom>
              <a:avLst/>
              <a:gdLst/>
              <a:ahLst/>
              <a:cxnLst/>
              <a:rect l="l" t="t" r="r" b="b"/>
              <a:pathLst>
                <a:path w="12194" h="10196" extrusionOk="0">
                  <a:moveTo>
                    <a:pt x="3182" y="465"/>
                  </a:moveTo>
                  <a:lnTo>
                    <a:pt x="3252" y="465"/>
                  </a:lnTo>
                  <a:cubicBezTo>
                    <a:pt x="5296" y="465"/>
                    <a:pt x="10567" y="2439"/>
                    <a:pt x="11566" y="3624"/>
                  </a:cubicBezTo>
                  <a:cubicBezTo>
                    <a:pt x="11659" y="3740"/>
                    <a:pt x="11705" y="3833"/>
                    <a:pt x="11682" y="3879"/>
                  </a:cubicBezTo>
                  <a:cubicBezTo>
                    <a:pt x="11264" y="4971"/>
                    <a:pt x="10056" y="8129"/>
                    <a:pt x="10033" y="8152"/>
                  </a:cubicBezTo>
                  <a:cubicBezTo>
                    <a:pt x="9685" y="9104"/>
                    <a:pt x="8779" y="9685"/>
                    <a:pt x="7827" y="9685"/>
                  </a:cubicBezTo>
                  <a:cubicBezTo>
                    <a:pt x="7548" y="9685"/>
                    <a:pt x="7270" y="9639"/>
                    <a:pt x="7014" y="9546"/>
                  </a:cubicBezTo>
                  <a:lnTo>
                    <a:pt x="2369" y="7874"/>
                  </a:lnTo>
                  <a:cubicBezTo>
                    <a:pt x="1138" y="7409"/>
                    <a:pt x="511" y="6062"/>
                    <a:pt x="976" y="4854"/>
                  </a:cubicBezTo>
                  <a:cubicBezTo>
                    <a:pt x="976" y="4831"/>
                    <a:pt x="2207" y="1626"/>
                    <a:pt x="2625" y="581"/>
                  </a:cubicBezTo>
                  <a:cubicBezTo>
                    <a:pt x="2648" y="512"/>
                    <a:pt x="2764" y="488"/>
                    <a:pt x="2903" y="465"/>
                  </a:cubicBezTo>
                  <a:close/>
                  <a:moveTo>
                    <a:pt x="3229" y="1"/>
                  </a:moveTo>
                  <a:cubicBezTo>
                    <a:pt x="3089" y="1"/>
                    <a:pt x="2950" y="1"/>
                    <a:pt x="2834" y="24"/>
                  </a:cubicBezTo>
                  <a:cubicBezTo>
                    <a:pt x="2509" y="94"/>
                    <a:pt x="2276" y="233"/>
                    <a:pt x="2184" y="442"/>
                  </a:cubicBezTo>
                  <a:cubicBezTo>
                    <a:pt x="1789" y="1510"/>
                    <a:pt x="535" y="4669"/>
                    <a:pt x="535" y="4738"/>
                  </a:cubicBezTo>
                  <a:cubicBezTo>
                    <a:pt x="0" y="6178"/>
                    <a:pt x="767" y="7804"/>
                    <a:pt x="2207" y="8338"/>
                  </a:cubicBezTo>
                  <a:lnTo>
                    <a:pt x="6852" y="10010"/>
                  </a:lnTo>
                  <a:cubicBezTo>
                    <a:pt x="7177" y="10126"/>
                    <a:pt x="7479" y="10196"/>
                    <a:pt x="7827" y="10196"/>
                  </a:cubicBezTo>
                  <a:cubicBezTo>
                    <a:pt x="9011" y="10196"/>
                    <a:pt x="10056" y="9453"/>
                    <a:pt x="10451" y="8338"/>
                  </a:cubicBezTo>
                  <a:cubicBezTo>
                    <a:pt x="10451" y="8292"/>
                    <a:pt x="11705" y="5110"/>
                    <a:pt x="12123" y="4065"/>
                  </a:cubicBezTo>
                  <a:cubicBezTo>
                    <a:pt x="12193" y="3833"/>
                    <a:pt x="12147" y="3600"/>
                    <a:pt x="11938" y="3345"/>
                  </a:cubicBezTo>
                  <a:cubicBezTo>
                    <a:pt x="10869" y="2044"/>
                    <a:pt x="5435" y="1"/>
                    <a:pt x="3229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126838" y="3189182"/>
              <a:ext cx="1461727" cy="1460721"/>
            </a:xfrm>
            <a:custGeom>
              <a:avLst/>
              <a:gdLst/>
              <a:ahLst/>
              <a:cxnLst/>
              <a:rect l="l" t="t" r="r" b="b"/>
              <a:pathLst>
                <a:path w="34884" h="34860" extrusionOk="0">
                  <a:moveTo>
                    <a:pt x="17419" y="1"/>
                  </a:moveTo>
                  <a:cubicBezTo>
                    <a:pt x="7781" y="1"/>
                    <a:pt x="1" y="7804"/>
                    <a:pt x="1" y="17419"/>
                  </a:cubicBezTo>
                  <a:cubicBezTo>
                    <a:pt x="1" y="27057"/>
                    <a:pt x="7827" y="34860"/>
                    <a:pt x="17419" y="34860"/>
                  </a:cubicBezTo>
                  <a:cubicBezTo>
                    <a:pt x="27034" y="34860"/>
                    <a:pt x="34883" y="27057"/>
                    <a:pt x="34883" y="17419"/>
                  </a:cubicBezTo>
                  <a:cubicBezTo>
                    <a:pt x="34883" y="7804"/>
                    <a:pt x="27057" y="1"/>
                    <a:pt x="1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125874" y="3258280"/>
              <a:ext cx="693905" cy="1334218"/>
            </a:xfrm>
            <a:custGeom>
              <a:avLst/>
              <a:gdLst/>
              <a:ahLst/>
              <a:cxnLst/>
              <a:rect l="l" t="t" r="r" b="b"/>
              <a:pathLst>
                <a:path w="16560" h="31841" extrusionOk="0">
                  <a:moveTo>
                    <a:pt x="10010" y="1"/>
                  </a:moveTo>
                  <a:cubicBezTo>
                    <a:pt x="4088" y="2787"/>
                    <a:pt x="1" y="8802"/>
                    <a:pt x="1" y="15793"/>
                  </a:cubicBezTo>
                  <a:cubicBezTo>
                    <a:pt x="1" y="22992"/>
                    <a:pt x="4390" y="29216"/>
                    <a:pt x="10591" y="31841"/>
                  </a:cubicBezTo>
                  <a:cubicBezTo>
                    <a:pt x="14283" y="28450"/>
                    <a:pt x="16559" y="22388"/>
                    <a:pt x="16559" y="15863"/>
                  </a:cubicBezTo>
                  <a:cubicBezTo>
                    <a:pt x="16559" y="9151"/>
                    <a:pt x="14051" y="3368"/>
                    <a:pt x="10010" y="1"/>
                  </a:cubicBezTo>
                  <a:close/>
                </a:path>
              </a:pathLst>
            </a:custGeom>
            <a:solidFill>
              <a:schemeClr val="lt1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057783" y="3179461"/>
              <a:ext cx="1538576" cy="148117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2"/>
                    <a:pt x="36299" y="17674"/>
                  </a:cubicBezTo>
                  <a:cubicBezTo>
                    <a:pt x="36299" y="24641"/>
                    <a:pt x="32119" y="30912"/>
                    <a:pt x="25662" y="33559"/>
                  </a:cubicBezTo>
                  <a:cubicBezTo>
                    <a:pt x="23549" y="34418"/>
                    <a:pt x="21296" y="34860"/>
                    <a:pt x="19067" y="34860"/>
                  </a:cubicBezTo>
                  <a:cubicBezTo>
                    <a:pt x="14608" y="34860"/>
                    <a:pt x="10195" y="33118"/>
                    <a:pt x="6898" y="29820"/>
                  </a:cubicBezTo>
                  <a:cubicBezTo>
                    <a:pt x="1974" y="24873"/>
                    <a:pt x="511" y="17511"/>
                    <a:pt x="3182" y="11055"/>
                  </a:cubicBezTo>
                  <a:cubicBezTo>
                    <a:pt x="5829" y="4668"/>
                    <a:pt x="12100" y="465"/>
                    <a:pt x="19067" y="465"/>
                  </a:cubicBezTo>
                  <a:close/>
                  <a:moveTo>
                    <a:pt x="19067" y="0"/>
                  </a:moveTo>
                  <a:cubicBezTo>
                    <a:pt x="14492" y="0"/>
                    <a:pt x="9963" y="1789"/>
                    <a:pt x="6572" y="5156"/>
                  </a:cubicBezTo>
                  <a:cubicBezTo>
                    <a:pt x="1510" y="10219"/>
                    <a:pt x="0" y="17813"/>
                    <a:pt x="2740" y="24432"/>
                  </a:cubicBezTo>
                  <a:cubicBezTo>
                    <a:pt x="5458" y="31028"/>
                    <a:pt x="11914" y="35347"/>
                    <a:pt x="19044" y="35347"/>
                  </a:cubicBezTo>
                  <a:cubicBezTo>
                    <a:pt x="28798" y="35347"/>
                    <a:pt x="36694" y="27428"/>
                    <a:pt x="36717" y="17697"/>
                  </a:cubicBezTo>
                  <a:cubicBezTo>
                    <a:pt x="36717" y="10567"/>
                    <a:pt x="32421" y="4111"/>
                    <a:pt x="25802" y="1371"/>
                  </a:cubicBezTo>
                  <a:cubicBezTo>
                    <a:pt x="23665" y="442"/>
                    <a:pt x="21366" y="0"/>
                    <a:pt x="19067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898556" y="4357927"/>
              <a:ext cx="322146" cy="300734"/>
            </a:xfrm>
            <a:custGeom>
              <a:avLst/>
              <a:gdLst/>
              <a:ahLst/>
              <a:cxnLst/>
              <a:rect l="l" t="t" r="r" b="b"/>
              <a:pathLst>
                <a:path w="7688" h="7177" extrusionOk="0">
                  <a:moveTo>
                    <a:pt x="7688" y="1"/>
                  </a:moveTo>
                  <a:lnTo>
                    <a:pt x="7688" y="1"/>
                  </a:lnTo>
                  <a:cubicBezTo>
                    <a:pt x="7455" y="94"/>
                    <a:pt x="7246" y="186"/>
                    <a:pt x="7014" y="256"/>
                  </a:cubicBezTo>
                  <a:cubicBezTo>
                    <a:pt x="6155" y="1859"/>
                    <a:pt x="5110" y="3229"/>
                    <a:pt x="3856" y="4274"/>
                  </a:cubicBezTo>
                  <a:cubicBezTo>
                    <a:pt x="2671" y="5249"/>
                    <a:pt x="1394" y="6132"/>
                    <a:pt x="1" y="6759"/>
                  </a:cubicBezTo>
                  <a:lnTo>
                    <a:pt x="163" y="7177"/>
                  </a:lnTo>
                  <a:cubicBezTo>
                    <a:pt x="1603" y="6480"/>
                    <a:pt x="2927" y="5644"/>
                    <a:pt x="4158" y="4599"/>
                  </a:cubicBezTo>
                  <a:cubicBezTo>
                    <a:pt x="5551" y="3438"/>
                    <a:pt x="6735" y="1835"/>
                    <a:pt x="7688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130735" y="3210595"/>
              <a:ext cx="1041319" cy="1425691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44" y="1"/>
                  </a:moveTo>
                  <a:cubicBezTo>
                    <a:pt x="5435" y="2044"/>
                    <a:pt x="1" y="8802"/>
                    <a:pt x="1" y="16815"/>
                  </a:cubicBezTo>
                  <a:cubicBezTo>
                    <a:pt x="1" y="25501"/>
                    <a:pt x="6341" y="32700"/>
                    <a:pt x="14632" y="34024"/>
                  </a:cubicBezTo>
                  <a:cubicBezTo>
                    <a:pt x="20693" y="30958"/>
                    <a:pt x="24850" y="24688"/>
                    <a:pt x="24850" y="17419"/>
                  </a:cubicBezTo>
                  <a:cubicBezTo>
                    <a:pt x="24850" y="9476"/>
                    <a:pt x="19857" y="2671"/>
                    <a:pt x="12844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002684" y="4464024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355542" y="4142883"/>
              <a:ext cx="196607" cy="254977"/>
            </a:xfrm>
            <a:custGeom>
              <a:avLst/>
              <a:gdLst/>
              <a:ahLst/>
              <a:cxnLst/>
              <a:rect l="l" t="t" r="r" b="b"/>
              <a:pathLst>
                <a:path w="4692" h="6085" extrusionOk="0">
                  <a:moveTo>
                    <a:pt x="999" y="93"/>
                  </a:moveTo>
                  <a:cubicBezTo>
                    <a:pt x="1" y="604"/>
                    <a:pt x="1278" y="3646"/>
                    <a:pt x="2996" y="5202"/>
                  </a:cubicBezTo>
                  <a:cubicBezTo>
                    <a:pt x="3414" y="5551"/>
                    <a:pt x="3832" y="5829"/>
                    <a:pt x="4297" y="6062"/>
                  </a:cubicBezTo>
                  <a:cubicBezTo>
                    <a:pt x="4390" y="6085"/>
                    <a:pt x="4460" y="6085"/>
                    <a:pt x="4506" y="6062"/>
                  </a:cubicBezTo>
                  <a:cubicBezTo>
                    <a:pt x="4622" y="5992"/>
                    <a:pt x="4692" y="5829"/>
                    <a:pt x="4552" y="5690"/>
                  </a:cubicBezTo>
                  <a:cubicBezTo>
                    <a:pt x="3925" y="4900"/>
                    <a:pt x="3391" y="4064"/>
                    <a:pt x="2996" y="3159"/>
                  </a:cubicBezTo>
                  <a:cubicBezTo>
                    <a:pt x="2369" y="1649"/>
                    <a:pt x="2160" y="116"/>
                    <a:pt x="1533" y="0"/>
                  </a:cubicBezTo>
                  <a:cubicBezTo>
                    <a:pt x="1324" y="0"/>
                    <a:pt x="1115" y="23"/>
                    <a:pt x="999" y="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550179" y="3376026"/>
              <a:ext cx="995561" cy="1026695"/>
            </a:xfrm>
            <a:custGeom>
              <a:avLst/>
              <a:gdLst/>
              <a:ahLst/>
              <a:cxnLst/>
              <a:rect l="l" t="t" r="r" b="b"/>
              <a:pathLst>
                <a:path w="23759" h="24502" extrusionOk="0">
                  <a:moveTo>
                    <a:pt x="23758" y="12263"/>
                  </a:moveTo>
                  <a:cubicBezTo>
                    <a:pt x="23758" y="19021"/>
                    <a:pt x="18440" y="24502"/>
                    <a:pt x="11891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91" y="1"/>
                  </a:cubicBezTo>
                  <a:cubicBezTo>
                    <a:pt x="18440" y="1"/>
                    <a:pt x="23758" y="5482"/>
                    <a:pt x="23758" y="12263"/>
                  </a:cubicBezTo>
                  <a:close/>
                </a:path>
              </a:pathLst>
            </a:custGeom>
            <a:solidFill>
              <a:srgbClr val="E2BFA1"/>
            </a:solidFill>
            <a:ln w="11025" cap="flat" cmpd="sng">
              <a:solidFill>
                <a:srgbClr val="034444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374021" y="4236284"/>
              <a:ext cx="401971" cy="210267"/>
            </a:xfrm>
            <a:custGeom>
              <a:avLst/>
              <a:gdLst/>
              <a:ahLst/>
              <a:cxnLst/>
              <a:rect l="l" t="t" r="r" b="b"/>
              <a:pathLst>
                <a:path w="9593" h="5018" extrusionOk="0">
                  <a:moveTo>
                    <a:pt x="7990" y="5017"/>
                  </a:moveTo>
                  <a:lnTo>
                    <a:pt x="1603" y="5017"/>
                  </a:lnTo>
                  <a:cubicBezTo>
                    <a:pt x="721" y="5017"/>
                    <a:pt x="1" y="4320"/>
                    <a:pt x="1" y="3438"/>
                  </a:cubicBezTo>
                  <a:lnTo>
                    <a:pt x="1" y="1603"/>
                  </a:lnTo>
                  <a:cubicBezTo>
                    <a:pt x="1" y="721"/>
                    <a:pt x="698" y="1"/>
                    <a:pt x="1603" y="1"/>
                  </a:cubicBezTo>
                  <a:lnTo>
                    <a:pt x="7990" y="1"/>
                  </a:lnTo>
                  <a:cubicBezTo>
                    <a:pt x="8849" y="1"/>
                    <a:pt x="9592" y="697"/>
                    <a:pt x="9592" y="1603"/>
                  </a:cubicBezTo>
                  <a:lnTo>
                    <a:pt x="9592" y="3438"/>
                  </a:lnTo>
                  <a:cubicBezTo>
                    <a:pt x="9546" y="4320"/>
                    <a:pt x="8849" y="5017"/>
                    <a:pt x="7990" y="5017"/>
                  </a:cubicBezTo>
                  <a:close/>
                </a:path>
              </a:pathLst>
            </a:custGeom>
            <a:solidFill>
              <a:srgbClr val="CECECE"/>
            </a:solidFill>
            <a:ln w="11025" cap="flat" cmpd="sng">
              <a:solidFill>
                <a:schemeClr val="accent5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165182" y="4368654"/>
              <a:ext cx="49696" cy="96376"/>
            </a:xfrm>
            <a:custGeom>
              <a:avLst/>
              <a:gdLst/>
              <a:ahLst/>
              <a:cxnLst/>
              <a:rect l="l" t="t" r="r" b="b"/>
              <a:pathLst>
                <a:path w="1186" h="2300" extrusionOk="0">
                  <a:moveTo>
                    <a:pt x="419" y="0"/>
                  </a:moveTo>
                  <a:cubicBezTo>
                    <a:pt x="326" y="0"/>
                    <a:pt x="256" y="93"/>
                    <a:pt x="256" y="186"/>
                  </a:cubicBezTo>
                  <a:lnTo>
                    <a:pt x="1" y="2137"/>
                  </a:lnTo>
                  <a:cubicBezTo>
                    <a:pt x="1" y="2206"/>
                    <a:pt x="71" y="2299"/>
                    <a:pt x="163" y="2299"/>
                  </a:cubicBezTo>
                  <a:lnTo>
                    <a:pt x="976" y="2299"/>
                  </a:lnTo>
                  <a:cubicBezTo>
                    <a:pt x="1069" y="2299"/>
                    <a:pt x="1162" y="2206"/>
                    <a:pt x="1185" y="2137"/>
                  </a:cubicBezTo>
                  <a:lnTo>
                    <a:pt x="930" y="186"/>
                  </a:lnTo>
                  <a:cubicBezTo>
                    <a:pt x="930" y="93"/>
                    <a:pt x="837" y="0"/>
                    <a:pt x="744" y="0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1782738" y="3920004"/>
              <a:ext cx="184958" cy="150891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15" y="3601"/>
                    <a:pt x="4413" y="2788"/>
                    <a:pt x="4413" y="1789"/>
                  </a:cubicBezTo>
                  <a:cubicBezTo>
                    <a:pt x="4413" y="814"/>
                    <a:pt x="3415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199880">
              <a:off x="2402555" y="3920005"/>
              <a:ext cx="135306" cy="150894"/>
            </a:xfrm>
            <a:custGeom>
              <a:avLst/>
              <a:gdLst/>
              <a:ahLst/>
              <a:cxnLst/>
              <a:rect l="l" t="t" r="r" b="b"/>
              <a:pathLst>
                <a:path w="3229" h="3601" extrusionOk="0">
                  <a:moveTo>
                    <a:pt x="2207" y="1"/>
                  </a:moveTo>
                  <a:cubicBezTo>
                    <a:pt x="999" y="1"/>
                    <a:pt x="0" y="814"/>
                    <a:pt x="0" y="1812"/>
                  </a:cubicBezTo>
                  <a:cubicBezTo>
                    <a:pt x="0" y="2788"/>
                    <a:pt x="976" y="3601"/>
                    <a:pt x="2207" y="3601"/>
                  </a:cubicBezTo>
                  <a:lnTo>
                    <a:pt x="2346" y="3601"/>
                  </a:lnTo>
                  <a:cubicBezTo>
                    <a:pt x="2810" y="2532"/>
                    <a:pt x="3112" y="1394"/>
                    <a:pt x="3228" y="210"/>
                  </a:cubicBezTo>
                  <a:cubicBezTo>
                    <a:pt x="2903" y="71"/>
                    <a:pt x="257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2050369" y="3851912"/>
              <a:ext cx="90551" cy="89546"/>
            </a:xfrm>
            <a:custGeom>
              <a:avLst/>
              <a:gdLst/>
              <a:ahLst/>
              <a:cxnLst/>
              <a:rect l="l" t="t" r="r" b="b"/>
              <a:pathLst>
                <a:path w="2161" h="2137" extrusionOk="0">
                  <a:moveTo>
                    <a:pt x="1069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69" y="2137"/>
                  </a:cubicBezTo>
                  <a:cubicBezTo>
                    <a:pt x="1673" y="2137"/>
                    <a:pt x="2160" y="1672"/>
                    <a:pt x="2160" y="1068"/>
                  </a:cubicBezTo>
                  <a:cubicBezTo>
                    <a:pt x="2160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282928" y="3851912"/>
              <a:ext cx="89588" cy="89546"/>
            </a:xfrm>
            <a:custGeom>
              <a:avLst/>
              <a:gdLst/>
              <a:ahLst/>
              <a:cxnLst/>
              <a:rect l="l" t="t" r="r" b="b"/>
              <a:pathLst>
                <a:path w="2138" h="2137" extrusionOk="0">
                  <a:moveTo>
                    <a:pt x="1069" y="0"/>
                  </a:moveTo>
                  <a:cubicBezTo>
                    <a:pt x="465" y="0"/>
                    <a:pt x="1" y="488"/>
                    <a:pt x="1" y="1068"/>
                  </a:cubicBezTo>
                  <a:cubicBezTo>
                    <a:pt x="1" y="1672"/>
                    <a:pt x="465" y="2137"/>
                    <a:pt x="1069" y="2137"/>
                  </a:cubicBezTo>
                  <a:cubicBezTo>
                    <a:pt x="1673" y="2137"/>
                    <a:pt x="2138" y="1672"/>
                    <a:pt x="2138" y="1068"/>
                  </a:cubicBezTo>
                  <a:cubicBezTo>
                    <a:pt x="2138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006581" y="3768191"/>
              <a:ext cx="178128" cy="29248"/>
            </a:xfrm>
            <a:custGeom>
              <a:avLst/>
              <a:gdLst/>
              <a:ahLst/>
              <a:cxnLst/>
              <a:rect l="l" t="t" r="r" b="b"/>
              <a:pathLst>
                <a:path w="4251" h="698" extrusionOk="0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902" y="698"/>
                  </a:lnTo>
                  <a:cubicBezTo>
                    <a:pt x="4088" y="698"/>
                    <a:pt x="4250" y="558"/>
                    <a:pt x="4250" y="349"/>
                  </a:cubicBezTo>
                  <a:cubicBezTo>
                    <a:pt x="4250" y="140"/>
                    <a:pt x="4088" y="1"/>
                    <a:pt x="39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239140" y="3768191"/>
              <a:ext cx="177164" cy="29248"/>
            </a:xfrm>
            <a:custGeom>
              <a:avLst/>
              <a:gdLst/>
              <a:ahLst/>
              <a:cxnLst/>
              <a:rect l="l" t="t" r="r" b="b"/>
              <a:pathLst>
                <a:path w="4228" h="698" extrusionOk="0">
                  <a:moveTo>
                    <a:pt x="349" y="1"/>
                  </a:moveTo>
                  <a:cubicBezTo>
                    <a:pt x="140" y="1"/>
                    <a:pt x="1" y="140"/>
                    <a:pt x="1" y="349"/>
                  </a:cubicBezTo>
                  <a:cubicBezTo>
                    <a:pt x="1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65" y="698"/>
                    <a:pt x="4228" y="558"/>
                    <a:pt x="4228" y="349"/>
                  </a:cubicBezTo>
                  <a:cubicBezTo>
                    <a:pt x="4228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184667" y="3983277"/>
              <a:ext cx="67170" cy="29248"/>
            </a:xfrm>
            <a:custGeom>
              <a:avLst/>
              <a:gdLst/>
              <a:ahLst/>
              <a:cxnLst/>
              <a:rect l="l" t="t" r="r" b="b"/>
              <a:pathLst>
                <a:path w="1603" h="698" extrusionOk="0">
                  <a:moveTo>
                    <a:pt x="349" y="0"/>
                  </a:moveTo>
                  <a:cubicBezTo>
                    <a:pt x="140" y="0"/>
                    <a:pt x="0" y="140"/>
                    <a:pt x="0" y="349"/>
                  </a:cubicBezTo>
                  <a:cubicBezTo>
                    <a:pt x="0" y="558"/>
                    <a:pt x="140" y="697"/>
                    <a:pt x="349" y="697"/>
                  </a:cubicBezTo>
                  <a:lnTo>
                    <a:pt x="1278" y="697"/>
                  </a:lnTo>
                  <a:cubicBezTo>
                    <a:pt x="1463" y="697"/>
                    <a:pt x="1603" y="558"/>
                    <a:pt x="1603" y="349"/>
                  </a:cubicBezTo>
                  <a:cubicBezTo>
                    <a:pt x="1603" y="140"/>
                    <a:pt x="1463" y="0"/>
                    <a:pt x="12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531700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606622" y="3403262"/>
              <a:ext cx="42" cy="368868"/>
            </a:xfrm>
            <a:custGeom>
              <a:avLst/>
              <a:gdLst/>
              <a:ahLst/>
              <a:cxnLst/>
              <a:rect l="l" t="t" r="r" b="b"/>
              <a:pathLst>
                <a:path w="1" h="8803" fill="none" extrusionOk="0">
                  <a:moveTo>
                    <a:pt x="0" y="1"/>
                  </a:moveTo>
                  <a:lnTo>
                    <a:pt x="0" y="8803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680580" y="3403262"/>
              <a:ext cx="42" cy="520680"/>
            </a:xfrm>
            <a:custGeom>
              <a:avLst/>
              <a:gdLst/>
              <a:ahLst/>
              <a:cxnLst/>
              <a:rect l="l" t="t" r="r" b="b"/>
              <a:pathLst>
                <a:path w="1" h="12426" fill="none" extrusionOk="0">
                  <a:moveTo>
                    <a:pt x="0" y="1"/>
                  </a:moveTo>
                  <a:lnTo>
                    <a:pt x="0" y="12426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754538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228075" y="3949210"/>
              <a:ext cx="195643" cy="255982"/>
            </a:xfrm>
            <a:custGeom>
              <a:avLst/>
              <a:gdLst/>
              <a:ahLst/>
              <a:cxnLst/>
              <a:rect l="l" t="t" r="r" b="b"/>
              <a:pathLst>
                <a:path w="4669" h="6109" extrusionOk="0">
                  <a:moveTo>
                    <a:pt x="999" y="93"/>
                  </a:moveTo>
                  <a:cubicBezTo>
                    <a:pt x="0" y="604"/>
                    <a:pt x="1278" y="3670"/>
                    <a:pt x="2996" y="5203"/>
                  </a:cubicBezTo>
                  <a:cubicBezTo>
                    <a:pt x="3391" y="5551"/>
                    <a:pt x="3832" y="5830"/>
                    <a:pt x="4297" y="6062"/>
                  </a:cubicBezTo>
                  <a:cubicBezTo>
                    <a:pt x="4390" y="6108"/>
                    <a:pt x="4436" y="6108"/>
                    <a:pt x="4506" y="6062"/>
                  </a:cubicBezTo>
                  <a:cubicBezTo>
                    <a:pt x="4622" y="6016"/>
                    <a:pt x="4668" y="5830"/>
                    <a:pt x="4552" y="5690"/>
                  </a:cubicBezTo>
                  <a:cubicBezTo>
                    <a:pt x="3925" y="4901"/>
                    <a:pt x="3391" y="4065"/>
                    <a:pt x="2996" y="3159"/>
                  </a:cubicBezTo>
                  <a:cubicBezTo>
                    <a:pt x="2346" y="1649"/>
                    <a:pt x="2137" y="117"/>
                    <a:pt x="1533" y="1"/>
                  </a:cubicBezTo>
                  <a:cubicBezTo>
                    <a:pt x="1347" y="1"/>
                    <a:pt x="1138" y="1"/>
                    <a:pt x="999" y="9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1305929" y="3533663"/>
              <a:ext cx="91515" cy="122691"/>
            </a:xfrm>
            <a:custGeom>
              <a:avLst/>
              <a:gdLst/>
              <a:ahLst/>
              <a:cxnLst/>
              <a:rect l="l" t="t" r="r" b="b"/>
              <a:pathLst>
                <a:path w="2184" h="2928" extrusionOk="0">
                  <a:moveTo>
                    <a:pt x="1951" y="373"/>
                  </a:moveTo>
                  <a:cubicBezTo>
                    <a:pt x="1765" y="117"/>
                    <a:pt x="1533" y="1"/>
                    <a:pt x="1301" y="1"/>
                  </a:cubicBezTo>
                  <a:cubicBezTo>
                    <a:pt x="1231" y="1"/>
                    <a:pt x="1138" y="1"/>
                    <a:pt x="1068" y="24"/>
                  </a:cubicBezTo>
                  <a:cubicBezTo>
                    <a:pt x="488" y="233"/>
                    <a:pt x="0" y="1092"/>
                    <a:pt x="23" y="1929"/>
                  </a:cubicBezTo>
                  <a:cubicBezTo>
                    <a:pt x="23" y="2207"/>
                    <a:pt x="116" y="2463"/>
                    <a:pt x="209" y="2695"/>
                  </a:cubicBezTo>
                  <a:cubicBezTo>
                    <a:pt x="302" y="2834"/>
                    <a:pt x="441" y="2927"/>
                    <a:pt x="581" y="2927"/>
                  </a:cubicBezTo>
                  <a:lnTo>
                    <a:pt x="604" y="2927"/>
                  </a:lnTo>
                  <a:cubicBezTo>
                    <a:pt x="767" y="2927"/>
                    <a:pt x="836" y="2811"/>
                    <a:pt x="883" y="2695"/>
                  </a:cubicBezTo>
                  <a:cubicBezTo>
                    <a:pt x="929" y="2347"/>
                    <a:pt x="1045" y="2021"/>
                    <a:pt x="1254" y="1743"/>
                  </a:cubicBezTo>
                  <a:cubicBezTo>
                    <a:pt x="1370" y="1580"/>
                    <a:pt x="1486" y="1441"/>
                    <a:pt x="1626" y="1301"/>
                  </a:cubicBezTo>
                  <a:cubicBezTo>
                    <a:pt x="1881" y="1000"/>
                    <a:pt x="2183" y="698"/>
                    <a:pt x="1951" y="37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381815" y="3573596"/>
              <a:ext cx="64278" cy="82757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93"/>
                    <a:pt x="1092" y="0"/>
                    <a:pt x="883" y="0"/>
                  </a:cubicBezTo>
                  <a:cubicBezTo>
                    <a:pt x="837" y="0"/>
                    <a:pt x="767" y="0"/>
                    <a:pt x="721" y="23"/>
                  </a:cubicBezTo>
                  <a:cubicBezTo>
                    <a:pt x="349" y="163"/>
                    <a:pt x="1" y="743"/>
                    <a:pt x="24" y="1277"/>
                  </a:cubicBezTo>
                  <a:cubicBezTo>
                    <a:pt x="24" y="1440"/>
                    <a:pt x="47" y="1626"/>
                    <a:pt x="117" y="1765"/>
                  </a:cubicBezTo>
                  <a:cubicBezTo>
                    <a:pt x="163" y="1881"/>
                    <a:pt x="279" y="1974"/>
                    <a:pt x="419" y="1974"/>
                  </a:cubicBezTo>
                  <a:lnTo>
                    <a:pt x="465" y="1974"/>
                  </a:lnTo>
                  <a:cubicBezTo>
                    <a:pt x="581" y="1974"/>
                    <a:pt x="697" y="1881"/>
                    <a:pt x="721" y="1742"/>
                  </a:cubicBezTo>
                  <a:cubicBezTo>
                    <a:pt x="744" y="1533"/>
                    <a:pt x="813" y="1370"/>
                    <a:pt x="930" y="1185"/>
                  </a:cubicBezTo>
                  <a:cubicBezTo>
                    <a:pt x="999" y="1092"/>
                    <a:pt x="1069" y="1022"/>
                    <a:pt x="1162" y="929"/>
                  </a:cubicBezTo>
                  <a:cubicBezTo>
                    <a:pt x="1301" y="743"/>
                    <a:pt x="1533" y="511"/>
                    <a:pt x="1348" y="25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2368278" y="3632502"/>
            <a:ext cx="1175894" cy="1256981"/>
            <a:chOff x="1577875" y="1935775"/>
            <a:chExt cx="917950" cy="981250"/>
          </a:xfrm>
        </p:grpSpPr>
        <p:sp>
          <p:nvSpPr>
            <p:cNvPr id="335" name="Google Shape;335;p27"/>
            <p:cNvSpPr/>
            <p:nvPr/>
          </p:nvSpPr>
          <p:spPr>
            <a:xfrm>
              <a:off x="2078925" y="2678375"/>
              <a:ext cx="276400" cy="222400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2" y="0"/>
                  </a:moveTo>
                  <a:cubicBezTo>
                    <a:pt x="5366" y="0"/>
                    <a:pt x="1" y="1208"/>
                    <a:pt x="163" y="2253"/>
                  </a:cubicBezTo>
                  <a:lnTo>
                    <a:pt x="860" y="6782"/>
                  </a:lnTo>
                  <a:cubicBezTo>
                    <a:pt x="1069" y="8036"/>
                    <a:pt x="2161" y="8895"/>
                    <a:pt x="3392" y="8895"/>
                  </a:cubicBezTo>
                  <a:cubicBezTo>
                    <a:pt x="3531" y="8895"/>
                    <a:pt x="3717" y="8895"/>
                    <a:pt x="3856" y="8872"/>
                  </a:cubicBezTo>
                  <a:lnTo>
                    <a:pt x="8687" y="8036"/>
                  </a:lnTo>
                  <a:cubicBezTo>
                    <a:pt x="10103" y="7804"/>
                    <a:pt x="11055" y="6457"/>
                    <a:pt x="10777" y="5040"/>
                  </a:cubicBezTo>
                  <a:lnTo>
                    <a:pt x="10103" y="511"/>
                  </a:lnTo>
                  <a:cubicBezTo>
                    <a:pt x="10057" y="140"/>
                    <a:pt x="9337" y="0"/>
                    <a:pt x="8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071375" y="2672575"/>
              <a:ext cx="289750" cy="234000"/>
            </a:xfrm>
            <a:custGeom>
              <a:avLst/>
              <a:gdLst/>
              <a:ahLst/>
              <a:cxnLst/>
              <a:rect l="l" t="t" r="r" b="b"/>
              <a:pathLst>
                <a:path w="11590" h="9360" extrusionOk="0">
                  <a:moveTo>
                    <a:pt x="8594" y="465"/>
                  </a:moveTo>
                  <a:cubicBezTo>
                    <a:pt x="9662" y="465"/>
                    <a:pt x="10150" y="627"/>
                    <a:pt x="10196" y="813"/>
                  </a:cubicBezTo>
                  <a:cubicBezTo>
                    <a:pt x="10359" y="1905"/>
                    <a:pt x="10893" y="5295"/>
                    <a:pt x="10893" y="5342"/>
                  </a:cubicBezTo>
                  <a:cubicBezTo>
                    <a:pt x="11125" y="6619"/>
                    <a:pt x="10266" y="7827"/>
                    <a:pt x="8965" y="8059"/>
                  </a:cubicBezTo>
                  <a:lnTo>
                    <a:pt x="4112" y="8895"/>
                  </a:lnTo>
                  <a:cubicBezTo>
                    <a:pt x="3972" y="8941"/>
                    <a:pt x="3856" y="8941"/>
                    <a:pt x="3717" y="8941"/>
                  </a:cubicBezTo>
                  <a:cubicBezTo>
                    <a:pt x="2579" y="8941"/>
                    <a:pt x="1603" y="8129"/>
                    <a:pt x="1394" y="6991"/>
                  </a:cubicBezTo>
                  <a:cubicBezTo>
                    <a:pt x="1394" y="6967"/>
                    <a:pt x="860" y="3553"/>
                    <a:pt x="698" y="2462"/>
                  </a:cubicBezTo>
                  <a:cubicBezTo>
                    <a:pt x="628" y="2090"/>
                    <a:pt x="2463" y="1254"/>
                    <a:pt x="5575" y="743"/>
                  </a:cubicBezTo>
                  <a:cubicBezTo>
                    <a:pt x="6875" y="511"/>
                    <a:pt x="7874" y="465"/>
                    <a:pt x="8594" y="465"/>
                  </a:cubicBezTo>
                  <a:close/>
                  <a:moveTo>
                    <a:pt x="8594" y="0"/>
                  </a:moveTo>
                  <a:cubicBezTo>
                    <a:pt x="7525" y="0"/>
                    <a:pt x="6248" y="163"/>
                    <a:pt x="5482" y="279"/>
                  </a:cubicBezTo>
                  <a:cubicBezTo>
                    <a:pt x="4553" y="418"/>
                    <a:pt x="1" y="1254"/>
                    <a:pt x="233" y="2508"/>
                  </a:cubicBezTo>
                  <a:cubicBezTo>
                    <a:pt x="419" y="3623"/>
                    <a:pt x="930" y="7014"/>
                    <a:pt x="930" y="7037"/>
                  </a:cubicBezTo>
                  <a:cubicBezTo>
                    <a:pt x="1162" y="8384"/>
                    <a:pt x="2323" y="9359"/>
                    <a:pt x="3694" y="9359"/>
                  </a:cubicBezTo>
                  <a:cubicBezTo>
                    <a:pt x="3833" y="9359"/>
                    <a:pt x="4019" y="9359"/>
                    <a:pt x="4181" y="9336"/>
                  </a:cubicBezTo>
                  <a:lnTo>
                    <a:pt x="9035" y="8500"/>
                  </a:lnTo>
                  <a:cubicBezTo>
                    <a:pt x="10568" y="8245"/>
                    <a:pt x="11590" y="6782"/>
                    <a:pt x="11311" y="5249"/>
                  </a:cubicBezTo>
                  <a:cubicBezTo>
                    <a:pt x="11311" y="5226"/>
                    <a:pt x="10800" y="1812"/>
                    <a:pt x="10637" y="697"/>
                  </a:cubicBezTo>
                  <a:cubicBezTo>
                    <a:pt x="10568" y="140"/>
                    <a:pt x="9662" y="0"/>
                    <a:pt x="8594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736950" y="2667925"/>
              <a:ext cx="300200" cy="243300"/>
            </a:xfrm>
            <a:custGeom>
              <a:avLst/>
              <a:gdLst/>
              <a:ahLst/>
              <a:cxnLst/>
              <a:rect l="l" t="t" r="r" b="b"/>
              <a:pathLst>
                <a:path w="12008" h="9732" extrusionOk="0">
                  <a:moveTo>
                    <a:pt x="2950" y="0"/>
                  </a:moveTo>
                  <a:cubicBezTo>
                    <a:pt x="2486" y="0"/>
                    <a:pt x="2207" y="93"/>
                    <a:pt x="2114" y="326"/>
                  </a:cubicBezTo>
                  <a:cubicBezTo>
                    <a:pt x="1720" y="1394"/>
                    <a:pt x="465" y="4599"/>
                    <a:pt x="465" y="4599"/>
                  </a:cubicBezTo>
                  <a:cubicBezTo>
                    <a:pt x="1" y="5922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7" y="9731"/>
                    <a:pt x="7549" y="9731"/>
                  </a:cubicBezTo>
                  <a:cubicBezTo>
                    <a:pt x="8594" y="9731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08" y="2625"/>
                    <a:pt x="5366" y="0"/>
                    <a:pt x="2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729425" y="2662125"/>
              <a:ext cx="304825" cy="254900"/>
            </a:xfrm>
            <a:custGeom>
              <a:avLst/>
              <a:gdLst/>
              <a:ahLst/>
              <a:cxnLst/>
              <a:rect l="l" t="t" r="r" b="b"/>
              <a:pathLst>
                <a:path w="12193" h="10196" extrusionOk="0">
                  <a:moveTo>
                    <a:pt x="3182" y="465"/>
                  </a:moveTo>
                  <a:lnTo>
                    <a:pt x="3251" y="465"/>
                  </a:lnTo>
                  <a:cubicBezTo>
                    <a:pt x="5295" y="465"/>
                    <a:pt x="10567" y="2439"/>
                    <a:pt x="11566" y="3623"/>
                  </a:cubicBezTo>
                  <a:cubicBezTo>
                    <a:pt x="11658" y="3739"/>
                    <a:pt x="11705" y="3832"/>
                    <a:pt x="11682" y="3902"/>
                  </a:cubicBezTo>
                  <a:cubicBezTo>
                    <a:pt x="11264" y="4970"/>
                    <a:pt x="10056" y="8129"/>
                    <a:pt x="10033" y="8152"/>
                  </a:cubicBezTo>
                  <a:cubicBezTo>
                    <a:pt x="9684" y="9127"/>
                    <a:pt x="8779" y="9708"/>
                    <a:pt x="7826" y="9708"/>
                  </a:cubicBezTo>
                  <a:cubicBezTo>
                    <a:pt x="7548" y="9708"/>
                    <a:pt x="7269" y="9638"/>
                    <a:pt x="7014" y="9545"/>
                  </a:cubicBezTo>
                  <a:lnTo>
                    <a:pt x="2369" y="7873"/>
                  </a:lnTo>
                  <a:cubicBezTo>
                    <a:pt x="1138" y="7409"/>
                    <a:pt x="511" y="6062"/>
                    <a:pt x="975" y="4854"/>
                  </a:cubicBezTo>
                  <a:cubicBezTo>
                    <a:pt x="975" y="4831"/>
                    <a:pt x="2206" y="1626"/>
                    <a:pt x="2624" y="581"/>
                  </a:cubicBezTo>
                  <a:cubicBezTo>
                    <a:pt x="2648" y="534"/>
                    <a:pt x="2764" y="488"/>
                    <a:pt x="2903" y="465"/>
                  </a:cubicBezTo>
                  <a:close/>
                  <a:moveTo>
                    <a:pt x="3228" y="0"/>
                  </a:moveTo>
                  <a:cubicBezTo>
                    <a:pt x="3089" y="0"/>
                    <a:pt x="2949" y="0"/>
                    <a:pt x="2833" y="23"/>
                  </a:cubicBezTo>
                  <a:cubicBezTo>
                    <a:pt x="2508" y="93"/>
                    <a:pt x="2276" y="232"/>
                    <a:pt x="2183" y="441"/>
                  </a:cubicBezTo>
                  <a:cubicBezTo>
                    <a:pt x="1788" y="1510"/>
                    <a:pt x="534" y="4668"/>
                    <a:pt x="534" y="4738"/>
                  </a:cubicBezTo>
                  <a:cubicBezTo>
                    <a:pt x="0" y="6178"/>
                    <a:pt x="766" y="7803"/>
                    <a:pt x="2206" y="8338"/>
                  </a:cubicBezTo>
                  <a:lnTo>
                    <a:pt x="6851" y="10010"/>
                  </a:lnTo>
                  <a:cubicBezTo>
                    <a:pt x="7176" y="10126"/>
                    <a:pt x="7478" y="10195"/>
                    <a:pt x="7826" y="10195"/>
                  </a:cubicBezTo>
                  <a:cubicBezTo>
                    <a:pt x="9011" y="10195"/>
                    <a:pt x="10056" y="9476"/>
                    <a:pt x="10451" y="8338"/>
                  </a:cubicBezTo>
                  <a:cubicBezTo>
                    <a:pt x="10451" y="8314"/>
                    <a:pt x="11705" y="5109"/>
                    <a:pt x="12123" y="4064"/>
                  </a:cubicBezTo>
                  <a:cubicBezTo>
                    <a:pt x="12193" y="3832"/>
                    <a:pt x="12146" y="3600"/>
                    <a:pt x="11937" y="3344"/>
                  </a:cubicBezTo>
                  <a:cubicBezTo>
                    <a:pt x="10869" y="2067"/>
                    <a:pt x="5411" y="0"/>
                    <a:pt x="3228" y="0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619100" y="1941600"/>
              <a:ext cx="872075" cy="871500"/>
            </a:xfrm>
            <a:custGeom>
              <a:avLst/>
              <a:gdLst/>
              <a:ahLst/>
              <a:cxnLst/>
              <a:rect l="l" t="t" r="r" b="b"/>
              <a:pathLst>
                <a:path w="34883" h="34860" extrusionOk="0">
                  <a:moveTo>
                    <a:pt x="17418" y="0"/>
                  </a:moveTo>
                  <a:cubicBezTo>
                    <a:pt x="7781" y="0"/>
                    <a:pt x="0" y="7803"/>
                    <a:pt x="0" y="17418"/>
                  </a:cubicBezTo>
                  <a:cubicBezTo>
                    <a:pt x="0" y="27056"/>
                    <a:pt x="7827" y="34859"/>
                    <a:pt x="17418" y="34859"/>
                  </a:cubicBezTo>
                  <a:cubicBezTo>
                    <a:pt x="27033" y="34859"/>
                    <a:pt x="34883" y="27056"/>
                    <a:pt x="34883" y="17418"/>
                  </a:cubicBezTo>
                  <a:cubicBezTo>
                    <a:pt x="34883" y="7827"/>
                    <a:pt x="27056" y="0"/>
                    <a:pt x="1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862375" y="2017075"/>
              <a:ext cx="552750" cy="685125"/>
            </a:xfrm>
            <a:custGeom>
              <a:avLst/>
              <a:gdLst/>
              <a:ahLst/>
              <a:cxnLst/>
              <a:rect l="l" t="t" r="r" b="b"/>
              <a:pathLst>
                <a:path w="22110" h="27405" extrusionOk="0">
                  <a:moveTo>
                    <a:pt x="22109" y="13702"/>
                  </a:moveTo>
                  <a:cubicBezTo>
                    <a:pt x="22109" y="21273"/>
                    <a:pt x="17163" y="27405"/>
                    <a:pt x="11055" y="27405"/>
                  </a:cubicBezTo>
                  <a:cubicBezTo>
                    <a:pt x="4947" y="27405"/>
                    <a:pt x="0" y="21273"/>
                    <a:pt x="0" y="13702"/>
                  </a:cubicBezTo>
                  <a:cubicBezTo>
                    <a:pt x="0" y="6131"/>
                    <a:pt x="4947" y="0"/>
                    <a:pt x="11055" y="0"/>
                  </a:cubicBezTo>
                  <a:cubicBezTo>
                    <a:pt x="17163" y="0"/>
                    <a:pt x="22109" y="6131"/>
                    <a:pt x="22109" y="13702"/>
                  </a:cubicBezTo>
                  <a:close/>
                </a:path>
              </a:pathLst>
            </a:custGeom>
            <a:solidFill>
              <a:schemeClr val="accent5"/>
            </a:solidFill>
            <a:ln w="12200" cap="flat" cmpd="sng">
              <a:solidFill>
                <a:srgbClr val="000000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577875" y="1935775"/>
              <a:ext cx="917950" cy="88370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3"/>
                    <a:pt x="36276" y="17674"/>
                  </a:cubicBezTo>
                  <a:cubicBezTo>
                    <a:pt x="36276" y="24642"/>
                    <a:pt x="32119" y="30912"/>
                    <a:pt x="25663" y="33560"/>
                  </a:cubicBezTo>
                  <a:cubicBezTo>
                    <a:pt x="23550" y="34419"/>
                    <a:pt x="21297" y="34860"/>
                    <a:pt x="19067" y="34860"/>
                  </a:cubicBezTo>
                  <a:cubicBezTo>
                    <a:pt x="14608" y="34860"/>
                    <a:pt x="10196" y="33118"/>
                    <a:pt x="6898" y="29821"/>
                  </a:cubicBezTo>
                  <a:cubicBezTo>
                    <a:pt x="1975" y="24874"/>
                    <a:pt x="512" y="17512"/>
                    <a:pt x="3182" y="11056"/>
                  </a:cubicBezTo>
                  <a:cubicBezTo>
                    <a:pt x="5830" y="4669"/>
                    <a:pt x="12100" y="465"/>
                    <a:pt x="19067" y="465"/>
                  </a:cubicBezTo>
                  <a:close/>
                  <a:moveTo>
                    <a:pt x="19067" y="1"/>
                  </a:moveTo>
                  <a:cubicBezTo>
                    <a:pt x="14492" y="1"/>
                    <a:pt x="9964" y="1789"/>
                    <a:pt x="6573" y="5157"/>
                  </a:cubicBezTo>
                  <a:cubicBezTo>
                    <a:pt x="1510" y="10219"/>
                    <a:pt x="1" y="17814"/>
                    <a:pt x="2741" y="24433"/>
                  </a:cubicBezTo>
                  <a:cubicBezTo>
                    <a:pt x="5458" y="31028"/>
                    <a:pt x="11914" y="35348"/>
                    <a:pt x="19044" y="35348"/>
                  </a:cubicBezTo>
                  <a:cubicBezTo>
                    <a:pt x="28798" y="35348"/>
                    <a:pt x="36694" y="27428"/>
                    <a:pt x="36718" y="17698"/>
                  </a:cubicBezTo>
                  <a:cubicBezTo>
                    <a:pt x="36718" y="10568"/>
                    <a:pt x="32421" y="4112"/>
                    <a:pt x="25802" y="1371"/>
                  </a:cubicBezTo>
                  <a:cubicBezTo>
                    <a:pt x="23666" y="465"/>
                    <a:pt x="21343" y="1"/>
                    <a:pt x="19067" y="1"/>
                  </a:cubicBezTo>
                  <a:close/>
                </a:path>
              </a:pathLst>
            </a:custGeom>
            <a:solidFill>
              <a:srgbClr val="DE7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2375050" y="2141325"/>
              <a:ext cx="44725" cy="59825"/>
            </a:xfrm>
            <a:custGeom>
              <a:avLst/>
              <a:gdLst/>
              <a:ahLst/>
              <a:cxnLst/>
              <a:rect l="l" t="t" r="r" b="b"/>
              <a:pathLst>
                <a:path w="1789" h="2393" extrusionOk="0">
                  <a:moveTo>
                    <a:pt x="604" y="0"/>
                  </a:moveTo>
                  <a:cubicBezTo>
                    <a:pt x="418" y="0"/>
                    <a:pt x="256" y="70"/>
                    <a:pt x="139" y="302"/>
                  </a:cubicBezTo>
                  <a:cubicBezTo>
                    <a:pt x="0" y="604"/>
                    <a:pt x="534" y="860"/>
                    <a:pt x="952" y="1347"/>
                  </a:cubicBezTo>
                  <a:cubicBezTo>
                    <a:pt x="1184" y="1649"/>
                    <a:pt x="1347" y="1997"/>
                    <a:pt x="1440" y="2369"/>
                  </a:cubicBezTo>
                  <a:cubicBezTo>
                    <a:pt x="1440" y="2392"/>
                    <a:pt x="1463" y="2392"/>
                    <a:pt x="1533" y="2392"/>
                  </a:cubicBezTo>
                  <a:cubicBezTo>
                    <a:pt x="1579" y="2392"/>
                    <a:pt x="1695" y="2346"/>
                    <a:pt x="1695" y="2276"/>
                  </a:cubicBezTo>
                  <a:cubicBezTo>
                    <a:pt x="1765" y="2044"/>
                    <a:pt x="1788" y="1812"/>
                    <a:pt x="1788" y="1579"/>
                  </a:cubicBezTo>
                  <a:cubicBezTo>
                    <a:pt x="1742" y="813"/>
                    <a:pt x="1092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867025" y="2396200"/>
              <a:ext cx="549850" cy="299625"/>
            </a:xfrm>
            <a:custGeom>
              <a:avLst/>
              <a:gdLst/>
              <a:ahLst/>
              <a:cxnLst/>
              <a:rect l="l" t="t" r="r" b="b"/>
              <a:pathLst>
                <a:path w="21994" h="11985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86"/>
                    <a:pt x="23" y="395"/>
                    <a:pt x="47" y="558"/>
                  </a:cubicBezTo>
                  <a:cubicBezTo>
                    <a:pt x="1788" y="1208"/>
                    <a:pt x="5899" y="2509"/>
                    <a:pt x="10939" y="2602"/>
                  </a:cubicBezTo>
                  <a:lnTo>
                    <a:pt x="11519" y="2602"/>
                  </a:lnTo>
                  <a:cubicBezTo>
                    <a:pt x="13424" y="2602"/>
                    <a:pt x="15490" y="2416"/>
                    <a:pt x="17581" y="1951"/>
                  </a:cubicBezTo>
                  <a:lnTo>
                    <a:pt x="17581" y="1951"/>
                  </a:lnTo>
                  <a:cubicBezTo>
                    <a:pt x="17163" y="5853"/>
                    <a:pt x="15862" y="9383"/>
                    <a:pt x="13911" y="11984"/>
                  </a:cubicBezTo>
                  <a:cubicBezTo>
                    <a:pt x="14190" y="11891"/>
                    <a:pt x="14445" y="11775"/>
                    <a:pt x="14701" y="11659"/>
                  </a:cubicBezTo>
                  <a:cubicBezTo>
                    <a:pt x="16512" y="9035"/>
                    <a:pt x="17674" y="5574"/>
                    <a:pt x="18045" y="1835"/>
                  </a:cubicBezTo>
                  <a:cubicBezTo>
                    <a:pt x="19322" y="1510"/>
                    <a:pt x="20623" y="1115"/>
                    <a:pt x="21923" y="558"/>
                  </a:cubicBezTo>
                  <a:cubicBezTo>
                    <a:pt x="21970" y="395"/>
                    <a:pt x="21970" y="186"/>
                    <a:pt x="21993" y="1"/>
                  </a:cubicBezTo>
                  <a:lnTo>
                    <a:pt x="21993" y="1"/>
                  </a:lnTo>
                  <a:cubicBezTo>
                    <a:pt x="20693" y="535"/>
                    <a:pt x="19392" y="976"/>
                    <a:pt x="18068" y="1324"/>
                  </a:cubicBezTo>
                  <a:cubicBezTo>
                    <a:pt x="17929" y="1348"/>
                    <a:pt x="17743" y="1417"/>
                    <a:pt x="17604" y="1440"/>
                  </a:cubicBezTo>
                  <a:cubicBezTo>
                    <a:pt x="15467" y="1928"/>
                    <a:pt x="13354" y="2091"/>
                    <a:pt x="11357" y="2091"/>
                  </a:cubicBezTo>
                  <a:lnTo>
                    <a:pt x="10915" y="2091"/>
                  </a:lnTo>
                  <a:cubicBezTo>
                    <a:pt x="5736" y="2021"/>
                    <a:pt x="1533" y="62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2141650" y="2702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1624325" y="1954375"/>
              <a:ext cx="621275" cy="850600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20" y="0"/>
                  </a:moveTo>
                  <a:cubicBezTo>
                    <a:pt x="5435" y="2044"/>
                    <a:pt x="0" y="8802"/>
                    <a:pt x="0" y="16814"/>
                  </a:cubicBezTo>
                  <a:cubicBezTo>
                    <a:pt x="0" y="25500"/>
                    <a:pt x="6317" y="32699"/>
                    <a:pt x="14632" y="34023"/>
                  </a:cubicBezTo>
                  <a:cubicBezTo>
                    <a:pt x="20693" y="30981"/>
                    <a:pt x="24850" y="24687"/>
                    <a:pt x="24850" y="17418"/>
                  </a:cubicBezTo>
                  <a:cubicBezTo>
                    <a:pt x="24850" y="9475"/>
                    <a:pt x="19857" y="2671"/>
                    <a:pt x="12820" y="0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743925" y="2147700"/>
              <a:ext cx="54600" cy="73175"/>
            </a:xfrm>
            <a:custGeom>
              <a:avLst/>
              <a:gdLst/>
              <a:ahLst/>
              <a:cxnLst/>
              <a:rect l="l" t="t" r="r" b="b"/>
              <a:pathLst>
                <a:path w="2184" h="2927" extrusionOk="0">
                  <a:moveTo>
                    <a:pt x="1951" y="372"/>
                  </a:moveTo>
                  <a:cubicBezTo>
                    <a:pt x="1789" y="117"/>
                    <a:pt x="1557" y="1"/>
                    <a:pt x="1324" y="1"/>
                  </a:cubicBezTo>
                  <a:cubicBezTo>
                    <a:pt x="1231" y="1"/>
                    <a:pt x="1139" y="1"/>
                    <a:pt x="1092" y="24"/>
                  </a:cubicBezTo>
                  <a:cubicBezTo>
                    <a:pt x="512" y="233"/>
                    <a:pt x="1" y="1092"/>
                    <a:pt x="47" y="1951"/>
                  </a:cubicBezTo>
                  <a:cubicBezTo>
                    <a:pt x="47" y="2207"/>
                    <a:pt x="117" y="2462"/>
                    <a:pt x="210" y="2695"/>
                  </a:cubicBezTo>
                  <a:cubicBezTo>
                    <a:pt x="303" y="2834"/>
                    <a:pt x="442" y="2927"/>
                    <a:pt x="581" y="2927"/>
                  </a:cubicBezTo>
                  <a:lnTo>
                    <a:pt x="628" y="2927"/>
                  </a:lnTo>
                  <a:cubicBezTo>
                    <a:pt x="767" y="2927"/>
                    <a:pt x="860" y="2811"/>
                    <a:pt x="883" y="2695"/>
                  </a:cubicBezTo>
                  <a:cubicBezTo>
                    <a:pt x="930" y="2346"/>
                    <a:pt x="1046" y="2021"/>
                    <a:pt x="1255" y="1742"/>
                  </a:cubicBezTo>
                  <a:cubicBezTo>
                    <a:pt x="1371" y="1603"/>
                    <a:pt x="1487" y="1441"/>
                    <a:pt x="1626" y="1301"/>
                  </a:cubicBezTo>
                  <a:cubicBezTo>
                    <a:pt x="1905" y="1023"/>
                    <a:pt x="2184" y="697"/>
                    <a:pt x="1951" y="3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788625" y="2170925"/>
              <a:ext cx="38350" cy="49375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70"/>
                    <a:pt x="1092" y="1"/>
                    <a:pt x="883" y="1"/>
                  </a:cubicBezTo>
                  <a:cubicBezTo>
                    <a:pt x="837" y="1"/>
                    <a:pt x="767" y="1"/>
                    <a:pt x="721" y="24"/>
                  </a:cubicBezTo>
                  <a:cubicBezTo>
                    <a:pt x="349" y="163"/>
                    <a:pt x="1" y="744"/>
                    <a:pt x="24" y="1278"/>
                  </a:cubicBezTo>
                  <a:cubicBezTo>
                    <a:pt x="24" y="1441"/>
                    <a:pt x="47" y="1626"/>
                    <a:pt x="117" y="1766"/>
                  </a:cubicBezTo>
                  <a:cubicBezTo>
                    <a:pt x="163" y="1882"/>
                    <a:pt x="280" y="1975"/>
                    <a:pt x="419" y="1975"/>
                  </a:cubicBezTo>
                  <a:lnTo>
                    <a:pt x="465" y="1975"/>
                  </a:lnTo>
                  <a:cubicBezTo>
                    <a:pt x="581" y="1975"/>
                    <a:pt x="698" y="1882"/>
                    <a:pt x="721" y="1742"/>
                  </a:cubicBezTo>
                  <a:cubicBezTo>
                    <a:pt x="744" y="1533"/>
                    <a:pt x="814" y="1371"/>
                    <a:pt x="930" y="1185"/>
                  </a:cubicBezTo>
                  <a:cubicBezTo>
                    <a:pt x="1000" y="1092"/>
                    <a:pt x="1069" y="1022"/>
                    <a:pt x="1162" y="930"/>
                  </a:cubicBezTo>
                  <a:cubicBezTo>
                    <a:pt x="1325" y="744"/>
                    <a:pt x="1534" y="512"/>
                    <a:pt x="1348" y="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1754950" y="2510575"/>
              <a:ext cx="116725" cy="152150"/>
            </a:xfrm>
            <a:custGeom>
              <a:avLst/>
              <a:gdLst/>
              <a:ahLst/>
              <a:cxnLst/>
              <a:rect l="l" t="t" r="r" b="b"/>
              <a:pathLst>
                <a:path w="4669" h="6086" extrusionOk="0">
                  <a:moveTo>
                    <a:pt x="1000" y="70"/>
                  </a:moveTo>
                  <a:cubicBezTo>
                    <a:pt x="1" y="604"/>
                    <a:pt x="1278" y="3647"/>
                    <a:pt x="2997" y="5203"/>
                  </a:cubicBezTo>
                  <a:cubicBezTo>
                    <a:pt x="3392" y="5551"/>
                    <a:pt x="3833" y="5830"/>
                    <a:pt x="4297" y="6062"/>
                  </a:cubicBezTo>
                  <a:cubicBezTo>
                    <a:pt x="4390" y="6085"/>
                    <a:pt x="4437" y="6085"/>
                    <a:pt x="4506" y="6062"/>
                  </a:cubicBezTo>
                  <a:cubicBezTo>
                    <a:pt x="4622" y="6016"/>
                    <a:pt x="4669" y="5830"/>
                    <a:pt x="4553" y="5691"/>
                  </a:cubicBezTo>
                  <a:cubicBezTo>
                    <a:pt x="3926" y="4901"/>
                    <a:pt x="3392" y="4065"/>
                    <a:pt x="2997" y="3159"/>
                  </a:cubicBezTo>
                  <a:cubicBezTo>
                    <a:pt x="2347" y="1650"/>
                    <a:pt x="2137" y="117"/>
                    <a:pt x="1534" y="1"/>
                  </a:cubicBezTo>
                  <a:cubicBezTo>
                    <a:pt x="1348" y="1"/>
                    <a:pt x="1139" y="24"/>
                    <a:pt x="1000" y="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2143375" y="2069900"/>
              <a:ext cx="264200" cy="280450"/>
            </a:xfrm>
            <a:custGeom>
              <a:avLst/>
              <a:gdLst/>
              <a:ahLst/>
              <a:cxnLst/>
              <a:rect l="l" t="t" r="r" b="b"/>
              <a:pathLst>
                <a:path w="10568" h="11218" extrusionOk="0">
                  <a:moveTo>
                    <a:pt x="3647" y="1"/>
                  </a:moveTo>
                  <a:cubicBezTo>
                    <a:pt x="1650" y="1"/>
                    <a:pt x="1" y="1650"/>
                    <a:pt x="1" y="3670"/>
                  </a:cubicBezTo>
                  <a:lnTo>
                    <a:pt x="1" y="7548"/>
                  </a:lnTo>
                  <a:cubicBezTo>
                    <a:pt x="1" y="9546"/>
                    <a:pt x="1650" y="11218"/>
                    <a:pt x="3647" y="11218"/>
                  </a:cubicBezTo>
                  <a:lnTo>
                    <a:pt x="7548" y="11218"/>
                  </a:lnTo>
                  <a:cubicBezTo>
                    <a:pt x="8803" y="11218"/>
                    <a:pt x="9894" y="10568"/>
                    <a:pt x="10568" y="9615"/>
                  </a:cubicBezTo>
                  <a:cubicBezTo>
                    <a:pt x="10498" y="9197"/>
                    <a:pt x="10451" y="8779"/>
                    <a:pt x="10359" y="8361"/>
                  </a:cubicBezTo>
                  <a:cubicBezTo>
                    <a:pt x="9987" y="9569"/>
                    <a:pt x="8849" y="10475"/>
                    <a:pt x="7548" y="10475"/>
                  </a:cubicBezTo>
                  <a:lnTo>
                    <a:pt x="3647" y="10475"/>
                  </a:lnTo>
                  <a:cubicBezTo>
                    <a:pt x="2021" y="10475"/>
                    <a:pt x="721" y="9174"/>
                    <a:pt x="721" y="7548"/>
                  </a:cubicBezTo>
                  <a:lnTo>
                    <a:pt x="721" y="3670"/>
                  </a:lnTo>
                  <a:cubicBezTo>
                    <a:pt x="721" y="2021"/>
                    <a:pt x="2021" y="721"/>
                    <a:pt x="3647" y="721"/>
                  </a:cubicBezTo>
                  <a:lnTo>
                    <a:pt x="6201" y="721"/>
                  </a:lnTo>
                  <a:cubicBezTo>
                    <a:pt x="5923" y="465"/>
                    <a:pt x="5621" y="233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7"/>
          <p:cNvSpPr txBox="1"/>
          <p:nvPr/>
        </p:nvSpPr>
        <p:spPr>
          <a:xfrm>
            <a:off x="3831757" y="416620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2996-8B72-3FFE-0C92-BDF5F77EBED5}"/>
              </a:ext>
            </a:extLst>
          </p:cNvPr>
          <p:cNvSpPr txBox="1"/>
          <p:nvPr/>
        </p:nvSpPr>
        <p:spPr>
          <a:xfrm>
            <a:off x="7702371" y="3944424"/>
            <a:ext cx="1684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Toka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 El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Adly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Mayar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 Tarek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B06040202020202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B0604020202020204" pitchFamily="18" charset="0"/>
              </a:rPr>
              <a:t>Malak Essam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/>
          <p:nvPr/>
        </p:nvSpPr>
        <p:spPr>
          <a:xfrm>
            <a:off x="5074745" y="479945"/>
            <a:ext cx="330967" cy="211429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22" name="Google Shape;522;p32"/>
          <p:cNvSpPr/>
          <p:nvPr/>
        </p:nvSpPr>
        <p:spPr>
          <a:xfrm>
            <a:off x="6521356" y="511115"/>
            <a:ext cx="330967" cy="211429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23" name="Google Shape;523;p32"/>
          <p:cNvSpPr/>
          <p:nvPr/>
        </p:nvSpPr>
        <p:spPr>
          <a:xfrm>
            <a:off x="1801650" y="374284"/>
            <a:ext cx="351300" cy="3513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1365896" y="1589591"/>
            <a:ext cx="1690723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 </a:t>
            </a:r>
            <a:r>
              <a:rPr lang="en" dirty="0">
                <a:solidFill>
                  <a:schemeClr val="bg1"/>
                </a:solidFill>
              </a:rPr>
              <a:t>Start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5EE0ADD8-64A7-5BEE-C364-B3C15A8C7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60" y="2086950"/>
            <a:ext cx="2787996" cy="484800"/>
          </a:xfrm>
        </p:spPr>
        <p:txBody>
          <a:bodyPr/>
          <a:lstStyle/>
          <a:p>
            <a:pPr algn="l"/>
            <a:r>
              <a:rPr lang="en-US" dirty="0"/>
              <a:t>   It starts on a given point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155AB649-F54A-2DE2-ACF6-F6C97AACF73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19242" y="1538578"/>
            <a:ext cx="2305500" cy="366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57128AAC-281F-1274-A439-8FB978B0B93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462290" y="1972651"/>
            <a:ext cx="2416291" cy="779337"/>
          </a:xfrm>
        </p:spPr>
        <p:txBody>
          <a:bodyPr/>
          <a:lstStyle/>
          <a:p>
            <a:pPr algn="l"/>
            <a:r>
              <a:rPr lang="en-US" dirty="0"/>
              <a:t>Using the EWNS it</a:t>
            </a:r>
          </a:p>
          <a:p>
            <a:pPr algn="l"/>
            <a:r>
              <a:rPr lang="en-US" dirty="0"/>
              <a:t>calculates which path will</a:t>
            </a:r>
          </a:p>
          <a:p>
            <a:pPr algn="l"/>
            <a:r>
              <a:rPr lang="en-US" dirty="0"/>
              <a:t>have the lower cost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25103DA-65A1-E212-B203-A05C7EE7D8BC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21534" y="3073041"/>
            <a:ext cx="2502381" cy="366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 Hurdles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50D88DFE-2BF7-1BF9-50FB-485ADE505810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77168" y="3576424"/>
            <a:ext cx="2502380" cy="721255"/>
          </a:xfrm>
        </p:spPr>
        <p:txBody>
          <a:bodyPr/>
          <a:lstStyle/>
          <a:p>
            <a:pPr algn="l"/>
            <a:r>
              <a:rPr lang="en-US" dirty="0"/>
              <a:t>While moving if it found a</a:t>
            </a:r>
          </a:p>
          <a:p>
            <a:pPr algn="l"/>
            <a:r>
              <a:rPr lang="en-US" dirty="0"/>
              <a:t>hurdle it will go to the</a:t>
            </a:r>
          </a:p>
          <a:p>
            <a:pPr algn="l"/>
            <a:r>
              <a:rPr lang="en-US" dirty="0"/>
              <a:t>previous point and start over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667BE08D-2382-C46C-DB8F-5A684123DD4B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Hurdles everywhere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1616292C-0E38-5CE4-5363-23C9A4AC558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419248" y="3576424"/>
            <a:ext cx="2305500" cy="854259"/>
          </a:xfrm>
        </p:spPr>
        <p:txBody>
          <a:bodyPr/>
          <a:lstStyle/>
          <a:p>
            <a:pPr algn="l"/>
            <a:r>
              <a:rPr lang="en-US" dirty="0"/>
              <a:t>If there is hurdles in</a:t>
            </a:r>
          </a:p>
          <a:p>
            <a:pPr algn="l"/>
            <a:r>
              <a:rPr lang="en-US" dirty="0"/>
              <a:t>every path then it will</a:t>
            </a:r>
          </a:p>
          <a:p>
            <a:pPr algn="l"/>
            <a:r>
              <a:rPr lang="en-US" dirty="0"/>
              <a:t>choose the shortest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E5B769C4-4223-63EB-9EBF-B806471205D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8520" y="1538578"/>
            <a:ext cx="2305500" cy="366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Moving</a:t>
            </a:r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7821F29A-9478-AEBD-3ED6-90BFCFD1E140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118516" y="2044682"/>
            <a:ext cx="2305500" cy="484800"/>
          </a:xfrm>
        </p:spPr>
        <p:txBody>
          <a:bodyPr/>
          <a:lstStyle/>
          <a:p>
            <a:pPr algn="l"/>
            <a:r>
              <a:rPr lang="en-US" dirty="0"/>
              <a:t>It goes to the lower cost</a:t>
            </a:r>
          </a:p>
          <a:p>
            <a:pPr algn="l"/>
            <a:r>
              <a:rPr lang="en-US" dirty="0"/>
              <a:t>point then it starts over 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EE8EDCB-0514-6565-EACA-9227AD4CA3D2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91323393-5F05-58F0-1EBE-2CC9468FEF2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It will stop when reaching</a:t>
            </a:r>
          </a:p>
          <a:p>
            <a:pPr algn="l"/>
            <a:r>
              <a:rPr lang="en-US" dirty="0"/>
              <a:t>the goal point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6290D969-DA9B-FC57-EC09-5CB13F888E8F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0020" y="282321"/>
            <a:ext cx="7704000" cy="572700"/>
          </a:xfrm>
        </p:spPr>
        <p:txBody>
          <a:bodyPr/>
          <a:lstStyle/>
          <a:p>
            <a:r>
              <a:rPr lang="en-US" sz="4400" dirty="0"/>
              <a:t>Dijkstra Algorithm</a:t>
            </a:r>
          </a:p>
        </p:txBody>
      </p:sp>
      <p:sp>
        <p:nvSpPr>
          <p:cNvPr id="530" name="Google Shape;530;p32"/>
          <p:cNvSpPr/>
          <p:nvPr/>
        </p:nvSpPr>
        <p:spPr>
          <a:xfrm rot="10800000">
            <a:off x="1285500" y="611262"/>
            <a:ext cx="804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32"/>
          <p:cNvSpPr/>
          <p:nvPr/>
        </p:nvSpPr>
        <p:spPr>
          <a:xfrm rot="10800000">
            <a:off x="7629794" y="66256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585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/>
          <p:nvPr/>
        </p:nvSpPr>
        <p:spPr>
          <a:xfrm>
            <a:off x="5074745" y="479945"/>
            <a:ext cx="330967" cy="211429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22" name="Google Shape;522;p32"/>
          <p:cNvSpPr/>
          <p:nvPr/>
        </p:nvSpPr>
        <p:spPr>
          <a:xfrm>
            <a:off x="6521356" y="511115"/>
            <a:ext cx="330967" cy="211429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23" name="Google Shape;523;p32"/>
          <p:cNvSpPr/>
          <p:nvPr/>
        </p:nvSpPr>
        <p:spPr>
          <a:xfrm>
            <a:off x="1801650" y="374284"/>
            <a:ext cx="351300" cy="3513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6290D969-DA9B-FC57-EC09-5CB13F888E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9572" y="141112"/>
            <a:ext cx="7702550" cy="573087"/>
          </a:xfrm>
        </p:spPr>
        <p:txBody>
          <a:bodyPr/>
          <a:lstStyle/>
          <a:p>
            <a:r>
              <a:rPr lang="en-US" sz="4400" dirty="0"/>
              <a:t>Dijkstra Algorithm</a:t>
            </a:r>
          </a:p>
        </p:txBody>
      </p:sp>
      <p:sp>
        <p:nvSpPr>
          <p:cNvPr id="530" name="Google Shape;530;p32"/>
          <p:cNvSpPr/>
          <p:nvPr/>
        </p:nvSpPr>
        <p:spPr>
          <a:xfrm rot="10800000">
            <a:off x="1285500" y="611262"/>
            <a:ext cx="804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32"/>
          <p:cNvSpPr/>
          <p:nvPr/>
        </p:nvSpPr>
        <p:spPr>
          <a:xfrm rot="10800000">
            <a:off x="7629794" y="66256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8CECD9E3-66C7-9FF7-F80C-FED39CB41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447" y="1593283"/>
            <a:ext cx="4214553" cy="3550217"/>
          </a:xfrm>
          <a:prstGeom prst="rect">
            <a:avLst/>
          </a:prstGeom>
        </p:spPr>
      </p:pic>
      <p:pic>
        <p:nvPicPr>
          <p:cNvPr id="41" name="Picture 4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FD11DB9-E8CB-F798-0E5A-87B4C2C4F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593284"/>
            <a:ext cx="3965171" cy="35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36"/>
          <p:cNvGrpSpPr/>
          <p:nvPr/>
        </p:nvGrpSpPr>
        <p:grpSpPr>
          <a:xfrm>
            <a:off x="7244944" y="1213473"/>
            <a:ext cx="2489545" cy="3850422"/>
            <a:chOff x="7244944" y="1213473"/>
            <a:chExt cx="2489545" cy="3850422"/>
          </a:xfrm>
        </p:grpSpPr>
        <p:sp>
          <p:nvSpPr>
            <p:cNvPr id="706" name="Google Shape;706;p36"/>
            <p:cNvSpPr/>
            <p:nvPr/>
          </p:nvSpPr>
          <p:spPr>
            <a:xfrm>
              <a:off x="7882151" y="4838150"/>
              <a:ext cx="1195608" cy="225746"/>
            </a:xfrm>
            <a:custGeom>
              <a:avLst/>
              <a:gdLst/>
              <a:ahLst/>
              <a:cxnLst/>
              <a:rect l="l" t="t" r="r" b="b"/>
              <a:pathLst>
                <a:path w="27336" h="4971" extrusionOk="0">
                  <a:moveTo>
                    <a:pt x="1" y="2463"/>
                  </a:moveTo>
                  <a:cubicBezTo>
                    <a:pt x="1" y="1116"/>
                    <a:pt x="6132" y="1"/>
                    <a:pt x="13680" y="1"/>
                  </a:cubicBezTo>
                  <a:lnTo>
                    <a:pt x="13680" y="1"/>
                  </a:lnTo>
                  <a:cubicBezTo>
                    <a:pt x="21227" y="1"/>
                    <a:pt x="27335" y="1116"/>
                    <a:pt x="27335" y="2463"/>
                  </a:cubicBezTo>
                  <a:lnTo>
                    <a:pt x="27335" y="2463"/>
                  </a:lnTo>
                  <a:cubicBezTo>
                    <a:pt x="27335" y="3833"/>
                    <a:pt x="21227" y="4948"/>
                    <a:pt x="13680" y="4948"/>
                  </a:cubicBezTo>
                  <a:lnTo>
                    <a:pt x="13680" y="4948"/>
                  </a:lnTo>
                  <a:cubicBezTo>
                    <a:pt x="6132" y="4971"/>
                    <a:pt x="1" y="3856"/>
                    <a:pt x="1" y="2463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7" name="Google Shape;707;p36"/>
            <p:cNvGrpSpPr/>
            <p:nvPr/>
          </p:nvGrpSpPr>
          <p:grpSpPr>
            <a:xfrm>
              <a:off x="7244944" y="1213473"/>
              <a:ext cx="2489545" cy="3745815"/>
              <a:chOff x="7244944" y="1213473"/>
              <a:chExt cx="2489545" cy="3745815"/>
            </a:xfrm>
          </p:grpSpPr>
          <p:sp>
            <p:nvSpPr>
              <p:cNvPr id="708" name="Google Shape;708;p36"/>
              <p:cNvSpPr/>
              <p:nvPr/>
            </p:nvSpPr>
            <p:spPr>
              <a:xfrm flipH="1">
                <a:off x="8095359" y="2480389"/>
                <a:ext cx="788700" cy="2478900"/>
              </a:xfrm>
              <a:prstGeom prst="trapezoid">
                <a:avLst>
                  <a:gd name="adj" fmla="val 25000"/>
                </a:avLst>
              </a:prstGeom>
              <a:solidFill>
                <a:srgbClr val="A23F1C"/>
              </a:solidFill>
              <a:ln w="38100" cap="flat" cmpd="sng">
                <a:solidFill>
                  <a:srgbClr val="6D2A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9" name="Google Shape;709;p36"/>
              <p:cNvGrpSpPr/>
              <p:nvPr/>
            </p:nvGrpSpPr>
            <p:grpSpPr>
              <a:xfrm flipH="1">
                <a:off x="7244944" y="1213473"/>
                <a:ext cx="2489545" cy="1747068"/>
                <a:chOff x="668525" y="1207425"/>
                <a:chExt cx="2352400" cy="1650825"/>
              </a:xfrm>
            </p:grpSpPr>
            <p:sp>
              <p:nvSpPr>
                <p:cNvPr id="710" name="Google Shape;710;p36"/>
                <p:cNvSpPr/>
                <p:nvPr/>
              </p:nvSpPr>
              <p:spPr>
                <a:xfrm>
                  <a:off x="668525" y="1207425"/>
                  <a:ext cx="2352400" cy="165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96" h="66033" extrusionOk="0">
                      <a:moveTo>
                        <a:pt x="35052" y="0"/>
                      </a:moveTo>
                      <a:cubicBezTo>
                        <a:pt x="35005" y="36"/>
                        <a:pt x="34886" y="36"/>
                        <a:pt x="34767" y="36"/>
                      </a:cubicBezTo>
                      <a:cubicBezTo>
                        <a:pt x="32743" y="36"/>
                        <a:pt x="30719" y="346"/>
                        <a:pt x="28778" y="965"/>
                      </a:cubicBezTo>
                      <a:cubicBezTo>
                        <a:pt x="26742" y="1596"/>
                        <a:pt x="24765" y="2548"/>
                        <a:pt x="22908" y="3798"/>
                      </a:cubicBezTo>
                      <a:cubicBezTo>
                        <a:pt x="21063" y="5037"/>
                        <a:pt x="19408" y="6513"/>
                        <a:pt x="18015" y="8168"/>
                      </a:cubicBezTo>
                      <a:cubicBezTo>
                        <a:pt x="16574" y="9859"/>
                        <a:pt x="15443" y="11704"/>
                        <a:pt x="14633" y="13645"/>
                      </a:cubicBezTo>
                      <a:cubicBezTo>
                        <a:pt x="13812" y="15621"/>
                        <a:pt x="13383" y="17753"/>
                        <a:pt x="13383" y="19788"/>
                      </a:cubicBezTo>
                      <a:cubicBezTo>
                        <a:pt x="13383" y="20872"/>
                        <a:pt x="13502" y="21979"/>
                        <a:pt x="13740" y="23063"/>
                      </a:cubicBezTo>
                      <a:cubicBezTo>
                        <a:pt x="13919" y="23837"/>
                        <a:pt x="14157" y="24622"/>
                        <a:pt x="14467" y="25396"/>
                      </a:cubicBezTo>
                      <a:cubicBezTo>
                        <a:pt x="13871" y="25230"/>
                        <a:pt x="13216" y="25146"/>
                        <a:pt x="12562" y="25099"/>
                      </a:cubicBezTo>
                      <a:cubicBezTo>
                        <a:pt x="12323" y="25087"/>
                        <a:pt x="12085" y="25075"/>
                        <a:pt x="11871" y="25075"/>
                      </a:cubicBezTo>
                      <a:cubicBezTo>
                        <a:pt x="11299" y="25075"/>
                        <a:pt x="10704" y="25111"/>
                        <a:pt x="10097" y="25218"/>
                      </a:cubicBezTo>
                      <a:cubicBezTo>
                        <a:pt x="8621" y="25456"/>
                        <a:pt x="7168" y="26051"/>
                        <a:pt x="5882" y="26944"/>
                      </a:cubicBezTo>
                      <a:cubicBezTo>
                        <a:pt x="3489" y="28611"/>
                        <a:pt x="1655" y="31326"/>
                        <a:pt x="691" y="34564"/>
                      </a:cubicBezTo>
                      <a:cubicBezTo>
                        <a:pt x="227" y="36112"/>
                        <a:pt x="0" y="37731"/>
                        <a:pt x="0" y="39362"/>
                      </a:cubicBezTo>
                      <a:cubicBezTo>
                        <a:pt x="0" y="41005"/>
                        <a:pt x="274" y="42613"/>
                        <a:pt x="774" y="44101"/>
                      </a:cubicBezTo>
                      <a:cubicBezTo>
                        <a:pt x="1048" y="44875"/>
                        <a:pt x="1370" y="45625"/>
                        <a:pt x="1763" y="46304"/>
                      </a:cubicBezTo>
                      <a:cubicBezTo>
                        <a:pt x="2144" y="47018"/>
                        <a:pt x="2656" y="47720"/>
                        <a:pt x="3239" y="48411"/>
                      </a:cubicBezTo>
                      <a:cubicBezTo>
                        <a:pt x="3989" y="49280"/>
                        <a:pt x="4906" y="50078"/>
                        <a:pt x="5918" y="50745"/>
                      </a:cubicBezTo>
                      <a:cubicBezTo>
                        <a:pt x="6835" y="51352"/>
                        <a:pt x="7882" y="51864"/>
                        <a:pt x="9037" y="52245"/>
                      </a:cubicBezTo>
                      <a:cubicBezTo>
                        <a:pt x="10287" y="52673"/>
                        <a:pt x="11669" y="52935"/>
                        <a:pt x="13157" y="53019"/>
                      </a:cubicBezTo>
                      <a:cubicBezTo>
                        <a:pt x="13633" y="54959"/>
                        <a:pt x="14550" y="56829"/>
                        <a:pt x="15776" y="58424"/>
                      </a:cubicBezTo>
                      <a:cubicBezTo>
                        <a:pt x="17086" y="60103"/>
                        <a:pt x="18753" y="61520"/>
                        <a:pt x="20741" y="62651"/>
                      </a:cubicBezTo>
                      <a:cubicBezTo>
                        <a:pt x="21658" y="63187"/>
                        <a:pt x="22658" y="63627"/>
                        <a:pt x="23789" y="64032"/>
                      </a:cubicBezTo>
                      <a:cubicBezTo>
                        <a:pt x="24956" y="64449"/>
                        <a:pt x="26170" y="64746"/>
                        <a:pt x="27373" y="64901"/>
                      </a:cubicBezTo>
                      <a:cubicBezTo>
                        <a:pt x="28063" y="64985"/>
                        <a:pt x="28742" y="65032"/>
                        <a:pt x="29433" y="65032"/>
                      </a:cubicBezTo>
                      <a:cubicBezTo>
                        <a:pt x="29933" y="65032"/>
                        <a:pt x="30469" y="64996"/>
                        <a:pt x="30992" y="64961"/>
                      </a:cubicBezTo>
                      <a:cubicBezTo>
                        <a:pt x="32147" y="64842"/>
                        <a:pt x="33314" y="64604"/>
                        <a:pt x="34457" y="64223"/>
                      </a:cubicBezTo>
                      <a:cubicBezTo>
                        <a:pt x="36362" y="63603"/>
                        <a:pt x="38184" y="62627"/>
                        <a:pt x="39863" y="61329"/>
                      </a:cubicBezTo>
                      <a:cubicBezTo>
                        <a:pt x="40684" y="60698"/>
                        <a:pt x="41470" y="59972"/>
                        <a:pt x="42232" y="59162"/>
                      </a:cubicBezTo>
                      <a:cubicBezTo>
                        <a:pt x="42792" y="58567"/>
                        <a:pt x="43375" y="57936"/>
                        <a:pt x="43839" y="57234"/>
                      </a:cubicBezTo>
                      <a:cubicBezTo>
                        <a:pt x="44827" y="58841"/>
                        <a:pt x="46078" y="60282"/>
                        <a:pt x="47566" y="61520"/>
                      </a:cubicBezTo>
                      <a:cubicBezTo>
                        <a:pt x="49114" y="62794"/>
                        <a:pt x="50923" y="63842"/>
                        <a:pt x="52900" y="64604"/>
                      </a:cubicBezTo>
                      <a:cubicBezTo>
                        <a:pt x="55353" y="65532"/>
                        <a:pt x="58008" y="66032"/>
                        <a:pt x="60758" y="66032"/>
                      </a:cubicBezTo>
                      <a:cubicBezTo>
                        <a:pt x="62270" y="66032"/>
                        <a:pt x="63794" y="65877"/>
                        <a:pt x="65294" y="65580"/>
                      </a:cubicBezTo>
                      <a:cubicBezTo>
                        <a:pt x="66318" y="65377"/>
                        <a:pt x="67366" y="65104"/>
                        <a:pt x="68402" y="64746"/>
                      </a:cubicBezTo>
                      <a:cubicBezTo>
                        <a:pt x="68985" y="64556"/>
                        <a:pt x="69497" y="64342"/>
                        <a:pt x="69973" y="64139"/>
                      </a:cubicBezTo>
                      <a:cubicBezTo>
                        <a:pt x="70474" y="63913"/>
                        <a:pt x="70986" y="63663"/>
                        <a:pt x="71545" y="63353"/>
                      </a:cubicBezTo>
                      <a:cubicBezTo>
                        <a:pt x="73450" y="62282"/>
                        <a:pt x="75188" y="60794"/>
                        <a:pt x="76736" y="58924"/>
                      </a:cubicBezTo>
                      <a:cubicBezTo>
                        <a:pt x="78129" y="57257"/>
                        <a:pt x="79320" y="55269"/>
                        <a:pt x="80284" y="53031"/>
                      </a:cubicBezTo>
                      <a:cubicBezTo>
                        <a:pt x="80546" y="53066"/>
                        <a:pt x="80832" y="53066"/>
                        <a:pt x="81165" y="53066"/>
                      </a:cubicBezTo>
                      <a:cubicBezTo>
                        <a:pt x="82142" y="53066"/>
                        <a:pt x="83106" y="52959"/>
                        <a:pt x="84035" y="52769"/>
                      </a:cubicBezTo>
                      <a:cubicBezTo>
                        <a:pt x="85261" y="52495"/>
                        <a:pt x="86452" y="52042"/>
                        <a:pt x="87595" y="51388"/>
                      </a:cubicBezTo>
                      <a:cubicBezTo>
                        <a:pt x="89095" y="50518"/>
                        <a:pt x="90428" y="49316"/>
                        <a:pt x="91464" y="47887"/>
                      </a:cubicBezTo>
                      <a:cubicBezTo>
                        <a:pt x="93131" y="45577"/>
                        <a:pt x="94060" y="42577"/>
                        <a:pt x="94084" y="39398"/>
                      </a:cubicBezTo>
                      <a:cubicBezTo>
                        <a:pt x="94096" y="37898"/>
                        <a:pt x="93893" y="36410"/>
                        <a:pt x="93512" y="34969"/>
                      </a:cubicBezTo>
                      <a:cubicBezTo>
                        <a:pt x="93131" y="33528"/>
                        <a:pt x="92572" y="32183"/>
                        <a:pt x="91845" y="30980"/>
                      </a:cubicBezTo>
                      <a:cubicBezTo>
                        <a:pt x="91107" y="29742"/>
                        <a:pt x="90178" y="28671"/>
                        <a:pt x="89119" y="27825"/>
                      </a:cubicBezTo>
                      <a:cubicBezTo>
                        <a:pt x="88047" y="26956"/>
                        <a:pt x="86797" y="26337"/>
                        <a:pt x="85511" y="26004"/>
                      </a:cubicBezTo>
                      <a:cubicBezTo>
                        <a:pt x="84737" y="25813"/>
                        <a:pt x="83940" y="25706"/>
                        <a:pt x="83130" y="25706"/>
                      </a:cubicBezTo>
                      <a:cubicBezTo>
                        <a:pt x="82868" y="25706"/>
                        <a:pt x="82606" y="25730"/>
                        <a:pt x="82273" y="25742"/>
                      </a:cubicBezTo>
                      <a:cubicBezTo>
                        <a:pt x="81677" y="25789"/>
                        <a:pt x="81082" y="25884"/>
                        <a:pt x="80487" y="26015"/>
                      </a:cubicBezTo>
                      <a:cubicBezTo>
                        <a:pt x="80296" y="26063"/>
                        <a:pt x="80118" y="26111"/>
                        <a:pt x="79927" y="26170"/>
                      </a:cubicBezTo>
                      <a:cubicBezTo>
                        <a:pt x="80010" y="26063"/>
                        <a:pt x="80106" y="25944"/>
                        <a:pt x="80165" y="25825"/>
                      </a:cubicBezTo>
                      <a:cubicBezTo>
                        <a:pt x="80427" y="25384"/>
                        <a:pt x="80653" y="24884"/>
                        <a:pt x="80880" y="24289"/>
                      </a:cubicBezTo>
                      <a:cubicBezTo>
                        <a:pt x="81237" y="23313"/>
                        <a:pt x="81439" y="22194"/>
                        <a:pt x="81499" y="20979"/>
                      </a:cubicBezTo>
                      <a:cubicBezTo>
                        <a:pt x="81546" y="19884"/>
                        <a:pt x="81439" y="18741"/>
                        <a:pt x="81177" y="17586"/>
                      </a:cubicBezTo>
                      <a:cubicBezTo>
                        <a:pt x="80963" y="16633"/>
                        <a:pt x="80630" y="15657"/>
                        <a:pt x="80130" y="14645"/>
                      </a:cubicBezTo>
                      <a:cubicBezTo>
                        <a:pt x="79391" y="13097"/>
                        <a:pt x="78367" y="11609"/>
                        <a:pt x="77082" y="10240"/>
                      </a:cubicBezTo>
                      <a:cubicBezTo>
                        <a:pt x="75879" y="8954"/>
                        <a:pt x="74462" y="7787"/>
                        <a:pt x="72855" y="6787"/>
                      </a:cubicBezTo>
                      <a:cubicBezTo>
                        <a:pt x="71319" y="5822"/>
                        <a:pt x="69640" y="5049"/>
                        <a:pt x="67890" y="4501"/>
                      </a:cubicBezTo>
                      <a:cubicBezTo>
                        <a:pt x="66140" y="3953"/>
                        <a:pt x="64354" y="3632"/>
                        <a:pt x="62592" y="3572"/>
                      </a:cubicBezTo>
                      <a:cubicBezTo>
                        <a:pt x="62389" y="3572"/>
                        <a:pt x="62211" y="3560"/>
                        <a:pt x="62020" y="3560"/>
                      </a:cubicBezTo>
                      <a:cubicBezTo>
                        <a:pt x="60413" y="3560"/>
                        <a:pt x="58853" y="3787"/>
                        <a:pt x="57377" y="4227"/>
                      </a:cubicBezTo>
                      <a:cubicBezTo>
                        <a:pt x="56543" y="4489"/>
                        <a:pt x="55722" y="4810"/>
                        <a:pt x="54924" y="5227"/>
                      </a:cubicBezTo>
                      <a:cubicBezTo>
                        <a:pt x="54162" y="5620"/>
                        <a:pt x="53424" y="6108"/>
                        <a:pt x="52662" y="6715"/>
                      </a:cubicBezTo>
                      <a:cubicBezTo>
                        <a:pt x="51721" y="7466"/>
                        <a:pt x="50864" y="8370"/>
                        <a:pt x="50066" y="9406"/>
                      </a:cubicBezTo>
                      <a:cubicBezTo>
                        <a:pt x="49280" y="7537"/>
                        <a:pt x="48137" y="5882"/>
                        <a:pt x="46661" y="4489"/>
                      </a:cubicBezTo>
                      <a:cubicBezTo>
                        <a:pt x="45173" y="3072"/>
                        <a:pt x="43375" y="1965"/>
                        <a:pt x="41339" y="1179"/>
                      </a:cubicBezTo>
                      <a:cubicBezTo>
                        <a:pt x="39386" y="441"/>
                        <a:pt x="37267" y="36"/>
                        <a:pt x="350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8100" cap="flat" cmpd="sng">
                  <a:solidFill>
                    <a:srgbClr val="8ABE8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6"/>
                <p:cNvSpPr/>
                <p:nvPr/>
              </p:nvSpPr>
              <p:spPr>
                <a:xfrm>
                  <a:off x="2706875" y="1973375"/>
                  <a:ext cx="256900" cy="48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6" h="19417" extrusionOk="0">
                      <a:moveTo>
                        <a:pt x="7501" y="1045"/>
                      </a:moveTo>
                      <a:cubicBezTo>
                        <a:pt x="7513" y="1057"/>
                        <a:pt x="7513" y="1081"/>
                        <a:pt x="7525" y="1104"/>
                      </a:cubicBezTo>
                      <a:cubicBezTo>
                        <a:pt x="7513" y="1081"/>
                        <a:pt x="7501" y="1069"/>
                        <a:pt x="7501" y="1045"/>
                      </a:cubicBezTo>
                      <a:close/>
                      <a:moveTo>
                        <a:pt x="2167" y="16892"/>
                      </a:moveTo>
                      <a:cubicBezTo>
                        <a:pt x="2132" y="16904"/>
                        <a:pt x="2096" y="16904"/>
                        <a:pt x="2048" y="16916"/>
                      </a:cubicBezTo>
                      <a:cubicBezTo>
                        <a:pt x="2096" y="16916"/>
                        <a:pt x="2132" y="16904"/>
                        <a:pt x="2167" y="16892"/>
                      </a:cubicBezTo>
                      <a:close/>
                      <a:moveTo>
                        <a:pt x="7780" y="0"/>
                      </a:moveTo>
                      <a:cubicBezTo>
                        <a:pt x="7681" y="0"/>
                        <a:pt x="7597" y="27"/>
                        <a:pt x="7525" y="80"/>
                      </a:cubicBezTo>
                      <a:cubicBezTo>
                        <a:pt x="7263" y="283"/>
                        <a:pt x="7251" y="604"/>
                        <a:pt x="7394" y="878"/>
                      </a:cubicBezTo>
                      <a:cubicBezTo>
                        <a:pt x="7454" y="961"/>
                        <a:pt x="7501" y="1069"/>
                        <a:pt x="7549" y="1152"/>
                      </a:cubicBezTo>
                      <a:cubicBezTo>
                        <a:pt x="7978" y="1997"/>
                        <a:pt x="8287" y="2866"/>
                        <a:pt x="8513" y="3759"/>
                      </a:cubicBezTo>
                      <a:cubicBezTo>
                        <a:pt x="8513" y="3736"/>
                        <a:pt x="8502" y="3700"/>
                        <a:pt x="8502" y="3676"/>
                      </a:cubicBezTo>
                      <a:lnTo>
                        <a:pt x="8502" y="3676"/>
                      </a:lnTo>
                      <a:cubicBezTo>
                        <a:pt x="8513" y="3700"/>
                        <a:pt x="8513" y="3748"/>
                        <a:pt x="8525" y="3771"/>
                      </a:cubicBezTo>
                      <a:cubicBezTo>
                        <a:pt x="8525" y="3795"/>
                        <a:pt x="8525" y="3807"/>
                        <a:pt x="8537" y="3819"/>
                      </a:cubicBezTo>
                      <a:lnTo>
                        <a:pt x="8537" y="3795"/>
                      </a:lnTo>
                      <a:cubicBezTo>
                        <a:pt x="8811" y="4962"/>
                        <a:pt x="8918" y="6176"/>
                        <a:pt x="8883" y="7379"/>
                      </a:cubicBezTo>
                      <a:cubicBezTo>
                        <a:pt x="8835" y="8546"/>
                        <a:pt x="8656" y="9689"/>
                        <a:pt x="8335" y="10808"/>
                      </a:cubicBezTo>
                      <a:cubicBezTo>
                        <a:pt x="8049" y="11677"/>
                        <a:pt x="7680" y="12534"/>
                        <a:pt x="7204" y="13320"/>
                      </a:cubicBezTo>
                      <a:cubicBezTo>
                        <a:pt x="6787" y="13963"/>
                        <a:pt x="6311" y="14558"/>
                        <a:pt x="5763" y="15070"/>
                      </a:cubicBezTo>
                      <a:cubicBezTo>
                        <a:pt x="5299" y="15475"/>
                        <a:pt x="4811" y="15832"/>
                        <a:pt x="4275" y="16142"/>
                      </a:cubicBezTo>
                      <a:cubicBezTo>
                        <a:pt x="3632" y="16475"/>
                        <a:pt x="2977" y="16725"/>
                        <a:pt x="2275" y="16904"/>
                      </a:cubicBezTo>
                      <a:cubicBezTo>
                        <a:pt x="1894" y="16999"/>
                        <a:pt x="1489" y="17059"/>
                        <a:pt x="1096" y="17106"/>
                      </a:cubicBezTo>
                      <a:cubicBezTo>
                        <a:pt x="477" y="17202"/>
                        <a:pt x="0" y="17737"/>
                        <a:pt x="72" y="18380"/>
                      </a:cubicBezTo>
                      <a:cubicBezTo>
                        <a:pt x="108" y="18678"/>
                        <a:pt x="250" y="18952"/>
                        <a:pt x="477" y="19154"/>
                      </a:cubicBezTo>
                      <a:cubicBezTo>
                        <a:pt x="727" y="19357"/>
                        <a:pt x="1012" y="19416"/>
                        <a:pt x="1334" y="19416"/>
                      </a:cubicBezTo>
                      <a:cubicBezTo>
                        <a:pt x="2215" y="19392"/>
                        <a:pt x="3108" y="19178"/>
                        <a:pt x="3930" y="18868"/>
                      </a:cubicBezTo>
                      <a:cubicBezTo>
                        <a:pt x="4692" y="18583"/>
                        <a:pt x="5418" y="18154"/>
                        <a:pt x="6061" y="17654"/>
                      </a:cubicBezTo>
                      <a:cubicBezTo>
                        <a:pt x="7323" y="16654"/>
                        <a:pt x="8275" y="15344"/>
                        <a:pt x="8930" y="13880"/>
                      </a:cubicBezTo>
                      <a:cubicBezTo>
                        <a:pt x="9585" y="12439"/>
                        <a:pt x="9966" y="10856"/>
                        <a:pt x="10121" y="9284"/>
                      </a:cubicBezTo>
                      <a:cubicBezTo>
                        <a:pt x="10276" y="7688"/>
                        <a:pt x="10204" y="6057"/>
                        <a:pt x="9883" y="4498"/>
                      </a:cubicBezTo>
                      <a:cubicBezTo>
                        <a:pt x="9585" y="3009"/>
                        <a:pt x="9073" y="1569"/>
                        <a:pt x="8335" y="247"/>
                      </a:cubicBezTo>
                      <a:cubicBezTo>
                        <a:pt x="8240" y="80"/>
                        <a:pt x="8061" y="9"/>
                        <a:pt x="7882" y="9"/>
                      </a:cubicBezTo>
                      <a:cubicBezTo>
                        <a:pt x="7847" y="3"/>
                        <a:pt x="7812" y="0"/>
                        <a:pt x="778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6"/>
                <p:cNvSpPr/>
                <p:nvPr/>
              </p:nvSpPr>
              <p:spPr>
                <a:xfrm>
                  <a:off x="2608950" y="2399825"/>
                  <a:ext cx="59550" cy="5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" h="2323" extrusionOk="0">
                      <a:moveTo>
                        <a:pt x="1072" y="1"/>
                      </a:moveTo>
                      <a:cubicBezTo>
                        <a:pt x="786" y="13"/>
                        <a:pt x="477" y="203"/>
                        <a:pt x="298" y="417"/>
                      </a:cubicBezTo>
                      <a:cubicBezTo>
                        <a:pt x="107" y="656"/>
                        <a:pt x="0" y="965"/>
                        <a:pt x="36" y="1275"/>
                      </a:cubicBezTo>
                      <a:cubicBezTo>
                        <a:pt x="60" y="1572"/>
                        <a:pt x="215" y="1858"/>
                        <a:pt x="453" y="2049"/>
                      </a:cubicBezTo>
                      <a:cubicBezTo>
                        <a:pt x="703" y="2263"/>
                        <a:pt x="989" y="2322"/>
                        <a:pt x="1310" y="2322"/>
                      </a:cubicBezTo>
                      <a:cubicBezTo>
                        <a:pt x="1596" y="2322"/>
                        <a:pt x="1905" y="2120"/>
                        <a:pt x="2084" y="1906"/>
                      </a:cubicBezTo>
                      <a:cubicBezTo>
                        <a:pt x="2274" y="1668"/>
                        <a:pt x="2382" y="1346"/>
                        <a:pt x="2358" y="1037"/>
                      </a:cubicBezTo>
                      <a:cubicBezTo>
                        <a:pt x="2322" y="739"/>
                        <a:pt x="2167" y="453"/>
                        <a:pt x="1941" y="263"/>
                      </a:cubicBezTo>
                      <a:cubicBezTo>
                        <a:pt x="1679" y="60"/>
                        <a:pt x="1405" y="1"/>
                        <a:pt x="1072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6"/>
                <p:cNvSpPr/>
                <p:nvPr/>
              </p:nvSpPr>
              <p:spPr>
                <a:xfrm>
                  <a:off x="1211150" y="1296925"/>
                  <a:ext cx="420325" cy="40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3" h="16261" extrusionOk="0">
                      <a:moveTo>
                        <a:pt x="1608" y="12744"/>
                      </a:moveTo>
                      <a:cubicBezTo>
                        <a:pt x="1603" y="12762"/>
                        <a:pt x="1597" y="12781"/>
                        <a:pt x="1592" y="12800"/>
                      </a:cubicBezTo>
                      <a:lnTo>
                        <a:pt x="1592" y="12800"/>
                      </a:lnTo>
                      <a:cubicBezTo>
                        <a:pt x="1598" y="12783"/>
                        <a:pt x="1604" y="12765"/>
                        <a:pt x="1608" y="12744"/>
                      </a:cubicBezTo>
                      <a:close/>
                      <a:moveTo>
                        <a:pt x="13485" y="0"/>
                      </a:moveTo>
                      <a:cubicBezTo>
                        <a:pt x="13230" y="0"/>
                        <a:pt x="12972" y="28"/>
                        <a:pt x="12705" y="64"/>
                      </a:cubicBezTo>
                      <a:cubicBezTo>
                        <a:pt x="11692" y="195"/>
                        <a:pt x="10680" y="492"/>
                        <a:pt x="9728" y="873"/>
                      </a:cubicBezTo>
                      <a:cubicBezTo>
                        <a:pt x="8775" y="1278"/>
                        <a:pt x="7871" y="1790"/>
                        <a:pt x="7025" y="2385"/>
                      </a:cubicBezTo>
                      <a:cubicBezTo>
                        <a:pt x="6156" y="2981"/>
                        <a:pt x="5382" y="3659"/>
                        <a:pt x="4656" y="4409"/>
                      </a:cubicBezTo>
                      <a:cubicBezTo>
                        <a:pt x="3953" y="5124"/>
                        <a:pt x="3346" y="5898"/>
                        <a:pt x="2799" y="6731"/>
                      </a:cubicBezTo>
                      <a:cubicBezTo>
                        <a:pt x="2513" y="7160"/>
                        <a:pt x="2251" y="7600"/>
                        <a:pt x="1989" y="8053"/>
                      </a:cubicBezTo>
                      <a:cubicBezTo>
                        <a:pt x="1739" y="8493"/>
                        <a:pt x="1536" y="8970"/>
                        <a:pt x="1334" y="9446"/>
                      </a:cubicBezTo>
                      <a:cubicBezTo>
                        <a:pt x="560" y="11267"/>
                        <a:pt x="120" y="13184"/>
                        <a:pt x="12" y="15149"/>
                      </a:cubicBezTo>
                      <a:cubicBezTo>
                        <a:pt x="1" y="15304"/>
                        <a:pt x="1" y="15446"/>
                        <a:pt x="1" y="15613"/>
                      </a:cubicBezTo>
                      <a:cubicBezTo>
                        <a:pt x="1" y="15756"/>
                        <a:pt x="1" y="15899"/>
                        <a:pt x="108" y="16030"/>
                      </a:cubicBezTo>
                      <a:cubicBezTo>
                        <a:pt x="191" y="16149"/>
                        <a:pt x="310" y="16220"/>
                        <a:pt x="465" y="16256"/>
                      </a:cubicBezTo>
                      <a:cubicBezTo>
                        <a:pt x="485" y="16259"/>
                        <a:pt x="506" y="16260"/>
                        <a:pt x="527" y="16260"/>
                      </a:cubicBezTo>
                      <a:cubicBezTo>
                        <a:pt x="780" y="16260"/>
                        <a:pt x="1084" y="16067"/>
                        <a:pt x="1084" y="15792"/>
                      </a:cubicBezTo>
                      <a:cubicBezTo>
                        <a:pt x="1119" y="14764"/>
                        <a:pt x="1315" y="13770"/>
                        <a:pt x="1592" y="12800"/>
                      </a:cubicBezTo>
                      <a:lnTo>
                        <a:pt x="1592" y="12800"/>
                      </a:lnTo>
                      <a:cubicBezTo>
                        <a:pt x="1584" y="12820"/>
                        <a:pt x="1576" y="12838"/>
                        <a:pt x="1569" y="12857"/>
                      </a:cubicBezTo>
                      <a:lnTo>
                        <a:pt x="1569" y="12857"/>
                      </a:lnTo>
                      <a:cubicBezTo>
                        <a:pt x="1902" y="11784"/>
                        <a:pt x="2363" y="10723"/>
                        <a:pt x="2941" y="9743"/>
                      </a:cubicBezTo>
                      <a:cubicBezTo>
                        <a:pt x="3346" y="9112"/>
                        <a:pt x="3763" y="8481"/>
                        <a:pt x="4227" y="7886"/>
                      </a:cubicBezTo>
                      <a:cubicBezTo>
                        <a:pt x="4715" y="7243"/>
                        <a:pt x="5287" y="6648"/>
                        <a:pt x="5847" y="6088"/>
                      </a:cubicBezTo>
                      <a:cubicBezTo>
                        <a:pt x="6775" y="5219"/>
                        <a:pt x="7787" y="4469"/>
                        <a:pt x="8883" y="3850"/>
                      </a:cubicBezTo>
                      <a:cubicBezTo>
                        <a:pt x="9776" y="3397"/>
                        <a:pt x="10728" y="3040"/>
                        <a:pt x="11692" y="2778"/>
                      </a:cubicBezTo>
                      <a:cubicBezTo>
                        <a:pt x="12335" y="2647"/>
                        <a:pt x="12990" y="2540"/>
                        <a:pt x="13633" y="2504"/>
                      </a:cubicBezTo>
                      <a:cubicBezTo>
                        <a:pt x="13912" y="2482"/>
                        <a:pt x="14201" y="2473"/>
                        <a:pt x="14491" y="2473"/>
                      </a:cubicBezTo>
                      <a:cubicBezTo>
                        <a:pt x="14658" y="2473"/>
                        <a:pt x="14825" y="2476"/>
                        <a:pt x="14991" y="2481"/>
                      </a:cubicBezTo>
                      <a:lnTo>
                        <a:pt x="15741" y="2481"/>
                      </a:lnTo>
                      <a:cubicBezTo>
                        <a:pt x="15955" y="2469"/>
                        <a:pt x="16134" y="2397"/>
                        <a:pt x="16312" y="2278"/>
                      </a:cubicBezTo>
                      <a:cubicBezTo>
                        <a:pt x="16550" y="2100"/>
                        <a:pt x="16729" y="1826"/>
                        <a:pt x="16776" y="1528"/>
                      </a:cubicBezTo>
                      <a:cubicBezTo>
                        <a:pt x="16812" y="1230"/>
                        <a:pt x="16741" y="921"/>
                        <a:pt x="16562" y="683"/>
                      </a:cubicBezTo>
                      <a:cubicBezTo>
                        <a:pt x="16491" y="611"/>
                        <a:pt x="16419" y="540"/>
                        <a:pt x="16360" y="457"/>
                      </a:cubicBezTo>
                      <a:cubicBezTo>
                        <a:pt x="16193" y="337"/>
                        <a:pt x="16014" y="254"/>
                        <a:pt x="15824" y="218"/>
                      </a:cubicBezTo>
                      <a:cubicBezTo>
                        <a:pt x="15300" y="76"/>
                        <a:pt x="14752" y="64"/>
                        <a:pt x="14217" y="40"/>
                      </a:cubicBezTo>
                      <a:lnTo>
                        <a:pt x="13978" y="40"/>
                      </a:lnTo>
                      <a:cubicBezTo>
                        <a:pt x="13814" y="12"/>
                        <a:pt x="13650" y="0"/>
                        <a:pt x="13485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6"/>
                <p:cNvSpPr/>
                <p:nvPr/>
              </p:nvSpPr>
              <p:spPr>
                <a:xfrm>
                  <a:off x="1659725" y="1306850"/>
                  <a:ext cx="58950" cy="5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2310" extrusionOk="0">
                      <a:moveTo>
                        <a:pt x="1060" y="0"/>
                      </a:moveTo>
                      <a:cubicBezTo>
                        <a:pt x="762" y="24"/>
                        <a:pt x="453" y="226"/>
                        <a:pt x="274" y="452"/>
                      </a:cubicBezTo>
                      <a:cubicBezTo>
                        <a:pt x="96" y="691"/>
                        <a:pt x="0" y="988"/>
                        <a:pt x="36" y="1286"/>
                      </a:cubicBezTo>
                      <a:cubicBezTo>
                        <a:pt x="60" y="1595"/>
                        <a:pt x="226" y="1881"/>
                        <a:pt x="465" y="2072"/>
                      </a:cubicBezTo>
                      <a:cubicBezTo>
                        <a:pt x="715" y="2286"/>
                        <a:pt x="988" y="2310"/>
                        <a:pt x="1298" y="2310"/>
                      </a:cubicBezTo>
                      <a:cubicBezTo>
                        <a:pt x="1596" y="2310"/>
                        <a:pt x="1905" y="2107"/>
                        <a:pt x="2084" y="1881"/>
                      </a:cubicBezTo>
                      <a:cubicBezTo>
                        <a:pt x="2262" y="1643"/>
                        <a:pt x="2358" y="1345"/>
                        <a:pt x="2322" y="1048"/>
                      </a:cubicBezTo>
                      <a:cubicBezTo>
                        <a:pt x="2298" y="738"/>
                        <a:pt x="2131" y="452"/>
                        <a:pt x="1893" y="262"/>
                      </a:cubicBezTo>
                      <a:cubicBezTo>
                        <a:pt x="1643" y="48"/>
                        <a:pt x="1369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6"/>
                <p:cNvSpPr/>
                <p:nvPr/>
              </p:nvSpPr>
              <p:spPr>
                <a:xfrm>
                  <a:off x="1368900" y="2168250"/>
                  <a:ext cx="110175" cy="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2120" extrusionOk="0">
                      <a:moveTo>
                        <a:pt x="2204" y="1"/>
                      </a:moveTo>
                      <a:cubicBezTo>
                        <a:pt x="989" y="1"/>
                        <a:pt x="1" y="477"/>
                        <a:pt x="1" y="1060"/>
                      </a:cubicBezTo>
                      <a:cubicBezTo>
                        <a:pt x="1" y="1644"/>
                        <a:pt x="977" y="2120"/>
                        <a:pt x="2204" y="2120"/>
                      </a:cubicBezTo>
                      <a:cubicBezTo>
                        <a:pt x="3406" y="2120"/>
                        <a:pt x="4406" y="1644"/>
                        <a:pt x="4406" y="1060"/>
                      </a:cubicBezTo>
                      <a:cubicBezTo>
                        <a:pt x="4406" y="477"/>
                        <a:pt x="3418" y="1"/>
                        <a:pt x="220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6"/>
              <p:cNvSpPr/>
              <p:nvPr/>
            </p:nvSpPr>
            <p:spPr>
              <a:xfrm rot="-5400000" flipH="1">
                <a:off x="8214909" y="4409359"/>
                <a:ext cx="340148" cy="280592"/>
              </a:xfrm>
              <a:custGeom>
                <a:avLst/>
                <a:gdLst/>
                <a:ahLst/>
                <a:cxnLst/>
                <a:rect l="l" t="t" r="r" b="b"/>
                <a:pathLst>
                  <a:path w="6471" h="5338" extrusionOk="0">
                    <a:moveTo>
                      <a:pt x="3236" y="1"/>
                    </a:moveTo>
                    <a:cubicBezTo>
                      <a:pt x="1449" y="1"/>
                      <a:pt x="0" y="1193"/>
                      <a:pt x="0" y="2669"/>
                    </a:cubicBezTo>
                    <a:cubicBezTo>
                      <a:pt x="0" y="4142"/>
                      <a:pt x="1449" y="5338"/>
                      <a:pt x="3236" y="5338"/>
                    </a:cubicBezTo>
                    <a:cubicBezTo>
                      <a:pt x="5022" y="5338"/>
                      <a:pt x="6471" y="4142"/>
                      <a:pt x="6471" y="2669"/>
                    </a:cubicBezTo>
                    <a:cubicBezTo>
                      <a:pt x="6471" y="1193"/>
                      <a:pt x="5022" y="1"/>
                      <a:pt x="3236" y="1"/>
                    </a:cubicBezTo>
                    <a:close/>
                  </a:path>
                </a:pathLst>
              </a:custGeom>
              <a:solidFill>
                <a:srgbClr val="191919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 rot="-5400000" flipH="1">
                <a:off x="8241735" y="4115449"/>
                <a:ext cx="202801" cy="167306"/>
              </a:xfrm>
              <a:custGeom>
                <a:avLst/>
                <a:gdLst/>
                <a:ahLst/>
                <a:cxnLst/>
                <a:rect l="l" t="t" r="r" b="b"/>
                <a:pathLst>
                  <a:path w="6471" h="5338" extrusionOk="0">
                    <a:moveTo>
                      <a:pt x="3236" y="1"/>
                    </a:moveTo>
                    <a:cubicBezTo>
                      <a:pt x="1449" y="1"/>
                      <a:pt x="0" y="1193"/>
                      <a:pt x="0" y="2669"/>
                    </a:cubicBezTo>
                    <a:cubicBezTo>
                      <a:pt x="0" y="4142"/>
                      <a:pt x="1449" y="5338"/>
                      <a:pt x="3236" y="5338"/>
                    </a:cubicBezTo>
                    <a:cubicBezTo>
                      <a:pt x="5022" y="5338"/>
                      <a:pt x="6471" y="4142"/>
                      <a:pt x="6471" y="2669"/>
                    </a:cubicBezTo>
                    <a:cubicBezTo>
                      <a:pt x="6471" y="1193"/>
                      <a:pt x="5022" y="1"/>
                      <a:pt x="3236" y="1"/>
                    </a:cubicBezTo>
                    <a:close/>
                  </a:path>
                </a:pathLst>
              </a:custGeom>
              <a:solidFill>
                <a:srgbClr val="191919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8" name="Google Shape;718;p36"/>
          <p:cNvSpPr/>
          <p:nvPr/>
        </p:nvSpPr>
        <p:spPr>
          <a:xfrm>
            <a:off x="919504" y="1181586"/>
            <a:ext cx="452937" cy="289332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719" name="Google Shape;719;p36"/>
          <p:cNvSpPr/>
          <p:nvPr/>
        </p:nvSpPr>
        <p:spPr>
          <a:xfrm>
            <a:off x="3628807" y="1152848"/>
            <a:ext cx="480900" cy="4809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1716203" y="2112223"/>
            <a:ext cx="480900" cy="4809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6"/>
          <p:cNvSpPr/>
          <p:nvPr/>
        </p:nvSpPr>
        <p:spPr>
          <a:xfrm>
            <a:off x="4725538" y="2021272"/>
            <a:ext cx="781668" cy="32896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6"/>
          <p:cNvSpPr/>
          <p:nvPr/>
        </p:nvSpPr>
        <p:spPr>
          <a:xfrm>
            <a:off x="4343600" y="-1491077"/>
            <a:ext cx="48900" cy="8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6"/>
          <p:cNvSpPr/>
          <p:nvPr/>
        </p:nvSpPr>
        <p:spPr>
          <a:xfrm rot="10800000">
            <a:off x="1062144" y="2518509"/>
            <a:ext cx="101700" cy="50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6"/>
          <p:cNvSpPr/>
          <p:nvPr/>
        </p:nvSpPr>
        <p:spPr>
          <a:xfrm>
            <a:off x="2932603" y="4838162"/>
            <a:ext cx="859854" cy="156363"/>
          </a:xfrm>
          <a:custGeom>
            <a:avLst/>
            <a:gdLst/>
            <a:ahLst/>
            <a:cxnLst/>
            <a:rect l="l" t="t" r="r" b="b"/>
            <a:pathLst>
              <a:path w="27336" h="4971" extrusionOk="0">
                <a:moveTo>
                  <a:pt x="1" y="2463"/>
                </a:moveTo>
                <a:cubicBezTo>
                  <a:pt x="1" y="1116"/>
                  <a:pt x="6132" y="1"/>
                  <a:pt x="13680" y="1"/>
                </a:cubicBezTo>
                <a:lnTo>
                  <a:pt x="13680" y="1"/>
                </a:lnTo>
                <a:cubicBezTo>
                  <a:pt x="21227" y="1"/>
                  <a:pt x="27335" y="1116"/>
                  <a:pt x="27335" y="2463"/>
                </a:cubicBezTo>
                <a:lnTo>
                  <a:pt x="27335" y="2463"/>
                </a:lnTo>
                <a:cubicBezTo>
                  <a:pt x="27335" y="3833"/>
                  <a:pt x="21227" y="4948"/>
                  <a:pt x="13680" y="4948"/>
                </a:cubicBezTo>
                <a:lnTo>
                  <a:pt x="13680" y="4948"/>
                </a:lnTo>
                <a:cubicBezTo>
                  <a:pt x="6132" y="4971"/>
                  <a:pt x="1" y="3856"/>
                  <a:pt x="1" y="2463"/>
                </a:cubicBezTo>
                <a:close/>
              </a:path>
            </a:pathLst>
          </a:custGeom>
          <a:solidFill>
            <a:srgbClr val="191919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713225" y="597050"/>
            <a:ext cx="5528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 </a:t>
            </a:r>
            <a:r>
              <a:rPr lang="en-US" sz="2000" dirty="0"/>
              <a:t>(any questions?)</a:t>
            </a:r>
            <a:endParaRPr dirty="0"/>
          </a:p>
        </p:txBody>
      </p:sp>
      <p:grpSp>
        <p:nvGrpSpPr>
          <p:cNvPr id="727" name="Google Shape;727;p36"/>
          <p:cNvGrpSpPr/>
          <p:nvPr/>
        </p:nvGrpSpPr>
        <p:grpSpPr>
          <a:xfrm>
            <a:off x="3365052" y="2350225"/>
            <a:ext cx="5427113" cy="2713671"/>
            <a:chOff x="3365052" y="2350225"/>
            <a:chExt cx="5427113" cy="2713671"/>
          </a:xfrm>
        </p:grpSpPr>
        <p:grpSp>
          <p:nvGrpSpPr>
            <p:cNvPr id="728" name="Google Shape;728;p36"/>
            <p:cNvGrpSpPr/>
            <p:nvPr/>
          </p:nvGrpSpPr>
          <p:grpSpPr>
            <a:xfrm>
              <a:off x="3365052" y="2350225"/>
              <a:ext cx="4842934" cy="2713671"/>
              <a:chOff x="3365052" y="2350225"/>
              <a:chExt cx="4842934" cy="2713671"/>
            </a:xfrm>
          </p:grpSpPr>
          <p:sp>
            <p:nvSpPr>
              <p:cNvPr id="729" name="Google Shape;729;p36"/>
              <p:cNvSpPr/>
              <p:nvPr/>
            </p:nvSpPr>
            <p:spPr>
              <a:xfrm>
                <a:off x="5970800" y="4838150"/>
                <a:ext cx="2022727" cy="225746"/>
              </a:xfrm>
              <a:custGeom>
                <a:avLst/>
                <a:gdLst/>
                <a:ahLst/>
                <a:cxnLst/>
                <a:rect l="l" t="t" r="r" b="b"/>
                <a:pathLst>
                  <a:path w="27336" h="4971" extrusionOk="0">
                    <a:moveTo>
                      <a:pt x="1" y="2463"/>
                    </a:moveTo>
                    <a:cubicBezTo>
                      <a:pt x="1" y="1116"/>
                      <a:pt x="6132" y="1"/>
                      <a:pt x="13680" y="1"/>
                    </a:cubicBezTo>
                    <a:lnTo>
                      <a:pt x="13680" y="1"/>
                    </a:lnTo>
                    <a:cubicBezTo>
                      <a:pt x="21227" y="1"/>
                      <a:pt x="27335" y="1116"/>
                      <a:pt x="27335" y="2463"/>
                    </a:cubicBezTo>
                    <a:lnTo>
                      <a:pt x="27335" y="2463"/>
                    </a:lnTo>
                    <a:cubicBezTo>
                      <a:pt x="27335" y="3833"/>
                      <a:pt x="21227" y="4948"/>
                      <a:pt x="13680" y="4948"/>
                    </a:cubicBezTo>
                    <a:lnTo>
                      <a:pt x="13680" y="4948"/>
                    </a:lnTo>
                    <a:cubicBezTo>
                      <a:pt x="6132" y="4971"/>
                      <a:pt x="1" y="3856"/>
                      <a:pt x="1" y="2463"/>
                    </a:cubicBezTo>
                    <a:close/>
                  </a:path>
                </a:pathLst>
              </a:custGeom>
              <a:solidFill>
                <a:srgbClr val="191919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6266026" y="4342175"/>
                <a:ext cx="715035" cy="615886"/>
              </a:xfrm>
              <a:custGeom>
                <a:avLst/>
                <a:gdLst/>
                <a:ahLst/>
                <a:cxnLst/>
                <a:rect l="l" t="t" r="r" b="b"/>
                <a:pathLst>
                  <a:path w="17236" h="14846" extrusionOk="0">
                    <a:moveTo>
                      <a:pt x="10135" y="1593"/>
                    </a:moveTo>
                    <a:cubicBezTo>
                      <a:pt x="6623" y="545"/>
                      <a:pt x="3007" y="0"/>
                      <a:pt x="2693" y="991"/>
                    </a:cubicBezTo>
                    <a:cubicBezTo>
                      <a:pt x="2191" y="2607"/>
                      <a:pt x="622" y="7415"/>
                      <a:pt x="622" y="7415"/>
                    </a:cubicBezTo>
                    <a:cubicBezTo>
                      <a:pt x="1" y="9428"/>
                      <a:pt x="1139" y="11529"/>
                      <a:pt x="3151" y="12151"/>
                    </a:cubicBezTo>
                    <a:lnTo>
                      <a:pt x="10096" y="14240"/>
                    </a:lnTo>
                    <a:cubicBezTo>
                      <a:pt x="10108" y="14244"/>
                      <a:pt x="10119" y="14248"/>
                      <a:pt x="10127" y="14248"/>
                    </a:cubicBezTo>
                    <a:cubicBezTo>
                      <a:pt x="12132" y="14846"/>
                      <a:pt x="14240" y="13697"/>
                      <a:pt x="14830" y="11708"/>
                    </a:cubicBezTo>
                    <a:cubicBezTo>
                      <a:pt x="14830" y="11708"/>
                      <a:pt x="16408" y="6884"/>
                      <a:pt x="16920" y="5291"/>
                    </a:cubicBezTo>
                    <a:cubicBezTo>
                      <a:pt x="17235" y="4274"/>
                      <a:pt x="13740" y="2666"/>
                      <a:pt x="10135" y="1593"/>
                    </a:cubicBezTo>
                    <a:close/>
                  </a:path>
                </a:pathLst>
              </a:custGeom>
              <a:solidFill>
                <a:srgbClr val="E2B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347400" y="3224381"/>
                <a:ext cx="826381" cy="783652"/>
              </a:xfrm>
              <a:custGeom>
                <a:avLst/>
                <a:gdLst/>
                <a:ahLst/>
                <a:cxnLst/>
                <a:rect l="l" t="t" r="r" b="b"/>
                <a:pathLst>
                  <a:path w="19920" h="18890" extrusionOk="0">
                    <a:moveTo>
                      <a:pt x="19919" y="0"/>
                    </a:moveTo>
                    <a:lnTo>
                      <a:pt x="9959" y="1639"/>
                    </a:lnTo>
                    <a:lnTo>
                      <a:pt x="1" y="3275"/>
                    </a:lnTo>
                    <a:lnTo>
                      <a:pt x="6397" y="11083"/>
                    </a:lnTo>
                    <a:lnTo>
                      <a:pt x="9299" y="14620"/>
                    </a:lnTo>
                    <a:lnTo>
                      <a:pt x="11816" y="14209"/>
                    </a:lnTo>
                    <a:lnTo>
                      <a:pt x="10915" y="16594"/>
                    </a:lnTo>
                    <a:lnTo>
                      <a:pt x="12799" y="18890"/>
                    </a:lnTo>
                    <a:lnTo>
                      <a:pt x="16357" y="9446"/>
                    </a:lnTo>
                    <a:lnTo>
                      <a:pt x="19919" y="0"/>
                    </a:lnTo>
                    <a:close/>
                  </a:path>
                </a:pathLst>
              </a:custGeom>
              <a:solidFill>
                <a:srgbClr val="5B3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6251382" y="4348273"/>
                <a:ext cx="732086" cy="604976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14583" extrusionOk="0">
                    <a:moveTo>
                      <a:pt x="4525" y="639"/>
                    </a:moveTo>
                    <a:cubicBezTo>
                      <a:pt x="5692" y="639"/>
                      <a:pt x="7693" y="948"/>
                      <a:pt x="10395" y="1753"/>
                    </a:cubicBezTo>
                    <a:cubicBezTo>
                      <a:pt x="13751" y="2752"/>
                      <a:pt x="16497" y="4064"/>
                      <a:pt x="16928" y="4872"/>
                    </a:cubicBezTo>
                    <a:cubicBezTo>
                      <a:pt x="16967" y="4946"/>
                      <a:pt x="16983" y="5004"/>
                      <a:pt x="16967" y="5047"/>
                    </a:cubicBezTo>
                    <a:cubicBezTo>
                      <a:pt x="16454" y="6639"/>
                      <a:pt x="14880" y="11463"/>
                      <a:pt x="14877" y="11472"/>
                    </a:cubicBezTo>
                    <a:cubicBezTo>
                      <a:pt x="14432" y="12965"/>
                      <a:pt x="13058" y="13934"/>
                      <a:pt x="11554" y="13934"/>
                    </a:cubicBezTo>
                    <a:cubicBezTo>
                      <a:pt x="11220" y="13934"/>
                      <a:pt x="10880" y="13887"/>
                      <a:pt x="10542" y="13786"/>
                    </a:cubicBezTo>
                    <a:lnTo>
                      <a:pt x="3597" y="11696"/>
                    </a:lnTo>
                    <a:cubicBezTo>
                      <a:pt x="1759" y="11129"/>
                      <a:pt x="719" y="9184"/>
                      <a:pt x="1278" y="7366"/>
                    </a:cubicBezTo>
                    <a:cubicBezTo>
                      <a:pt x="1293" y="7319"/>
                      <a:pt x="2855" y="2537"/>
                      <a:pt x="3353" y="941"/>
                    </a:cubicBezTo>
                    <a:cubicBezTo>
                      <a:pt x="3411" y="754"/>
                      <a:pt x="3812" y="639"/>
                      <a:pt x="4525" y="639"/>
                    </a:cubicBezTo>
                    <a:close/>
                    <a:moveTo>
                      <a:pt x="4618" y="1"/>
                    </a:moveTo>
                    <a:cubicBezTo>
                      <a:pt x="3650" y="1"/>
                      <a:pt x="2913" y="198"/>
                      <a:pt x="2738" y="747"/>
                    </a:cubicBezTo>
                    <a:cubicBezTo>
                      <a:pt x="2241" y="2343"/>
                      <a:pt x="684" y="7121"/>
                      <a:pt x="664" y="7171"/>
                    </a:cubicBezTo>
                    <a:cubicBezTo>
                      <a:pt x="0" y="9335"/>
                      <a:pt x="1232" y="11638"/>
                      <a:pt x="3410" y="12311"/>
                    </a:cubicBezTo>
                    <a:lnTo>
                      <a:pt x="10391" y="14412"/>
                    </a:lnTo>
                    <a:cubicBezTo>
                      <a:pt x="10780" y="14528"/>
                      <a:pt x="11174" y="14583"/>
                      <a:pt x="11561" y="14583"/>
                    </a:cubicBezTo>
                    <a:cubicBezTo>
                      <a:pt x="13328" y="14583"/>
                      <a:pt x="14962" y="13433"/>
                      <a:pt x="15491" y="11662"/>
                    </a:cubicBezTo>
                    <a:cubicBezTo>
                      <a:pt x="15491" y="11662"/>
                      <a:pt x="17064" y="6837"/>
                      <a:pt x="17580" y="5241"/>
                    </a:cubicBezTo>
                    <a:cubicBezTo>
                      <a:pt x="17646" y="5023"/>
                      <a:pt x="17619" y="4798"/>
                      <a:pt x="17495" y="4565"/>
                    </a:cubicBezTo>
                    <a:cubicBezTo>
                      <a:pt x="16850" y="3365"/>
                      <a:pt x="13366" y="1967"/>
                      <a:pt x="10581" y="1135"/>
                    </a:cubicBezTo>
                    <a:cubicBezTo>
                      <a:pt x="9440" y="795"/>
                      <a:pt x="6563" y="1"/>
                      <a:pt x="4618" y="1"/>
                    </a:cubicBezTo>
                    <a:close/>
                  </a:path>
                </a:pathLst>
              </a:custGeom>
              <a:solidFill>
                <a:srgbClr val="C39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6266026" y="4630117"/>
                <a:ext cx="622358" cy="309727"/>
              </a:xfrm>
              <a:custGeom>
                <a:avLst/>
                <a:gdLst/>
                <a:ahLst/>
                <a:cxnLst/>
                <a:rect l="l" t="t" r="r" b="b"/>
                <a:pathLst>
                  <a:path w="15002" h="7466" extrusionOk="0">
                    <a:moveTo>
                      <a:pt x="773" y="1"/>
                    </a:moveTo>
                    <a:cubicBezTo>
                      <a:pt x="676" y="296"/>
                      <a:pt x="622" y="474"/>
                      <a:pt x="622" y="474"/>
                    </a:cubicBezTo>
                    <a:cubicBezTo>
                      <a:pt x="1" y="2487"/>
                      <a:pt x="1139" y="4588"/>
                      <a:pt x="3151" y="5210"/>
                    </a:cubicBezTo>
                    <a:lnTo>
                      <a:pt x="10096" y="7299"/>
                    </a:lnTo>
                    <a:cubicBezTo>
                      <a:pt x="10108" y="7303"/>
                      <a:pt x="10119" y="7307"/>
                      <a:pt x="10127" y="7307"/>
                    </a:cubicBezTo>
                    <a:cubicBezTo>
                      <a:pt x="10487" y="7415"/>
                      <a:pt x="10850" y="7466"/>
                      <a:pt x="11207" y="7466"/>
                    </a:cubicBezTo>
                    <a:cubicBezTo>
                      <a:pt x="12839" y="7466"/>
                      <a:pt x="14346" y="6399"/>
                      <a:pt x="14830" y="4767"/>
                    </a:cubicBezTo>
                    <a:cubicBezTo>
                      <a:pt x="14830" y="4767"/>
                      <a:pt x="14897" y="4569"/>
                      <a:pt x="15002" y="4242"/>
                    </a:cubicBezTo>
                    <a:lnTo>
                      <a:pt x="7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6251382" y="4613689"/>
                <a:ext cx="653928" cy="339555"/>
              </a:xfrm>
              <a:custGeom>
                <a:avLst/>
                <a:gdLst/>
                <a:ahLst/>
                <a:cxnLst/>
                <a:rect l="l" t="t" r="r" b="b"/>
                <a:pathLst>
                  <a:path w="15763" h="8185" extrusionOk="0">
                    <a:moveTo>
                      <a:pt x="1336" y="793"/>
                    </a:moveTo>
                    <a:lnTo>
                      <a:pt x="14947" y="4852"/>
                    </a:lnTo>
                    <a:lnTo>
                      <a:pt x="14877" y="5074"/>
                    </a:lnTo>
                    <a:cubicBezTo>
                      <a:pt x="14432" y="6567"/>
                      <a:pt x="13058" y="7536"/>
                      <a:pt x="11554" y="7536"/>
                    </a:cubicBezTo>
                    <a:cubicBezTo>
                      <a:pt x="11220" y="7536"/>
                      <a:pt x="10880" y="7489"/>
                      <a:pt x="10542" y="7388"/>
                    </a:cubicBezTo>
                    <a:lnTo>
                      <a:pt x="3597" y="5298"/>
                    </a:lnTo>
                    <a:cubicBezTo>
                      <a:pt x="1759" y="4731"/>
                      <a:pt x="719" y="2790"/>
                      <a:pt x="1278" y="968"/>
                    </a:cubicBezTo>
                    <a:lnTo>
                      <a:pt x="1336" y="793"/>
                    </a:lnTo>
                    <a:close/>
                    <a:moveTo>
                      <a:pt x="920" y="0"/>
                    </a:moveTo>
                    <a:lnTo>
                      <a:pt x="664" y="773"/>
                    </a:lnTo>
                    <a:cubicBezTo>
                      <a:pt x="0" y="2937"/>
                      <a:pt x="1232" y="5240"/>
                      <a:pt x="3410" y="5913"/>
                    </a:cubicBezTo>
                    <a:lnTo>
                      <a:pt x="10391" y="8014"/>
                    </a:lnTo>
                    <a:cubicBezTo>
                      <a:pt x="10780" y="8130"/>
                      <a:pt x="11174" y="8185"/>
                      <a:pt x="11561" y="8185"/>
                    </a:cubicBezTo>
                    <a:cubicBezTo>
                      <a:pt x="13328" y="8185"/>
                      <a:pt x="14962" y="7035"/>
                      <a:pt x="15491" y="5264"/>
                    </a:cubicBezTo>
                    <a:lnTo>
                      <a:pt x="15762" y="4425"/>
                    </a:lnTo>
                    <a:lnTo>
                      <a:pt x="920" y="0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6345136" y="4361631"/>
                <a:ext cx="635924" cy="299771"/>
              </a:xfrm>
              <a:custGeom>
                <a:avLst/>
                <a:gdLst/>
                <a:ahLst/>
                <a:cxnLst/>
                <a:rect l="l" t="t" r="r" b="b"/>
                <a:pathLst>
                  <a:path w="15329" h="7226" extrusionOk="0">
                    <a:moveTo>
                      <a:pt x="2306" y="1"/>
                    </a:moveTo>
                    <a:cubicBezTo>
                      <a:pt x="1465" y="1"/>
                      <a:pt x="902" y="157"/>
                      <a:pt x="786" y="522"/>
                    </a:cubicBezTo>
                    <a:cubicBezTo>
                      <a:pt x="614" y="1073"/>
                      <a:pt x="315" y="2002"/>
                      <a:pt x="1" y="2984"/>
                    </a:cubicBezTo>
                    <a:lnTo>
                      <a:pt x="14233" y="7226"/>
                    </a:lnTo>
                    <a:cubicBezTo>
                      <a:pt x="14547" y="6263"/>
                      <a:pt x="14839" y="5358"/>
                      <a:pt x="15013" y="4822"/>
                    </a:cubicBezTo>
                    <a:cubicBezTo>
                      <a:pt x="15328" y="3805"/>
                      <a:pt x="11833" y="2197"/>
                      <a:pt x="8228" y="1124"/>
                    </a:cubicBezTo>
                    <a:cubicBezTo>
                      <a:pt x="6009" y="462"/>
                      <a:pt x="3749" y="1"/>
                      <a:pt x="23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6328211" y="4348273"/>
                <a:ext cx="655256" cy="329764"/>
              </a:xfrm>
              <a:custGeom>
                <a:avLst/>
                <a:gdLst/>
                <a:ahLst/>
                <a:cxnLst/>
                <a:rect l="l" t="t" r="r" b="b"/>
                <a:pathLst>
                  <a:path w="15795" h="7949" extrusionOk="0">
                    <a:moveTo>
                      <a:pt x="2673" y="639"/>
                    </a:moveTo>
                    <a:cubicBezTo>
                      <a:pt x="3840" y="639"/>
                      <a:pt x="5841" y="948"/>
                      <a:pt x="8543" y="1753"/>
                    </a:cubicBezTo>
                    <a:cubicBezTo>
                      <a:pt x="11899" y="2752"/>
                      <a:pt x="14645" y="4064"/>
                      <a:pt x="15076" y="4872"/>
                    </a:cubicBezTo>
                    <a:cubicBezTo>
                      <a:pt x="15115" y="4946"/>
                      <a:pt x="15126" y="5004"/>
                      <a:pt x="15115" y="5050"/>
                    </a:cubicBezTo>
                    <a:cubicBezTo>
                      <a:pt x="14959" y="5529"/>
                      <a:pt x="14706" y="6305"/>
                      <a:pt x="14431" y="7152"/>
                    </a:cubicBezTo>
                    <a:lnTo>
                      <a:pt x="813" y="3093"/>
                    </a:lnTo>
                    <a:cubicBezTo>
                      <a:pt x="1092" y="2227"/>
                      <a:pt x="1345" y="1434"/>
                      <a:pt x="1501" y="941"/>
                    </a:cubicBezTo>
                    <a:cubicBezTo>
                      <a:pt x="1559" y="754"/>
                      <a:pt x="1960" y="639"/>
                      <a:pt x="2673" y="639"/>
                    </a:cubicBezTo>
                    <a:close/>
                    <a:moveTo>
                      <a:pt x="2766" y="1"/>
                    </a:moveTo>
                    <a:cubicBezTo>
                      <a:pt x="1798" y="1"/>
                      <a:pt x="1061" y="198"/>
                      <a:pt x="886" y="747"/>
                    </a:cubicBezTo>
                    <a:cubicBezTo>
                      <a:pt x="716" y="1302"/>
                      <a:pt x="416" y="2227"/>
                      <a:pt x="102" y="3206"/>
                    </a:cubicBezTo>
                    <a:lnTo>
                      <a:pt x="1" y="3521"/>
                    </a:lnTo>
                    <a:lnTo>
                      <a:pt x="14851" y="7949"/>
                    </a:lnTo>
                    <a:lnTo>
                      <a:pt x="14948" y="7649"/>
                    </a:lnTo>
                    <a:cubicBezTo>
                      <a:pt x="15262" y="6686"/>
                      <a:pt x="15554" y="5781"/>
                      <a:pt x="15728" y="5245"/>
                    </a:cubicBezTo>
                    <a:lnTo>
                      <a:pt x="15728" y="5241"/>
                    </a:lnTo>
                    <a:cubicBezTo>
                      <a:pt x="15794" y="5023"/>
                      <a:pt x="15767" y="4798"/>
                      <a:pt x="15643" y="4565"/>
                    </a:cubicBezTo>
                    <a:cubicBezTo>
                      <a:pt x="14998" y="3365"/>
                      <a:pt x="11514" y="1967"/>
                      <a:pt x="8729" y="1135"/>
                    </a:cubicBezTo>
                    <a:cubicBezTo>
                      <a:pt x="7588" y="795"/>
                      <a:pt x="4711" y="1"/>
                      <a:pt x="2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6977061" y="4426630"/>
                <a:ext cx="652352" cy="544034"/>
              </a:xfrm>
              <a:custGeom>
                <a:avLst/>
                <a:gdLst/>
                <a:ahLst/>
                <a:cxnLst/>
                <a:rect l="l" t="t" r="r" b="b"/>
                <a:pathLst>
                  <a:path w="15725" h="13114" extrusionOk="0">
                    <a:moveTo>
                      <a:pt x="7179" y="431"/>
                    </a:moveTo>
                    <a:cubicBezTo>
                      <a:pt x="3540" y="854"/>
                      <a:pt x="1" y="1783"/>
                      <a:pt x="101" y="2817"/>
                    </a:cubicBezTo>
                    <a:cubicBezTo>
                      <a:pt x="280" y="4499"/>
                      <a:pt x="731" y="9536"/>
                      <a:pt x="731" y="9536"/>
                    </a:cubicBezTo>
                    <a:cubicBezTo>
                      <a:pt x="956" y="11630"/>
                      <a:pt x="2828" y="13113"/>
                      <a:pt x="4922" y="12889"/>
                    </a:cubicBezTo>
                    <a:lnTo>
                      <a:pt x="12132" y="12073"/>
                    </a:lnTo>
                    <a:cubicBezTo>
                      <a:pt x="12143" y="12073"/>
                      <a:pt x="12155" y="12069"/>
                      <a:pt x="12163" y="12069"/>
                    </a:cubicBezTo>
                    <a:cubicBezTo>
                      <a:pt x="14240" y="11828"/>
                      <a:pt x="15725" y="9940"/>
                      <a:pt x="15483" y="7882"/>
                    </a:cubicBezTo>
                    <a:cubicBezTo>
                      <a:pt x="15483" y="7882"/>
                      <a:pt x="15029" y="2824"/>
                      <a:pt x="14873" y="1157"/>
                    </a:cubicBezTo>
                    <a:cubicBezTo>
                      <a:pt x="14761" y="98"/>
                      <a:pt x="10920" y="1"/>
                      <a:pt x="7179" y="431"/>
                    </a:cubicBezTo>
                    <a:close/>
                  </a:path>
                </a:pathLst>
              </a:custGeom>
              <a:solidFill>
                <a:srgbClr val="E2B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6961131" y="4421320"/>
                <a:ext cx="682428" cy="554364"/>
              </a:xfrm>
              <a:custGeom>
                <a:avLst/>
                <a:gdLst/>
                <a:ahLst/>
                <a:cxnLst/>
                <a:rect l="l" t="t" r="r" b="b"/>
                <a:pathLst>
                  <a:path w="16450" h="13363" extrusionOk="0">
                    <a:moveTo>
                      <a:pt x="11412" y="644"/>
                    </a:moveTo>
                    <a:cubicBezTo>
                      <a:pt x="13123" y="644"/>
                      <a:pt x="14403" y="824"/>
                      <a:pt x="14834" y="1169"/>
                    </a:cubicBezTo>
                    <a:cubicBezTo>
                      <a:pt x="14900" y="1224"/>
                      <a:pt x="14935" y="1274"/>
                      <a:pt x="14940" y="1317"/>
                    </a:cubicBezTo>
                    <a:cubicBezTo>
                      <a:pt x="15094" y="2983"/>
                      <a:pt x="15549" y="8037"/>
                      <a:pt x="15549" y="8044"/>
                    </a:cubicBezTo>
                    <a:cubicBezTo>
                      <a:pt x="15770" y="9940"/>
                      <a:pt x="14407" y="11656"/>
                      <a:pt x="12477" y="11882"/>
                    </a:cubicBezTo>
                    <a:lnTo>
                      <a:pt x="5271" y="12698"/>
                    </a:lnTo>
                    <a:cubicBezTo>
                      <a:pt x="5144" y="12711"/>
                      <a:pt x="5018" y="12718"/>
                      <a:pt x="4893" y="12718"/>
                    </a:cubicBezTo>
                    <a:cubicBezTo>
                      <a:pt x="3138" y="12718"/>
                      <a:pt x="1626" y="11399"/>
                      <a:pt x="1434" y="9634"/>
                    </a:cubicBezTo>
                    <a:cubicBezTo>
                      <a:pt x="1430" y="9582"/>
                      <a:pt x="983" y="4576"/>
                      <a:pt x="808" y="2913"/>
                    </a:cubicBezTo>
                    <a:cubicBezTo>
                      <a:pt x="758" y="2397"/>
                      <a:pt x="3088" y="1402"/>
                      <a:pt x="7602" y="882"/>
                    </a:cubicBezTo>
                    <a:cubicBezTo>
                      <a:pt x="8980" y="722"/>
                      <a:pt x="10289" y="644"/>
                      <a:pt x="11412" y="644"/>
                    </a:cubicBezTo>
                    <a:close/>
                    <a:moveTo>
                      <a:pt x="11413" y="1"/>
                    </a:moveTo>
                    <a:cubicBezTo>
                      <a:pt x="10145" y="1"/>
                      <a:pt x="8758" y="99"/>
                      <a:pt x="7528" y="241"/>
                    </a:cubicBezTo>
                    <a:cubicBezTo>
                      <a:pt x="5757" y="446"/>
                      <a:pt x="1" y="1251"/>
                      <a:pt x="168" y="2976"/>
                    </a:cubicBezTo>
                    <a:cubicBezTo>
                      <a:pt x="342" y="4638"/>
                      <a:pt x="793" y="9641"/>
                      <a:pt x="797" y="9695"/>
                    </a:cubicBezTo>
                    <a:cubicBezTo>
                      <a:pt x="1022" y="11800"/>
                      <a:pt x="2817" y="13363"/>
                      <a:pt x="4899" y="13363"/>
                    </a:cubicBezTo>
                    <a:cubicBezTo>
                      <a:pt x="5045" y="13363"/>
                      <a:pt x="5193" y="13355"/>
                      <a:pt x="5341" y="13339"/>
                    </a:cubicBezTo>
                    <a:lnTo>
                      <a:pt x="12586" y="12515"/>
                    </a:lnTo>
                    <a:cubicBezTo>
                      <a:pt x="14834" y="12255"/>
                      <a:pt x="16450" y="10216"/>
                      <a:pt x="16190" y="7979"/>
                    </a:cubicBezTo>
                    <a:cubicBezTo>
                      <a:pt x="16190" y="7979"/>
                      <a:pt x="15736" y="2925"/>
                      <a:pt x="15580" y="1251"/>
                    </a:cubicBezTo>
                    <a:cubicBezTo>
                      <a:pt x="15553" y="1029"/>
                      <a:pt x="15440" y="831"/>
                      <a:pt x="15234" y="668"/>
                    </a:cubicBezTo>
                    <a:cubicBezTo>
                      <a:pt x="14623" y="179"/>
                      <a:pt x="13125" y="1"/>
                      <a:pt x="11413" y="1"/>
                    </a:cubicBezTo>
                    <a:close/>
                  </a:path>
                </a:pathLst>
              </a:custGeom>
              <a:solidFill>
                <a:srgbClr val="C39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7005602" y="4730668"/>
                <a:ext cx="623810" cy="231611"/>
              </a:xfrm>
              <a:custGeom>
                <a:avLst/>
                <a:gdLst/>
                <a:ahLst/>
                <a:cxnLst/>
                <a:rect l="l" t="t" r="r" b="b"/>
                <a:pathLst>
                  <a:path w="15037" h="5583" extrusionOk="0">
                    <a:moveTo>
                      <a:pt x="14749" y="1"/>
                    </a:moveTo>
                    <a:lnTo>
                      <a:pt x="1" y="1710"/>
                    </a:lnTo>
                    <a:cubicBezTo>
                      <a:pt x="28" y="2021"/>
                      <a:pt x="43" y="2207"/>
                      <a:pt x="43" y="2207"/>
                    </a:cubicBezTo>
                    <a:cubicBezTo>
                      <a:pt x="253" y="4160"/>
                      <a:pt x="1896" y="5582"/>
                      <a:pt x="3815" y="5582"/>
                    </a:cubicBezTo>
                    <a:cubicBezTo>
                      <a:pt x="3953" y="5582"/>
                      <a:pt x="4093" y="5575"/>
                      <a:pt x="4234" y="5560"/>
                    </a:cubicBezTo>
                    <a:lnTo>
                      <a:pt x="11444" y="4744"/>
                    </a:lnTo>
                    <a:cubicBezTo>
                      <a:pt x="11455" y="4744"/>
                      <a:pt x="11467" y="4740"/>
                      <a:pt x="11475" y="4740"/>
                    </a:cubicBezTo>
                    <a:cubicBezTo>
                      <a:pt x="13552" y="4499"/>
                      <a:pt x="15037" y="2611"/>
                      <a:pt x="14795" y="553"/>
                    </a:cubicBezTo>
                    <a:cubicBezTo>
                      <a:pt x="14795" y="553"/>
                      <a:pt x="14780" y="343"/>
                      <a:pt x="14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6991124" y="4715858"/>
                <a:ext cx="652435" cy="259821"/>
              </a:xfrm>
              <a:custGeom>
                <a:avLst/>
                <a:gdLst/>
                <a:ahLst/>
                <a:cxnLst/>
                <a:rect l="l" t="t" r="r" b="b"/>
                <a:pathLst>
                  <a:path w="15727" h="6263" extrusionOk="0">
                    <a:moveTo>
                      <a:pt x="14807" y="716"/>
                    </a:moveTo>
                    <a:lnTo>
                      <a:pt x="14826" y="944"/>
                    </a:lnTo>
                    <a:cubicBezTo>
                      <a:pt x="15047" y="2840"/>
                      <a:pt x="13684" y="4556"/>
                      <a:pt x="11754" y="4782"/>
                    </a:cubicBezTo>
                    <a:lnTo>
                      <a:pt x="4548" y="5598"/>
                    </a:lnTo>
                    <a:cubicBezTo>
                      <a:pt x="4421" y="5611"/>
                      <a:pt x="4295" y="5618"/>
                      <a:pt x="4169" y="5618"/>
                    </a:cubicBezTo>
                    <a:cubicBezTo>
                      <a:pt x="2415" y="5618"/>
                      <a:pt x="903" y="4302"/>
                      <a:pt x="711" y="2534"/>
                    </a:cubicBezTo>
                    <a:lnTo>
                      <a:pt x="695" y="2351"/>
                    </a:lnTo>
                    <a:lnTo>
                      <a:pt x="14807" y="716"/>
                    </a:lnTo>
                    <a:close/>
                    <a:moveTo>
                      <a:pt x="15386" y="1"/>
                    </a:moveTo>
                    <a:lnTo>
                      <a:pt x="0" y="1783"/>
                    </a:lnTo>
                    <a:lnTo>
                      <a:pt x="74" y="2595"/>
                    </a:lnTo>
                    <a:cubicBezTo>
                      <a:pt x="299" y="4700"/>
                      <a:pt x="2094" y="6263"/>
                      <a:pt x="4176" y="6263"/>
                    </a:cubicBezTo>
                    <a:cubicBezTo>
                      <a:pt x="4322" y="6263"/>
                      <a:pt x="4470" y="6255"/>
                      <a:pt x="4618" y="6239"/>
                    </a:cubicBezTo>
                    <a:lnTo>
                      <a:pt x="11863" y="5415"/>
                    </a:lnTo>
                    <a:cubicBezTo>
                      <a:pt x="14111" y="5155"/>
                      <a:pt x="15727" y="3116"/>
                      <a:pt x="15467" y="879"/>
                    </a:cubicBezTo>
                    <a:lnTo>
                      <a:pt x="15386" y="1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6977061" y="4434554"/>
                <a:ext cx="626714" cy="215598"/>
              </a:xfrm>
              <a:custGeom>
                <a:avLst/>
                <a:gdLst/>
                <a:ahLst/>
                <a:cxnLst/>
                <a:rect l="l" t="t" r="r" b="b"/>
                <a:pathLst>
                  <a:path w="15107" h="5197" extrusionOk="0">
                    <a:moveTo>
                      <a:pt x="11038" y="1"/>
                    </a:moveTo>
                    <a:cubicBezTo>
                      <a:pt x="9854" y="1"/>
                      <a:pt x="8510" y="87"/>
                      <a:pt x="7179" y="240"/>
                    </a:cubicBezTo>
                    <a:cubicBezTo>
                      <a:pt x="3540" y="663"/>
                      <a:pt x="1" y="1592"/>
                      <a:pt x="101" y="2626"/>
                    </a:cubicBezTo>
                    <a:cubicBezTo>
                      <a:pt x="164" y="3200"/>
                      <a:pt x="257" y="4171"/>
                      <a:pt x="350" y="5197"/>
                    </a:cubicBezTo>
                    <a:lnTo>
                      <a:pt x="15107" y="3483"/>
                    </a:lnTo>
                    <a:cubicBezTo>
                      <a:pt x="15013" y="2478"/>
                      <a:pt x="14928" y="1530"/>
                      <a:pt x="14873" y="966"/>
                    </a:cubicBezTo>
                    <a:cubicBezTo>
                      <a:pt x="14801" y="284"/>
                      <a:pt x="13181" y="1"/>
                      <a:pt x="110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6961131" y="4421320"/>
                <a:ext cx="656998" cy="243641"/>
              </a:xfrm>
              <a:custGeom>
                <a:avLst/>
                <a:gdLst/>
                <a:ahLst/>
                <a:cxnLst/>
                <a:rect l="l" t="t" r="r" b="b"/>
                <a:pathLst>
                  <a:path w="15837" h="5873" extrusionOk="0">
                    <a:moveTo>
                      <a:pt x="11412" y="644"/>
                    </a:moveTo>
                    <a:cubicBezTo>
                      <a:pt x="13123" y="644"/>
                      <a:pt x="14403" y="824"/>
                      <a:pt x="14834" y="1169"/>
                    </a:cubicBezTo>
                    <a:cubicBezTo>
                      <a:pt x="14897" y="1224"/>
                      <a:pt x="14935" y="1274"/>
                      <a:pt x="14940" y="1321"/>
                    </a:cubicBezTo>
                    <a:cubicBezTo>
                      <a:pt x="14986" y="1821"/>
                      <a:pt x="15060" y="2633"/>
                      <a:pt x="15141" y="3519"/>
                    </a:cubicBezTo>
                    <a:lnTo>
                      <a:pt x="1026" y="5159"/>
                    </a:lnTo>
                    <a:cubicBezTo>
                      <a:pt x="940" y="4254"/>
                      <a:pt x="858" y="3426"/>
                      <a:pt x="808" y="2913"/>
                    </a:cubicBezTo>
                    <a:cubicBezTo>
                      <a:pt x="758" y="2397"/>
                      <a:pt x="3088" y="1402"/>
                      <a:pt x="7602" y="882"/>
                    </a:cubicBezTo>
                    <a:cubicBezTo>
                      <a:pt x="8980" y="722"/>
                      <a:pt x="10289" y="644"/>
                      <a:pt x="11412" y="644"/>
                    </a:cubicBezTo>
                    <a:close/>
                    <a:moveTo>
                      <a:pt x="11413" y="1"/>
                    </a:moveTo>
                    <a:cubicBezTo>
                      <a:pt x="10145" y="1"/>
                      <a:pt x="8758" y="99"/>
                      <a:pt x="7528" y="241"/>
                    </a:cubicBezTo>
                    <a:cubicBezTo>
                      <a:pt x="5757" y="446"/>
                      <a:pt x="1" y="1251"/>
                      <a:pt x="168" y="2976"/>
                    </a:cubicBezTo>
                    <a:cubicBezTo>
                      <a:pt x="229" y="3551"/>
                      <a:pt x="319" y="4521"/>
                      <a:pt x="416" y="5547"/>
                    </a:cubicBezTo>
                    <a:lnTo>
                      <a:pt x="447" y="5873"/>
                    </a:lnTo>
                    <a:lnTo>
                      <a:pt x="15836" y="4087"/>
                    </a:lnTo>
                    <a:lnTo>
                      <a:pt x="15809" y="3775"/>
                    </a:lnTo>
                    <a:cubicBezTo>
                      <a:pt x="15720" y="2766"/>
                      <a:pt x="15630" y="1818"/>
                      <a:pt x="15580" y="1258"/>
                    </a:cubicBezTo>
                    <a:lnTo>
                      <a:pt x="15580" y="1251"/>
                    </a:lnTo>
                    <a:cubicBezTo>
                      <a:pt x="15553" y="1029"/>
                      <a:pt x="15440" y="831"/>
                      <a:pt x="15234" y="668"/>
                    </a:cubicBezTo>
                    <a:cubicBezTo>
                      <a:pt x="14623" y="179"/>
                      <a:pt x="13125" y="1"/>
                      <a:pt x="11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328525" y="3206585"/>
                <a:ext cx="864091" cy="819246"/>
              </a:xfrm>
              <a:custGeom>
                <a:avLst/>
                <a:gdLst/>
                <a:ahLst/>
                <a:cxnLst/>
                <a:rect l="l" t="t" r="r" b="b"/>
                <a:pathLst>
                  <a:path w="20829" h="19748" extrusionOk="0">
                    <a:moveTo>
                      <a:pt x="19713" y="973"/>
                    </a:moveTo>
                    <a:lnTo>
                      <a:pt x="13114" y="18472"/>
                    </a:lnTo>
                    <a:lnTo>
                      <a:pt x="11859" y="16942"/>
                    </a:lnTo>
                    <a:lnTo>
                      <a:pt x="12671" y="14789"/>
                    </a:lnTo>
                    <a:cubicBezTo>
                      <a:pt x="12725" y="14646"/>
                      <a:pt x="12698" y="14483"/>
                      <a:pt x="12601" y="14366"/>
                    </a:cubicBezTo>
                    <a:cubicBezTo>
                      <a:pt x="12519" y="14264"/>
                      <a:pt x="12398" y="14210"/>
                      <a:pt x="12270" y="14210"/>
                    </a:cubicBezTo>
                    <a:cubicBezTo>
                      <a:pt x="12248" y="14210"/>
                      <a:pt x="12225" y="14211"/>
                      <a:pt x="12202" y="14215"/>
                    </a:cubicBezTo>
                    <a:lnTo>
                      <a:pt x="9929" y="14588"/>
                    </a:lnTo>
                    <a:lnTo>
                      <a:pt x="1255" y="4007"/>
                    </a:lnTo>
                    <a:lnTo>
                      <a:pt x="19713" y="973"/>
                    </a:lnTo>
                    <a:close/>
                    <a:moveTo>
                      <a:pt x="20371" y="1"/>
                    </a:moveTo>
                    <a:cubicBezTo>
                      <a:pt x="20349" y="1"/>
                      <a:pt x="20327" y="3"/>
                      <a:pt x="20304" y="6"/>
                    </a:cubicBezTo>
                    <a:lnTo>
                      <a:pt x="10345" y="1645"/>
                    </a:lnTo>
                    <a:lnTo>
                      <a:pt x="386" y="3285"/>
                    </a:lnTo>
                    <a:cubicBezTo>
                      <a:pt x="234" y="3308"/>
                      <a:pt x="110" y="3412"/>
                      <a:pt x="56" y="3556"/>
                    </a:cubicBezTo>
                    <a:cubicBezTo>
                      <a:pt x="1" y="3696"/>
                      <a:pt x="29" y="3859"/>
                      <a:pt x="126" y="3975"/>
                    </a:cubicBezTo>
                    <a:lnTo>
                      <a:pt x="9424" y="15322"/>
                    </a:lnTo>
                    <a:cubicBezTo>
                      <a:pt x="9506" y="15422"/>
                      <a:pt x="9625" y="15480"/>
                      <a:pt x="9751" y="15480"/>
                    </a:cubicBezTo>
                    <a:cubicBezTo>
                      <a:pt x="9775" y="15480"/>
                      <a:pt x="9800" y="15478"/>
                      <a:pt x="9824" y="15474"/>
                    </a:cubicBezTo>
                    <a:lnTo>
                      <a:pt x="11607" y="15182"/>
                    </a:lnTo>
                    <a:lnTo>
                      <a:pt x="10970" y="16872"/>
                    </a:lnTo>
                    <a:cubicBezTo>
                      <a:pt x="10916" y="17015"/>
                      <a:pt x="10943" y="17175"/>
                      <a:pt x="11040" y="17295"/>
                    </a:cubicBezTo>
                    <a:lnTo>
                      <a:pt x="12920" y="19590"/>
                    </a:lnTo>
                    <a:cubicBezTo>
                      <a:pt x="12982" y="19669"/>
                      <a:pt x="13068" y="19719"/>
                      <a:pt x="13161" y="19738"/>
                    </a:cubicBezTo>
                    <a:cubicBezTo>
                      <a:pt x="13189" y="19745"/>
                      <a:pt x="13218" y="19747"/>
                      <a:pt x="13247" y="19747"/>
                    </a:cubicBezTo>
                    <a:cubicBezTo>
                      <a:pt x="13271" y="19747"/>
                      <a:pt x="13296" y="19746"/>
                      <a:pt x="13320" y="19742"/>
                    </a:cubicBezTo>
                    <a:cubicBezTo>
                      <a:pt x="13471" y="19719"/>
                      <a:pt x="13600" y="19614"/>
                      <a:pt x="13654" y="19470"/>
                    </a:cubicBezTo>
                    <a:lnTo>
                      <a:pt x="20778" y="581"/>
                    </a:lnTo>
                    <a:cubicBezTo>
                      <a:pt x="20828" y="437"/>
                      <a:pt x="20805" y="278"/>
                      <a:pt x="20708" y="157"/>
                    </a:cubicBezTo>
                    <a:cubicBezTo>
                      <a:pt x="20625" y="58"/>
                      <a:pt x="20500" y="1"/>
                      <a:pt x="20371" y="1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973231" y="2457379"/>
                <a:ext cx="2135150" cy="2135108"/>
              </a:xfrm>
              <a:custGeom>
                <a:avLst/>
                <a:gdLst/>
                <a:ahLst/>
                <a:cxnLst/>
                <a:rect l="l" t="t" r="r" b="b"/>
                <a:pathLst>
                  <a:path w="51468" h="51467" extrusionOk="0">
                    <a:moveTo>
                      <a:pt x="1" y="25726"/>
                    </a:moveTo>
                    <a:cubicBezTo>
                      <a:pt x="1" y="39938"/>
                      <a:pt x="11529" y="51467"/>
                      <a:pt x="25742" y="51467"/>
                    </a:cubicBezTo>
                    <a:cubicBezTo>
                      <a:pt x="39959" y="51467"/>
                      <a:pt x="51468" y="39938"/>
                      <a:pt x="51468" y="25726"/>
                    </a:cubicBezTo>
                    <a:cubicBezTo>
                      <a:pt x="51468" y="11528"/>
                      <a:pt x="39959" y="0"/>
                      <a:pt x="25742" y="0"/>
                    </a:cubicBezTo>
                    <a:cubicBezTo>
                      <a:pt x="11529" y="0"/>
                      <a:pt x="1" y="11528"/>
                      <a:pt x="1" y="257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959084" y="2443025"/>
                <a:ext cx="2248902" cy="2163650"/>
              </a:xfrm>
              <a:custGeom>
                <a:avLst/>
                <a:gdLst/>
                <a:ahLst/>
                <a:cxnLst/>
                <a:rect l="l" t="t" r="r" b="b"/>
                <a:pathLst>
                  <a:path w="54210" h="52155" extrusionOk="0">
                    <a:moveTo>
                      <a:pt x="49536" y="16365"/>
                    </a:moveTo>
                    <a:cubicBezTo>
                      <a:pt x="53467" y="25854"/>
                      <a:pt x="51303" y="36769"/>
                      <a:pt x="44032" y="44036"/>
                    </a:cubicBezTo>
                    <a:cubicBezTo>
                      <a:pt x="39172" y="48896"/>
                      <a:pt x="32682" y="51475"/>
                      <a:pt x="26079" y="51475"/>
                    </a:cubicBezTo>
                    <a:cubicBezTo>
                      <a:pt x="22808" y="51475"/>
                      <a:pt x="19507" y="50841"/>
                      <a:pt x="16361" y="49536"/>
                    </a:cubicBezTo>
                    <a:cubicBezTo>
                      <a:pt x="6876" y="45606"/>
                      <a:pt x="688" y="36354"/>
                      <a:pt x="688" y="26087"/>
                    </a:cubicBezTo>
                    <a:cubicBezTo>
                      <a:pt x="703" y="12053"/>
                      <a:pt x="12049" y="688"/>
                      <a:pt x="26083" y="688"/>
                    </a:cubicBezTo>
                    <a:cubicBezTo>
                      <a:pt x="36349" y="688"/>
                      <a:pt x="45621" y="6876"/>
                      <a:pt x="49536" y="16365"/>
                    </a:cubicBezTo>
                    <a:close/>
                    <a:moveTo>
                      <a:pt x="16093" y="1989"/>
                    </a:moveTo>
                    <a:cubicBezTo>
                      <a:pt x="6351" y="6029"/>
                      <a:pt x="1" y="15533"/>
                      <a:pt x="1" y="26087"/>
                    </a:cubicBezTo>
                    <a:cubicBezTo>
                      <a:pt x="19" y="40463"/>
                      <a:pt x="11688" y="52135"/>
                      <a:pt x="26083" y="52155"/>
                    </a:cubicBezTo>
                    <a:cubicBezTo>
                      <a:pt x="36617" y="52155"/>
                      <a:pt x="46126" y="45804"/>
                      <a:pt x="50165" y="36062"/>
                    </a:cubicBezTo>
                    <a:cubicBezTo>
                      <a:pt x="54209" y="26320"/>
                      <a:pt x="51972" y="15103"/>
                      <a:pt x="44522" y="7633"/>
                    </a:cubicBezTo>
                    <a:cubicBezTo>
                      <a:pt x="39527" y="2650"/>
                      <a:pt x="32857" y="1"/>
                      <a:pt x="26071" y="1"/>
                    </a:cubicBezTo>
                    <a:cubicBezTo>
                      <a:pt x="22711" y="1"/>
                      <a:pt x="19325" y="649"/>
                      <a:pt x="16093" y="1989"/>
                    </a:cubicBezTo>
                    <a:close/>
                  </a:path>
                </a:pathLst>
              </a:custGeom>
              <a:solidFill>
                <a:srgbClr val="CAA1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6345468" y="3766747"/>
                <a:ext cx="1390992" cy="826547"/>
              </a:xfrm>
              <a:custGeom>
                <a:avLst/>
                <a:gdLst/>
                <a:ahLst/>
                <a:cxnLst/>
                <a:rect l="l" t="t" r="r" b="b"/>
                <a:pathLst>
                  <a:path w="33530" h="19924" extrusionOk="0">
                    <a:moveTo>
                      <a:pt x="1065" y="1"/>
                    </a:moveTo>
                    <a:lnTo>
                      <a:pt x="1065" y="13786"/>
                    </a:lnTo>
                    <a:lnTo>
                      <a:pt x="0" y="13786"/>
                    </a:lnTo>
                    <a:cubicBezTo>
                      <a:pt x="1348" y="14936"/>
                      <a:pt x="3053" y="16085"/>
                      <a:pt x="4619" y="16940"/>
                    </a:cubicBezTo>
                    <a:cubicBezTo>
                      <a:pt x="5955" y="17651"/>
                      <a:pt x="7357" y="18245"/>
                      <a:pt x="8818" y="18711"/>
                    </a:cubicBezTo>
                    <a:cubicBezTo>
                      <a:pt x="11354" y="19550"/>
                      <a:pt x="14066" y="19923"/>
                      <a:pt x="16886" y="19923"/>
                    </a:cubicBezTo>
                    <a:cubicBezTo>
                      <a:pt x="23240" y="19923"/>
                      <a:pt x="29051" y="17609"/>
                      <a:pt x="33530" y="13786"/>
                    </a:cubicBezTo>
                    <a:lnTo>
                      <a:pt x="25590" y="13786"/>
                    </a:lnTo>
                    <a:lnTo>
                      <a:pt x="25590" y="67"/>
                    </a:lnTo>
                    <a:cubicBezTo>
                      <a:pt x="24060" y="44"/>
                      <a:pt x="22502" y="20"/>
                      <a:pt x="21391" y="1"/>
                    </a:cubicBezTo>
                    <a:lnTo>
                      <a:pt x="21391" y="13786"/>
                    </a:lnTo>
                    <a:lnTo>
                      <a:pt x="5264" y="13786"/>
                    </a:lnTo>
                    <a:lnTo>
                      <a:pt x="5264" y="67"/>
                    </a:lnTo>
                    <a:cubicBezTo>
                      <a:pt x="3733" y="44"/>
                      <a:pt x="2171" y="20"/>
                      <a:pt x="10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6309377" y="3753223"/>
                <a:ext cx="1463176" cy="853429"/>
              </a:xfrm>
              <a:custGeom>
                <a:avLst/>
                <a:gdLst/>
                <a:ahLst/>
                <a:cxnLst/>
                <a:rect l="l" t="t" r="r" b="b"/>
                <a:pathLst>
                  <a:path w="35270" h="20572" extrusionOk="0">
                    <a:moveTo>
                      <a:pt x="22584" y="653"/>
                    </a:moveTo>
                    <a:cubicBezTo>
                      <a:pt x="23578" y="669"/>
                      <a:pt x="24855" y="692"/>
                      <a:pt x="26142" y="712"/>
                    </a:cubicBezTo>
                    <a:lnTo>
                      <a:pt x="26142" y="14430"/>
                    </a:lnTo>
                    <a:lnTo>
                      <a:pt x="33502" y="14430"/>
                    </a:lnTo>
                    <a:cubicBezTo>
                      <a:pt x="29036" y="17985"/>
                      <a:pt x="23477" y="19927"/>
                      <a:pt x="17756" y="19927"/>
                    </a:cubicBezTo>
                    <a:cubicBezTo>
                      <a:pt x="14870" y="19927"/>
                      <a:pt x="12189" y="19527"/>
                      <a:pt x="9785" y="18731"/>
                    </a:cubicBezTo>
                    <a:cubicBezTo>
                      <a:pt x="8364" y="18276"/>
                      <a:pt x="6969" y="17689"/>
                      <a:pt x="5644" y="16986"/>
                    </a:cubicBezTo>
                    <a:cubicBezTo>
                      <a:pt x="4312" y="16257"/>
                      <a:pt x="2941" y="15351"/>
                      <a:pt x="1772" y="14430"/>
                    </a:cubicBezTo>
                    <a:lnTo>
                      <a:pt x="2257" y="14430"/>
                    </a:lnTo>
                    <a:lnTo>
                      <a:pt x="2257" y="653"/>
                    </a:lnTo>
                    <a:cubicBezTo>
                      <a:pt x="3251" y="669"/>
                      <a:pt x="4529" y="692"/>
                      <a:pt x="5811" y="712"/>
                    </a:cubicBezTo>
                    <a:lnTo>
                      <a:pt x="5811" y="14430"/>
                    </a:lnTo>
                    <a:lnTo>
                      <a:pt x="22584" y="14430"/>
                    </a:lnTo>
                    <a:lnTo>
                      <a:pt x="22584" y="653"/>
                    </a:lnTo>
                    <a:close/>
                    <a:moveTo>
                      <a:pt x="1612" y="0"/>
                    </a:moveTo>
                    <a:lnTo>
                      <a:pt x="1612" y="13790"/>
                    </a:lnTo>
                    <a:lnTo>
                      <a:pt x="1" y="13790"/>
                    </a:lnTo>
                    <a:lnTo>
                      <a:pt x="661" y="14353"/>
                    </a:lnTo>
                    <a:cubicBezTo>
                      <a:pt x="1989" y="15487"/>
                      <a:pt x="3694" y="16653"/>
                      <a:pt x="5341" y="17550"/>
                    </a:cubicBezTo>
                    <a:cubicBezTo>
                      <a:pt x="6700" y="18272"/>
                      <a:pt x="8130" y="18878"/>
                      <a:pt x="9587" y="19340"/>
                    </a:cubicBezTo>
                    <a:cubicBezTo>
                      <a:pt x="12053" y="20156"/>
                      <a:pt x="14800" y="20572"/>
                      <a:pt x="17756" y="20572"/>
                    </a:cubicBezTo>
                    <a:cubicBezTo>
                      <a:pt x="23928" y="20572"/>
                      <a:pt x="29913" y="18365"/>
                      <a:pt x="34609" y="14353"/>
                    </a:cubicBezTo>
                    <a:lnTo>
                      <a:pt x="35269" y="13790"/>
                    </a:lnTo>
                    <a:lnTo>
                      <a:pt x="26782" y="13790"/>
                    </a:lnTo>
                    <a:lnTo>
                      <a:pt x="26782" y="78"/>
                    </a:lnTo>
                    <a:lnTo>
                      <a:pt x="26468" y="74"/>
                    </a:lnTo>
                    <a:cubicBezTo>
                      <a:pt x="24934" y="51"/>
                      <a:pt x="23376" y="24"/>
                      <a:pt x="22269" y="4"/>
                    </a:cubicBezTo>
                    <a:lnTo>
                      <a:pt x="21942" y="0"/>
                    </a:lnTo>
                    <a:lnTo>
                      <a:pt x="21942" y="13790"/>
                    </a:lnTo>
                    <a:lnTo>
                      <a:pt x="6452" y="13790"/>
                    </a:lnTo>
                    <a:lnTo>
                      <a:pt x="6452" y="78"/>
                    </a:lnTo>
                    <a:lnTo>
                      <a:pt x="6137" y="74"/>
                    </a:lnTo>
                    <a:cubicBezTo>
                      <a:pt x="4608" y="51"/>
                      <a:pt x="3050" y="24"/>
                      <a:pt x="1939" y="4"/>
                    </a:cubicBezTo>
                    <a:lnTo>
                      <a:pt x="16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6034129" y="2730345"/>
                <a:ext cx="1506237" cy="1552618"/>
              </a:xfrm>
              <a:custGeom>
                <a:avLst/>
                <a:gdLst/>
                <a:ahLst/>
                <a:cxnLst/>
                <a:rect l="l" t="t" r="r" b="b"/>
                <a:pathLst>
                  <a:path w="36308" h="37426" extrusionOk="0">
                    <a:moveTo>
                      <a:pt x="1" y="18711"/>
                    </a:moveTo>
                    <a:cubicBezTo>
                      <a:pt x="1" y="29046"/>
                      <a:pt x="8131" y="37425"/>
                      <a:pt x="18156" y="37425"/>
                    </a:cubicBezTo>
                    <a:cubicBezTo>
                      <a:pt x="28181" y="37425"/>
                      <a:pt x="36307" y="29046"/>
                      <a:pt x="36307" y="18711"/>
                    </a:cubicBezTo>
                    <a:cubicBezTo>
                      <a:pt x="36307" y="8379"/>
                      <a:pt x="28181" y="0"/>
                      <a:pt x="18156" y="0"/>
                    </a:cubicBezTo>
                    <a:cubicBezTo>
                      <a:pt x="8131" y="0"/>
                      <a:pt x="1" y="8379"/>
                      <a:pt x="1" y="18711"/>
                    </a:cubicBezTo>
                    <a:close/>
                  </a:path>
                </a:pathLst>
              </a:custGeom>
              <a:solidFill>
                <a:srgbClr val="E2B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6020979" y="2716946"/>
                <a:ext cx="1532746" cy="1579209"/>
              </a:xfrm>
              <a:custGeom>
                <a:avLst/>
                <a:gdLst/>
                <a:ahLst/>
                <a:cxnLst/>
                <a:rect l="l" t="t" r="r" b="b"/>
                <a:pathLst>
                  <a:path w="36947" h="38067" extrusionOk="0">
                    <a:moveTo>
                      <a:pt x="18473" y="642"/>
                    </a:moveTo>
                    <a:cubicBezTo>
                      <a:pt x="28304" y="642"/>
                      <a:pt x="36302" y="8892"/>
                      <a:pt x="36302" y="19034"/>
                    </a:cubicBezTo>
                    <a:cubicBezTo>
                      <a:pt x="36302" y="29175"/>
                      <a:pt x="28304" y="37426"/>
                      <a:pt x="18473" y="37426"/>
                    </a:cubicBezTo>
                    <a:cubicBezTo>
                      <a:pt x="8638" y="37426"/>
                      <a:pt x="641" y="29175"/>
                      <a:pt x="641" y="19034"/>
                    </a:cubicBezTo>
                    <a:cubicBezTo>
                      <a:pt x="641" y="8892"/>
                      <a:pt x="8638" y="642"/>
                      <a:pt x="18473" y="642"/>
                    </a:cubicBezTo>
                    <a:close/>
                    <a:moveTo>
                      <a:pt x="18473" y="1"/>
                    </a:moveTo>
                    <a:cubicBezTo>
                      <a:pt x="8285" y="1"/>
                      <a:pt x="0" y="8539"/>
                      <a:pt x="0" y="19034"/>
                    </a:cubicBezTo>
                    <a:cubicBezTo>
                      <a:pt x="0" y="29529"/>
                      <a:pt x="8285" y="38067"/>
                      <a:pt x="18473" y="38067"/>
                    </a:cubicBezTo>
                    <a:cubicBezTo>
                      <a:pt x="28657" y="38067"/>
                      <a:pt x="36947" y="29529"/>
                      <a:pt x="36947" y="19034"/>
                    </a:cubicBezTo>
                    <a:cubicBezTo>
                      <a:pt x="36947" y="8539"/>
                      <a:pt x="28657" y="1"/>
                      <a:pt x="18473" y="1"/>
                    </a:cubicBezTo>
                    <a:close/>
                  </a:path>
                </a:pathLst>
              </a:custGeom>
              <a:solidFill>
                <a:srgbClr val="CAA1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7410284" y="3981718"/>
                <a:ext cx="485997" cy="501014"/>
              </a:xfrm>
              <a:custGeom>
                <a:avLst/>
                <a:gdLst/>
                <a:ahLst/>
                <a:cxnLst/>
                <a:rect l="l" t="t" r="r" b="b"/>
                <a:pathLst>
                  <a:path w="11715" h="12077" extrusionOk="0">
                    <a:moveTo>
                      <a:pt x="0" y="6040"/>
                    </a:moveTo>
                    <a:cubicBezTo>
                      <a:pt x="0" y="9373"/>
                      <a:pt x="2622" y="12076"/>
                      <a:pt x="5857" y="12076"/>
                    </a:cubicBezTo>
                    <a:cubicBezTo>
                      <a:pt x="9093" y="12076"/>
                      <a:pt x="11714" y="9373"/>
                      <a:pt x="11714" y="6040"/>
                    </a:cubicBezTo>
                    <a:cubicBezTo>
                      <a:pt x="11714" y="2704"/>
                      <a:pt x="9093" y="0"/>
                      <a:pt x="5857" y="0"/>
                    </a:cubicBezTo>
                    <a:cubicBezTo>
                      <a:pt x="2622" y="0"/>
                      <a:pt x="0" y="2704"/>
                      <a:pt x="0" y="6040"/>
                    </a:cubicBezTo>
                    <a:close/>
                  </a:path>
                </a:pathLst>
              </a:custGeom>
              <a:solidFill>
                <a:srgbClr val="E2B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7405887" y="3977362"/>
                <a:ext cx="494626" cy="509726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2287" extrusionOk="0">
                    <a:moveTo>
                      <a:pt x="5963" y="211"/>
                    </a:moveTo>
                    <a:cubicBezTo>
                      <a:pt x="9133" y="211"/>
                      <a:pt x="11716" y="2871"/>
                      <a:pt x="11716" y="6145"/>
                    </a:cubicBezTo>
                    <a:cubicBezTo>
                      <a:pt x="11716" y="9416"/>
                      <a:pt x="9133" y="12077"/>
                      <a:pt x="5963" y="12077"/>
                    </a:cubicBezTo>
                    <a:cubicBezTo>
                      <a:pt x="2790" y="12077"/>
                      <a:pt x="211" y="9416"/>
                      <a:pt x="211" y="6145"/>
                    </a:cubicBezTo>
                    <a:cubicBezTo>
                      <a:pt x="211" y="2871"/>
                      <a:pt x="2790" y="211"/>
                      <a:pt x="5963" y="211"/>
                    </a:cubicBezTo>
                    <a:close/>
                    <a:moveTo>
                      <a:pt x="5963" y="1"/>
                    </a:moveTo>
                    <a:cubicBezTo>
                      <a:pt x="2677" y="1"/>
                      <a:pt x="1" y="2758"/>
                      <a:pt x="1" y="6145"/>
                    </a:cubicBezTo>
                    <a:cubicBezTo>
                      <a:pt x="1" y="9528"/>
                      <a:pt x="2677" y="12287"/>
                      <a:pt x="5963" y="12287"/>
                    </a:cubicBezTo>
                    <a:cubicBezTo>
                      <a:pt x="9249" y="12287"/>
                      <a:pt x="11922" y="9528"/>
                      <a:pt x="11922" y="6145"/>
                    </a:cubicBezTo>
                    <a:cubicBezTo>
                      <a:pt x="11922" y="2758"/>
                      <a:pt x="9249" y="1"/>
                      <a:pt x="5963" y="1"/>
                    </a:cubicBezTo>
                    <a:close/>
                  </a:path>
                </a:pathLst>
              </a:custGeom>
              <a:solidFill>
                <a:srgbClr val="FFC800"/>
              </a:solidFill>
              <a:ln w="19050" cap="flat" cmpd="sng">
                <a:solidFill>
                  <a:srgbClr val="C39F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861398" y="3981718"/>
                <a:ext cx="486038" cy="501014"/>
              </a:xfrm>
              <a:custGeom>
                <a:avLst/>
                <a:gdLst/>
                <a:ahLst/>
                <a:cxnLst/>
                <a:rect l="l" t="t" r="r" b="b"/>
                <a:pathLst>
                  <a:path w="11716" h="12077" extrusionOk="0">
                    <a:moveTo>
                      <a:pt x="0" y="6040"/>
                    </a:moveTo>
                    <a:cubicBezTo>
                      <a:pt x="0" y="9373"/>
                      <a:pt x="2622" y="12076"/>
                      <a:pt x="5858" y="12076"/>
                    </a:cubicBezTo>
                    <a:cubicBezTo>
                      <a:pt x="9093" y="12076"/>
                      <a:pt x="11716" y="9373"/>
                      <a:pt x="11716" y="6040"/>
                    </a:cubicBezTo>
                    <a:cubicBezTo>
                      <a:pt x="11716" y="2704"/>
                      <a:pt x="9093" y="0"/>
                      <a:pt x="5858" y="0"/>
                    </a:cubicBezTo>
                    <a:cubicBezTo>
                      <a:pt x="2622" y="0"/>
                      <a:pt x="0" y="2704"/>
                      <a:pt x="0" y="6040"/>
                    </a:cubicBezTo>
                    <a:close/>
                  </a:path>
                </a:pathLst>
              </a:custGeom>
              <a:solidFill>
                <a:srgbClr val="E2BF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857042" y="3977362"/>
                <a:ext cx="494584" cy="509726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12287" extrusionOk="0">
                    <a:moveTo>
                      <a:pt x="5963" y="211"/>
                    </a:moveTo>
                    <a:cubicBezTo>
                      <a:pt x="9132" y="211"/>
                      <a:pt x="11715" y="2871"/>
                      <a:pt x="11715" y="6145"/>
                    </a:cubicBezTo>
                    <a:cubicBezTo>
                      <a:pt x="11715" y="9416"/>
                      <a:pt x="9132" y="12077"/>
                      <a:pt x="5963" y="12077"/>
                    </a:cubicBezTo>
                    <a:cubicBezTo>
                      <a:pt x="2789" y="12077"/>
                      <a:pt x="206" y="9416"/>
                      <a:pt x="206" y="6145"/>
                    </a:cubicBezTo>
                    <a:cubicBezTo>
                      <a:pt x="206" y="2871"/>
                      <a:pt x="2789" y="211"/>
                      <a:pt x="5963" y="211"/>
                    </a:cubicBezTo>
                    <a:close/>
                    <a:moveTo>
                      <a:pt x="5963" y="1"/>
                    </a:moveTo>
                    <a:cubicBezTo>
                      <a:pt x="2676" y="1"/>
                      <a:pt x="0" y="2758"/>
                      <a:pt x="0" y="6145"/>
                    </a:cubicBezTo>
                    <a:cubicBezTo>
                      <a:pt x="0" y="9528"/>
                      <a:pt x="2676" y="12287"/>
                      <a:pt x="5963" y="12287"/>
                    </a:cubicBezTo>
                    <a:cubicBezTo>
                      <a:pt x="9249" y="12287"/>
                      <a:pt x="11921" y="9528"/>
                      <a:pt x="11921" y="6145"/>
                    </a:cubicBezTo>
                    <a:cubicBezTo>
                      <a:pt x="11921" y="2758"/>
                      <a:pt x="9249" y="1"/>
                      <a:pt x="5963" y="1"/>
                    </a:cubicBezTo>
                    <a:close/>
                  </a:path>
                </a:pathLst>
              </a:custGeom>
              <a:solidFill>
                <a:srgbClr val="CAA109"/>
              </a:solidFill>
              <a:ln w="19050" cap="flat" cmpd="sng">
                <a:solidFill>
                  <a:srgbClr val="C39F8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6879660" y="3708586"/>
                <a:ext cx="268449" cy="221447"/>
              </a:xfrm>
              <a:custGeom>
                <a:avLst/>
                <a:gdLst/>
                <a:ahLst/>
                <a:cxnLst/>
                <a:rect l="l" t="t" r="r" b="b"/>
                <a:pathLst>
                  <a:path w="6471" h="5338" extrusionOk="0">
                    <a:moveTo>
                      <a:pt x="3236" y="1"/>
                    </a:moveTo>
                    <a:cubicBezTo>
                      <a:pt x="1449" y="1"/>
                      <a:pt x="0" y="1193"/>
                      <a:pt x="0" y="2669"/>
                    </a:cubicBezTo>
                    <a:cubicBezTo>
                      <a:pt x="0" y="4142"/>
                      <a:pt x="1449" y="5338"/>
                      <a:pt x="3236" y="5338"/>
                    </a:cubicBezTo>
                    <a:cubicBezTo>
                      <a:pt x="5022" y="5338"/>
                      <a:pt x="6471" y="4142"/>
                      <a:pt x="6471" y="2669"/>
                    </a:cubicBezTo>
                    <a:cubicBezTo>
                      <a:pt x="6471" y="1193"/>
                      <a:pt x="5022" y="1"/>
                      <a:pt x="3236" y="1"/>
                    </a:cubicBezTo>
                    <a:close/>
                  </a:path>
                </a:pathLst>
              </a:custGeom>
              <a:solidFill>
                <a:srgbClr val="DE9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 rot="4573392">
                <a:off x="4590748" y="2609200"/>
                <a:ext cx="723103" cy="2841699"/>
              </a:xfrm>
              <a:prstGeom prst="trapezoid">
                <a:avLst>
                  <a:gd name="adj" fmla="val 45927"/>
                </a:avLst>
              </a:prstGeom>
              <a:solidFill>
                <a:srgbClr val="D0254D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6288261" y="3616449"/>
                <a:ext cx="131673" cy="131507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0" extrusionOk="0">
                    <a:moveTo>
                      <a:pt x="1589" y="0"/>
                    </a:moveTo>
                    <a:cubicBezTo>
                      <a:pt x="712" y="0"/>
                      <a:pt x="1" y="707"/>
                      <a:pt x="1" y="1585"/>
                    </a:cubicBezTo>
                    <a:cubicBezTo>
                      <a:pt x="1" y="2458"/>
                      <a:pt x="712" y="3170"/>
                      <a:pt x="1589" y="3170"/>
                    </a:cubicBezTo>
                    <a:cubicBezTo>
                      <a:pt x="2464" y="3170"/>
                      <a:pt x="3174" y="2458"/>
                      <a:pt x="3174" y="1585"/>
                    </a:cubicBezTo>
                    <a:cubicBezTo>
                      <a:pt x="3174" y="707"/>
                      <a:pt x="2464" y="0"/>
                      <a:pt x="1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 rot="-1012928">
                <a:off x="6562389" y="3511929"/>
                <a:ext cx="260404" cy="42771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1031" extrusionOk="0">
                    <a:moveTo>
                      <a:pt x="517" y="1"/>
                    </a:moveTo>
                    <a:cubicBezTo>
                      <a:pt x="233" y="1"/>
                      <a:pt x="0" y="230"/>
                      <a:pt x="0" y="517"/>
                    </a:cubicBezTo>
                    <a:cubicBezTo>
                      <a:pt x="0" y="802"/>
                      <a:pt x="233" y="1030"/>
                      <a:pt x="517" y="1030"/>
                    </a:cubicBezTo>
                    <a:lnTo>
                      <a:pt x="5760" y="1030"/>
                    </a:lnTo>
                    <a:cubicBezTo>
                      <a:pt x="6044" y="1030"/>
                      <a:pt x="6277" y="802"/>
                      <a:pt x="6277" y="517"/>
                    </a:cubicBezTo>
                    <a:cubicBezTo>
                      <a:pt x="6277" y="230"/>
                      <a:pt x="6044" y="1"/>
                      <a:pt x="5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 rot="599243">
                <a:off x="6224003" y="3511945"/>
                <a:ext cx="260284" cy="42772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1031" extrusionOk="0">
                    <a:moveTo>
                      <a:pt x="517" y="1"/>
                    </a:moveTo>
                    <a:cubicBezTo>
                      <a:pt x="229" y="1"/>
                      <a:pt x="0" y="230"/>
                      <a:pt x="0" y="517"/>
                    </a:cubicBezTo>
                    <a:cubicBezTo>
                      <a:pt x="0" y="802"/>
                      <a:pt x="229" y="1030"/>
                      <a:pt x="517" y="1030"/>
                    </a:cubicBezTo>
                    <a:lnTo>
                      <a:pt x="5760" y="1030"/>
                    </a:lnTo>
                    <a:cubicBezTo>
                      <a:pt x="6044" y="1030"/>
                      <a:pt x="6273" y="802"/>
                      <a:pt x="6273" y="517"/>
                    </a:cubicBezTo>
                    <a:cubicBezTo>
                      <a:pt x="6273" y="230"/>
                      <a:pt x="6044" y="1"/>
                      <a:pt x="5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462951" y="3808023"/>
                <a:ext cx="99481" cy="4273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030" extrusionOk="0">
                    <a:moveTo>
                      <a:pt x="513" y="0"/>
                    </a:moveTo>
                    <a:cubicBezTo>
                      <a:pt x="230" y="0"/>
                      <a:pt x="0" y="230"/>
                      <a:pt x="0" y="517"/>
                    </a:cubicBezTo>
                    <a:cubicBezTo>
                      <a:pt x="0" y="800"/>
                      <a:pt x="230" y="1030"/>
                      <a:pt x="513" y="1030"/>
                    </a:cubicBezTo>
                    <a:lnTo>
                      <a:pt x="1884" y="1030"/>
                    </a:lnTo>
                    <a:cubicBezTo>
                      <a:pt x="2168" y="1030"/>
                      <a:pt x="2397" y="800"/>
                      <a:pt x="2397" y="517"/>
                    </a:cubicBezTo>
                    <a:cubicBezTo>
                      <a:pt x="2397" y="230"/>
                      <a:pt x="2168" y="0"/>
                      <a:pt x="1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5779417" y="2369557"/>
                <a:ext cx="2405508" cy="1080643"/>
              </a:xfrm>
              <a:custGeom>
                <a:avLst/>
                <a:gdLst/>
                <a:ahLst/>
                <a:cxnLst/>
                <a:rect l="l" t="t" r="r" b="b"/>
                <a:pathLst>
                  <a:path w="57985" h="26049" extrusionOk="0">
                    <a:moveTo>
                      <a:pt x="28993" y="0"/>
                    </a:moveTo>
                    <a:cubicBezTo>
                      <a:pt x="15522" y="0"/>
                      <a:pt x="4094" y="10931"/>
                      <a:pt x="0" y="26049"/>
                    </a:cubicBezTo>
                    <a:lnTo>
                      <a:pt x="0" y="26049"/>
                    </a:lnTo>
                    <a:lnTo>
                      <a:pt x="178" y="25997"/>
                    </a:lnTo>
                    <a:cubicBezTo>
                      <a:pt x="9501" y="24607"/>
                      <a:pt x="19158" y="23877"/>
                      <a:pt x="29043" y="23877"/>
                    </a:cubicBezTo>
                    <a:cubicBezTo>
                      <a:pt x="33463" y="23877"/>
                      <a:pt x="37829" y="24032"/>
                      <a:pt x="42148" y="24316"/>
                    </a:cubicBezTo>
                    <a:lnTo>
                      <a:pt x="42983" y="22653"/>
                    </a:lnTo>
                    <a:lnTo>
                      <a:pt x="44824" y="18994"/>
                    </a:lnTo>
                    <a:lnTo>
                      <a:pt x="46631" y="22677"/>
                    </a:lnTo>
                    <a:lnTo>
                      <a:pt x="47652" y="24755"/>
                    </a:lnTo>
                    <a:cubicBezTo>
                      <a:pt x="51109" y="25081"/>
                      <a:pt x="54527" y="25497"/>
                      <a:pt x="57903" y="25997"/>
                    </a:cubicBezTo>
                    <a:lnTo>
                      <a:pt x="57985" y="25997"/>
                    </a:lnTo>
                    <a:cubicBezTo>
                      <a:pt x="53890" y="10880"/>
                      <a:pt x="42463" y="0"/>
                      <a:pt x="28993" y="0"/>
                    </a:cubicBezTo>
                    <a:close/>
                  </a:path>
                </a:pathLst>
              </a:custGeom>
              <a:solidFill>
                <a:srgbClr val="5B3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759712" y="2350225"/>
                <a:ext cx="2444711" cy="1119141"/>
              </a:xfrm>
              <a:custGeom>
                <a:avLst/>
                <a:gdLst/>
                <a:ahLst/>
                <a:cxnLst/>
                <a:rect l="l" t="t" r="r" b="b"/>
                <a:pathLst>
                  <a:path w="58930" h="26977" extrusionOk="0">
                    <a:moveTo>
                      <a:pt x="29468" y="929"/>
                    </a:moveTo>
                    <a:cubicBezTo>
                      <a:pt x="42204" y="929"/>
                      <a:pt x="53534" y="10942"/>
                      <a:pt x="57845" y="25920"/>
                    </a:cubicBezTo>
                    <a:cubicBezTo>
                      <a:pt x="54765" y="25470"/>
                      <a:pt x="51596" y="25088"/>
                      <a:pt x="48411" y="24782"/>
                    </a:cubicBezTo>
                    <a:lnTo>
                      <a:pt x="45696" y="19251"/>
                    </a:lnTo>
                    <a:cubicBezTo>
                      <a:pt x="45622" y="19099"/>
                      <a:pt x="45470" y="19002"/>
                      <a:pt x="45303" y="18998"/>
                    </a:cubicBezTo>
                    <a:lnTo>
                      <a:pt x="45299" y="18998"/>
                    </a:lnTo>
                    <a:cubicBezTo>
                      <a:pt x="45133" y="18998"/>
                      <a:pt x="44981" y="19095"/>
                      <a:pt x="44903" y="19247"/>
                    </a:cubicBezTo>
                    <a:lnTo>
                      <a:pt x="42359" y="24301"/>
                    </a:lnTo>
                    <a:cubicBezTo>
                      <a:pt x="38040" y="24021"/>
                      <a:pt x="33720" y="23881"/>
                      <a:pt x="29518" y="23881"/>
                    </a:cubicBezTo>
                    <a:cubicBezTo>
                      <a:pt x="19955" y="23881"/>
                      <a:pt x="10395" y="24572"/>
                      <a:pt x="1101" y="25932"/>
                    </a:cubicBezTo>
                    <a:cubicBezTo>
                      <a:pt x="5424" y="10942"/>
                      <a:pt x="16750" y="929"/>
                      <a:pt x="29468" y="929"/>
                    </a:cubicBezTo>
                    <a:close/>
                    <a:moveTo>
                      <a:pt x="29468" y="0"/>
                    </a:moveTo>
                    <a:cubicBezTo>
                      <a:pt x="16144" y="0"/>
                      <a:pt x="4321" y="10604"/>
                      <a:pt x="44" y="26390"/>
                    </a:cubicBezTo>
                    <a:cubicBezTo>
                      <a:pt x="1" y="26549"/>
                      <a:pt x="44" y="26720"/>
                      <a:pt x="157" y="26841"/>
                    </a:cubicBezTo>
                    <a:cubicBezTo>
                      <a:pt x="242" y="26929"/>
                      <a:pt x="355" y="26976"/>
                      <a:pt x="472" y="26976"/>
                    </a:cubicBezTo>
                    <a:cubicBezTo>
                      <a:pt x="510" y="26976"/>
                      <a:pt x="549" y="26972"/>
                      <a:pt x="588" y="26961"/>
                    </a:cubicBezTo>
                    <a:lnTo>
                      <a:pt x="743" y="26918"/>
                    </a:lnTo>
                    <a:cubicBezTo>
                      <a:pt x="10151" y="25516"/>
                      <a:pt x="19830" y="24805"/>
                      <a:pt x="29518" y="24805"/>
                    </a:cubicBezTo>
                    <a:cubicBezTo>
                      <a:pt x="33794" y="24805"/>
                      <a:pt x="38191" y="24953"/>
                      <a:pt x="42592" y="25244"/>
                    </a:cubicBezTo>
                    <a:cubicBezTo>
                      <a:pt x="42596" y="25244"/>
                      <a:pt x="42599" y="25244"/>
                      <a:pt x="42603" y="25244"/>
                    </a:cubicBezTo>
                    <a:cubicBezTo>
                      <a:pt x="42773" y="25244"/>
                      <a:pt x="42936" y="25155"/>
                      <a:pt x="43015" y="24995"/>
                    </a:cubicBezTo>
                    <a:lnTo>
                      <a:pt x="45296" y="20470"/>
                    </a:lnTo>
                    <a:lnTo>
                      <a:pt x="47727" y="25430"/>
                    </a:lnTo>
                    <a:cubicBezTo>
                      <a:pt x="47797" y="25570"/>
                      <a:pt x="47933" y="25667"/>
                      <a:pt x="48085" y="25679"/>
                    </a:cubicBezTo>
                    <a:cubicBezTo>
                      <a:pt x="51545" y="26009"/>
                      <a:pt x="54987" y="26425"/>
                      <a:pt x="58311" y="26922"/>
                    </a:cubicBezTo>
                    <a:cubicBezTo>
                      <a:pt x="58335" y="26926"/>
                      <a:pt x="58354" y="26926"/>
                      <a:pt x="58378" y="26926"/>
                    </a:cubicBezTo>
                    <a:lnTo>
                      <a:pt x="58460" y="26926"/>
                    </a:lnTo>
                    <a:cubicBezTo>
                      <a:pt x="58599" y="26926"/>
                      <a:pt x="58731" y="26860"/>
                      <a:pt x="58817" y="26743"/>
                    </a:cubicBezTo>
                    <a:cubicBezTo>
                      <a:pt x="58902" y="26626"/>
                      <a:pt x="58929" y="26479"/>
                      <a:pt x="58890" y="26339"/>
                    </a:cubicBezTo>
                    <a:cubicBezTo>
                      <a:pt x="54622" y="10585"/>
                      <a:pt x="42798" y="0"/>
                      <a:pt x="29468" y="0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 rot="4573392">
                <a:off x="4715601" y="2416332"/>
                <a:ext cx="723103" cy="3348336"/>
              </a:xfrm>
              <a:prstGeom prst="trapezoid">
                <a:avLst>
                  <a:gd name="adj" fmla="val 45927"/>
                </a:avLst>
              </a:prstGeom>
              <a:solidFill>
                <a:srgbClr val="D0254D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6626814" y="3616449"/>
                <a:ext cx="131507" cy="13150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1585" y="0"/>
                    </a:moveTo>
                    <a:cubicBezTo>
                      <a:pt x="712" y="0"/>
                      <a:pt x="0" y="707"/>
                      <a:pt x="0" y="1585"/>
                    </a:cubicBezTo>
                    <a:cubicBezTo>
                      <a:pt x="0" y="2458"/>
                      <a:pt x="712" y="3170"/>
                      <a:pt x="1585" y="3170"/>
                    </a:cubicBezTo>
                    <a:cubicBezTo>
                      <a:pt x="2463" y="3170"/>
                      <a:pt x="3170" y="2458"/>
                      <a:pt x="3170" y="1585"/>
                    </a:cubicBezTo>
                    <a:cubicBezTo>
                      <a:pt x="3170" y="707"/>
                      <a:pt x="2463" y="0"/>
                      <a:pt x="1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36"/>
            <p:cNvSpPr/>
            <p:nvPr/>
          </p:nvSpPr>
          <p:spPr>
            <a:xfrm rot="-936093">
              <a:off x="7909402" y="3151339"/>
              <a:ext cx="762513" cy="833455"/>
            </a:xfrm>
            <a:custGeom>
              <a:avLst/>
              <a:gdLst/>
              <a:ahLst/>
              <a:cxnLst/>
              <a:rect l="l" t="t" r="r" b="b"/>
              <a:pathLst>
                <a:path w="18380" h="20090" extrusionOk="0">
                  <a:moveTo>
                    <a:pt x="0" y="0"/>
                  </a:moveTo>
                  <a:lnTo>
                    <a:pt x="983" y="10045"/>
                  </a:lnTo>
                  <a:lnTo>
                    <a:pt x="1965" y="20090"/>
                  </a:lnTo>
                  <a:lnTo>
                    <a:pt x="10173" y="14217"/>
                  </a:lnTo>
                  <a:lnTo>
                    <a:pt x="13894" y="11556"/>
                  </a:lnTo>
                  <a:lnTo>
                    <a:pt x="13645" y="9016"/>
                  </a:lnTo>
                  <a:lnTo>
                    <a:pt x="15968" y="10073"/>
                  </a:lnTo>
                  <a:lnTo>
                    <a:pt x="18380" y="8344"/>
                  </a:lnTo>
                  <a:lnTo>
                    <a:pt x="9190" y="4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3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 rot="-936093">
              <a:off x="7891035" y="3133580"/>
              <a:ext cx="798980" cy="869091"/>
            </a:xfrm>
            <a:custGeom>
              <a:avLst/>
              <a:gdLst/>
              <a:ahLst/>
              <a:cxnLst/>
              <a:rect l="l" t="t" r="r" b="b"/>
              <a:pathLst>
                <a:path w="19259" h="20949" extrusionOk="0">
                  <a:moveTo>
                    <a:pt x="940" y="1125"/>
                  </a:moveTo>
                  <a:lnTo>
                    <a:pt x="17973" y="8855"/>
                  </a:lnTo>
                  <a:lnTo>
                    <a:pt x="16365" y="10008"/>
                  </a:lnTo>
                  <a:lnTo>
                    <a:pt x="14267" y="9057"/>
                  </a:lnTo>
                  <a:cubicBezTo>
                    <a:pt x="14211" y="9032"/>
                    <a:pt x="14150" y="9019"/>
                    <a:pt x="14090" y="9019"/>
                  </a:cubicBezTo>
                  <a:cubicBezTo>
                    <a:pt x="14002" y="9019"/>
                    <a:pt x="13914" y="9046"/>
                    <a:pt x="13840" y="9099"/>
                  </a:cubicBezTo>
                  <a:cubicBezTo>
                    <a:pt x="13715" y="9189"/>
                    <a:pt x="13649" y="9337"/>
                    <a:pt x="13665" y="9488"/>
                  </a:cubicBezTo>
                  <a:lnTo>
                    <a:pt x="13887" y="11779"/>
                  </a:lnTo>
                  <a:lnTo>
                    <a:pt x="2762" y="19742"/>
                  </a:lnTo>
                  <a:lnTo>
                    <a:pt x="940" y="1125"/>
                  </a:lnTo>
                  <a:close/>
                  <a:moveTo>
                    <a:pt x="443" y="0"/>
                  </a:moveTo>
                  <a:cubicBezTo>
                    <a:pt x="356" y="0"/>
                    <a:pt x="268" y="27"/>
                    <a:pt x="194" y="80"/>
                  </a:cubicBezTo>
                  <a:cubicBezTo>
                    <a:pt x="70" y="169"/>
                    <a:pt x="0" y="318"/>
                    <a:pt x="15" y="472"/>
                  </a:cubicBezTo>
                  <a:lnTo>
                    <a:pt x="999" y="10517"/>
                  </a:lnTo>
                  <a:lnTo>
                    <a:pt x="1981" y="20562"/>
                  </a:lnTo>
                  <a:cubicBezTo>
                    <a:pt x="1996" y="20714"/>
                    <a:pt x="2090" y="20850"/>
                    <a:pt x="2229" y="20911"/>
                  </a:cubicBezTo>
                  <a:cubicBezTo>
                    <a:pt x="2286" y="20937"/>
                    <a:pt x="2346" y="20949"/>
                    <a:pt x="2406" y="20949"/>
                  </a:cubicBezTo>
                  <a:cubicBezTo>
                    <a:pt x="2495" y="20949"/>
                    <a:pt x="2583" y="20922"/>
                    <a:pt x="2657" y="20868"/>
                  </a:cubicBezTo>
                  <a:lnTo>
                    <a:pt x="14586" y="12331"/>
                  </a:lnTo>
                  <a:cubicBezTo>
                    <a:pt x="14714" y="12242"/>
                    <a:pt x="14780" y="12094"/>
                    <a:pt x="14764" y="11942"/>
                  </a:cubicBezTo>
                  <a:lnTo>
                    <a:pt x="14590" y="10144"/>
                  </a:lnTo>
                  <a:lnTo>
                    <a:pt x="16232" y="10890"/>
                  </a:lnTo>
                  <a:cubicBezTo>
                    <a:pt x="16289" y="10915"/>
                    <a:pt x="16349" y="10928"/>
                    <a:pt x="16409" y="10928"/>
                  </a:cubicBezTo>
                  <a:cubicBezTo>
                    <a:pt x="16498" y="10928"/>
                    <a:pt x="16586" y="10900"/>
                    <a:pt x="16660" y="10847"/>
                  </a:cubicBezTo>
                  <a:lnTo>
                    <a:pt x="19076" y="9122"/>
                  </a:lnTo>
                  <a:cubicBezTo>
                    <a:pt x="19154" y="9065"/>
                    <a:pt x="19212" y="8983"/>
                    <a:pt x="19235" y="8894"/>
                  </a:cubicBezTo>
                  <a:cubicBezTo>
                    <a:pt x="19251" y="8839"/>
                    <a:pt x="19258" y="8785"/>
                    <a:pt x="19251" y="8731"/>
                  </a:cubicBezTo>
                  <a:cubicBezTo>
                    <a:pt x="19235" y="8579"/>
                    <a:pt x="19142" y="8447"/>
                    <a:pt x="19002" y="8381"/>
                  </a:cubicBezTo>
                  <a:lnTo>
                    <a:pt x="618" y="38"/>
                  </a:lnTo>
                  <a:cubicBezTo>
                    <a:pt x="563" y="13"/>
                    <a:pt x="503" y="0"/>
                    <a:pt x="443" y="0"/>
                  </a:cubicBez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2725995" y="3622589"/>
            <a:ext cx="1233323" cy="1318665"/>
            <a:chOff x="1057783" y="3179461"/>
            <a:chExt cx="1538576" cy="1644631"/>
          </a:xfrm>
        </p:grpSpPr>
        <p:sp>
          <p:nvSpPr>
            <p:cNvPr id="767" name="Google Shape;767;p36"/>
            <p:cNvSpPr/>
            <p:nvPr/>
          </p:nvSpPr>
          <p:spPr>
            <a:xfrm>
              <a:off x="1898556" y="4424091"/>
              <a:ext cx="463274" cy="372765"/>
            </a:xfrm>
            <a:custGeom>
              <a:avLst/>
              <a:gdLst/>
              <a:ahLst/>
              <a:cxnLst/>
              <a:rect l="l" t="t" r="r" b="b"/>
              <a:pathLst>
                <a:path w="11056" h="8896" extrusionOk="0">
                  <a:moveTo>
                    <a:pt x="8291" y="1"/>
                  </a:moveTo>
                  <a:cubicBezTo>
                    <a:pt x="5365" y="1"/>
                    <a:pt x="1" y="1209"/>
                    <a:pt x="163" y="2254"/>
                  </a:cubicBezTo>
                  <a:lnTo>
                    <a:pt x="860" y="6782"/>
                  </a:lnTo>
                  <a:cubicBezTo>
                    <a:pt x="1069" y="8036"/>
                    <a:pt x="2184" y="8896"/>
                    <a:pt x="3391" y="8896"/>
                  </a:cubicBezTo>
                  <a:cubicBezTo>
                    <a:pt x="3531" y="8896"/>
                    <a:pt x="3716" y="8896"/>
                    <a:pt x="3856" y="8872"/>
                  </a:cubicBezTo>
                  <a:lnTo>
                    <a:pt x="8709" y="8036"/>
                  </a:lnTo>
                  <a:cubicBezTo>
                    <a:pt x="10103" y="7804"/>
                    <a:pt x="11055" y="6457"/>
                    <a:pt x="10800" y="5040"/>
                  </a:cubicBezTo>
                  <a:lnTo>
                    <a:pt x="10103" y="512"/>
                  </a:lnTo>
                  <a:cubicBezTo>
                    <a:pt x="10033" y="140"/>
                    <a:pt x="9313" y="1"/>
                    <a:pt x="8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885902" y="4412442"/>
              <a:ext cx="485650" cy="393171"/>
            </a:xfrm>
            <a:custGeom>
              <a:avLst/>
              <a:gdLst/>
              <a:ahLst/>
              <a:cxnLst/>
              <a:rect l="l" t="t" r="r" b="b"/>
              <a:pathLst>
                <a:path w="11590" h="9383" extrusionOk="0">
                  <a:moveTo>
                    <a:pt x="8570" y="465"/>
                  </a:moveTo>
                  <a:cubicBezTo>
                    <a:pt x="9639" y="465"/>
                    <a:pt x="10149" y="650"/>
                    <a:pt x="10173" y="813"/>
                  </a:cubicBezTo>
                  <a:cubicBezTo>
                    <a:pt x="10335" y="1928"/>
                    <a:pt x="10869" y="5318"/>
                    <a:pt x="10869" y="5342"/>
                  </a:cubicBezTo>
                  <a:cubicBezTo>
                    <a:pt x="11102" y="6619"/>
                    <a:pt x="10242" y="7850"/>
                    <a:pt x="8942" y="8082"/>
                  </a:cubicBezTo>
                  <a:lnTo>
                    <a:pt x="4088" y="8918"/>
                  </a:lnTo>
                  <a:cubicBezTo>
                    <a:pt x="3949" y="8941"/>
                    <a:pt x="3833" y="8941"/>
                    <a:pt x="3693" y="8941"/>
                  </a:cubicBezTo>
                  <a:cubicBezTo>
                    <a:pt x="2555" y="8941"/>
                    <a:pt x="1580" y="8129"/>
                    <a:pt x="1371" y="6991"/>
                  </a:cubicBezTo>
                  <a:cubicBezTo>
                    <a:pt x="1371" y="6967"/>
                    <a:pt x="860" y="3577"/>
                    <a:pt x="674" y="2462"/>
                  </a:cubicBezTo>
                  <a:cubicBezTo>
                    <a:pt x="628" y="2090"/>
                    <a:pt x="2439" y="1278"/>
                    <a:pt x="5551" y="767"/>
                  </a:cubicBezTo>
                  <a:cubicBezTo>
                    <a:pt x="6852" y="558"/>
                    <a:pt x="7850" y="465"/>
                    <a:pt x="8570" y="465"/>
                  </a:cubicBezTo>
                  <a:close/>
                  <a:moveTo>
                    <a:pt x="8593" y="0"/>
                  </a:moveTo>
                  <a:cubicBezTo>
                    <a:pt x="7525" y="0"/>
                    <a:pt x="6248" y="186"/>
                    <a:pt x="5505" y="302"/>
                  </a:cubicBezTo>
                  <a:cubicBezTo>
                    <a:pt x="4576" y="441"/>
                    <a:pt x="1" y="1278"/>
                    <a:pt x="233" y="2532"/>
                  </a:cubicBezTo>
                  <a:cubicBezTo>
                    <a:pt x="419" y="3646"/>
                    <a:pt x="930" y="7037"/>
                    <a:pt x="930" y="7060"/>
                  </a:cubicBezTo>
                  <a:cubicBezTo>
                    <a:pt x="1162" y="8407"/>
                    <a:pt x="2323" y="9383"/>
                    <a:pt x="3693" y="9383"/>
                  </a:cubicBezTo>
                  <a:cubicBezTo>
                    <a:pt x="3833" y="9383"/>
                    <a:pt x="4018" y="9383"/>
                    <a:pt x="4181" y="9359"/>
                  </a:cubicBezTo>
                  <a:lnTo>
                    <a:pt x="9035" y="8523"/>
                  </a:lnTo>
                  <a:cubicBezTo>
                    <a:pt x="10567" y="8245"/>
                    <a:pt x="11589" y="6805"/>
                    <a:pt x="11334" y="5272"/>
                  </a:cubicBezTo>
                  <a:cubicBezTo>
                    <a:pt x="11334" y="5226"/>
                    <a:pt x="10800" y="1835"/>
                    <a:pt x="10637" y="697"/>
                  </a:cubicBezTo>
                  <a:cubicBezTo>
                    <a:pt x="10544" y="186"/>
                    <a:pt x="9639" y="0"/>
                    <a:pt x="8593" y="0"/>
                  </a:cubicBezTo>
                  <a:close/>
                </a:path>
              </a:pathLst>
            </a:custGeom>
            <a:solidFill>
              <a:srgbClr val="CE1B31"/>
            </a:solidFill>
            <a:ln w="9525" cap="flat" cmpd="sng">
              <a:solidFill>
                <a:srgbClr val="CE1B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324408" y="4406576"/>
              <a:ext cx="505093" cy="407795"/>
            </a:xfrm>
            <a:custGeom>
              <a:avLst/>
              <a:gdLst/>
              <a:ahLst/>
              <a:cxnLst/>
              <a:rect l="l" t="t" r="r" b="b"/>
              <a:pathLst>
                <a:path w="12054" h="9732" extrusionOk="0">
                  <a:moveTo>
                    <a:pt x="2950" y="1"/>
                  </a:moveTo>
                  <a:cubicBezTo>
                    <a:pt x="2485" y="1"/>
                    <a:pt x="2207" y="94"/>
                    <a:pt x="2114" y="326"/>
                  </a:cubicBezTo>
                  <a:cubicBezTo>
                    <a:pt x="1719" y="1394"/>
                    <a:pt x="465" y="4599"/>
                    <a:pt x="465" y="4599"/>
                  </a:cubicBezTo>
                  <a:cubicBezTo>
                    <a:pt x="0" y="5923"/>
                    <a:pt x="674" y="7409"/>
                    <a:pt x="2021" y="7897"/>
                  </a:cubicBezTo>
                  <a:lnTo>
                    <a:pt x="6666" y="9592"/>
                  </a:lnTo>
                  <a:cubicBezTo>
                    <a:pt x="6968" y="9708"/>
                    <a:pt x="7246" y="9732"/>
                    <a:pt x="7548" y="9732"/>
                  </a:cubicBezTo>
                  <a:cubicBezTo>
                    <a:pt x="8593" y="9732"/>
                    <a:pt x="9569" y="9081"/>
                    <a:pt x="9987" y="8036"/>
                  </a:cubicBezTo>
                  <a:cubicBezTo>
                    <a:pt x="9987" y="8036"/>
                    <a:pt x="11241" y="4831"/>
                    <a:pt x="11636" y="3786"/>
                  </a:cubicBezTo>
                  <a:cubicBezTo>
                    <a:pt x="12054" y="2625"/>
                    <a:pt x="5365" y="1"/>
                    <a:pt x="2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1311754" y="4396854"/>
              <a:ext cx="510959" cy="427238"/>
            </a:xfrm>
            <a:custGeom>
              <a:avLst/>
              <a:gdLst/>
              <a:ahLst/>
              <a:cxnLst/>
              <a:rect l="l" t="t" r="r" b="b"/>
              <a:pathLst>
                <a:path w="12194" h="10196" extrusionOk="0">
                  <a:moveTo>
                    <a:pt x="3182" y="465"/>
                  </a:moveTo>
                  <a:lnTo>
                    <a:pt x="3252" y="465"/>
                  </a:lnTo>
                  <a:cubicBezTo>
                    <a:pt x="5296" y="465"/>
                    <a:pt x="10567" y="2439"/>
                    <a:pt x="11566" y="3624"/>
                  </a:cubicBezTo>
                  <a:cubicBezTo>
                    <a:pt x="11659" y="3740"/>
                    <a:pt x="11705" y="3833"/>
                    <a:pt x="11682" y="3879"/>
                  </a:cubicBezTo>
                  <a:cubicBezTo>
                    <a:pt x="11264" y="4971"/>
                    <a:pt x="10056" y="8129"/>
                    <a:pt x="10033" y="8152"/>
                  </a:cubicBezTo>
                  <a:cubicBezTo>
                    <a:pt x="9685" y="9104"/>
                    <a:pt x="8779" y="9685"/>
                    <a:pt x="7827" y="9685"/>
                  </a:cubicBezTo>
                  <a:cubicBezTo>
                    <a:pt x="7548" y="9685"/>
                    <a:pt x="7270" y="9639"/>
                    <a:pt x="7014" y="9546"/>
                  </a:cubicBezTo>
                  <a:lnTo>
                    <a:pt x="2369" y="7874"/>
                  </a:lnTo>
                  <a:cubicBezTo>
                    <a:pt x="1138" y="7409"/>
                    <a:pt x="511" y="6062"/>
                    <a:pt x="976" y="4854"/>
                  </a:cubicBezTo>
                  <a:cubicBezTo>
                    <a:pt x="976" y="4831"/>
                    <a:pt x="2207" y="1626"/>
                    <a:pt x="2625" y="581"/>
                  </a:cubicBezTo>
                  <a:cubicBezTo>
                    <a:pt x="2648" y="512"/>
                    <a:pt x="2764" y="488"/>
                    <a:pt x="2903" y="465"/>
                  </a:cubicBezTo>
                  <a:close/>
                  <a:moveTo>
                    <a:pt x="3229" y="1"/>
                  </a:moveTo>
                  <a:cubicBezTo>
                    <a:pt x="3089" y="1"/>
                    <a:pt x="2950" y="1"/>
                    <a:pt x="2834" y="24"/>
                  </a:cubicBezTo>
                  <a:cubicBezTo>
                    <a:pt x="2509" y="94"/>
                    <a:pt x="2276" y="233"/>
                    <a:pt x="2184" y="442"/>
                  </a:cubicBezTo>
                  <a:cubicBezTo>
                    <a:pt x="1789" y="1510"/>
                    <a:pt x="535" y="4669"/>
                    <a:pt x="535" y="4738"/>
                  </a:cubicBezTo>
                  <a:cubicBezTo>
                    <a:pt x="0" y="6178"/>
                    <a:pt x="767" y="7804"/>
                    <a:pt x="2207" y="8338"/>
                  </a:cubicBezTo>
                  <a:lnTo>
                    <a:pt x="6852" y="10010"/>
                  </a:lnTo>
                  <a:cubicBezTo>
                    <a:pt x="7177" y="10126"/>
                    <a:pt x="7479" y="10196"/>
                    <a:pt x="7827" y="10196"/>
                  </a:cubicBezTo>
                  <a:cubicBezTo>
                    <a:pt x="9011" y="10196"/>
                    <a:pt x="10056" y="9453"/>
                    <a:pt x="10451" y="8338"/>
                  </a:cubicBezTo>
                  <a:cubicBezTo>
                    <a:pt x="10451" y="8292"/>
                    <a:pt x="11705" y="5110"/>
                    <a:pt x="12123" y="4065"/>
                  </a:cubicBezTo>
                  <a:cubicBezTo>
                    <a:pt x="12193" y="3833"/>
                    <a:pt x="12147" y="3600"/>
                    <a:pt x="11938" y="3345"/>
                  </a:cubicBezTo>
                  <a:cubicBezTo>
                    <a:pt x="10869" y="2044"/>
                    <a:pt x="5435" y="1"/>
                    <a:pt x="3229" y="1"/>
                  </a:cubicBezTo>
                  <a:close/>
                </a:path>
              </a:pathLst>
            </a:custGeom>
            <a:solidFill>
              <a:srgbClr val="CE1B31"/>
            </a:solidFill>
            <a:ln w="9525" cap="flat" cmpd="sng">
              <a:solidFill>
                <a:srgbClr val="CE1B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1126838" y="3189182"/>
              <a:ext cx="1461727" cy="1460721"/>
            </a:xfrm>
            <a:custGeom>
              <a:avLst/>
              <a:gdLst/>
              <a:ahLst/>
              <a:cxnLst/>
              <a:rect l="l" t="t" r="r" b="b"/>
              <a:pathLst>
                <a:path w="34884" h="34860" extrusionOk="0">
                  <a:moveTo>
                    <a:pt x="17419" y="1"/>
                  </a:moveTo>
                  <a:cubicBezTo>
                    <a:pt x="7781" y="1"/>
                    <a:pt x="1" y="7804"/>
                    <a:pt x="1" y="17419"/>
                  </a:cubicBezTo>
                  <a:cubicBezTo>
                    <a:pt x="1" y="27057"/>
                    <a:pt x="7827" y="34860"/>
                    <a:pt x="17419" y="34860"/>
                  </a:cubicBezTo>
                  <a:cubicBezTo>
                    <a:pt x="27034" y="34860"/>
                    <a:pt x="34883" y="27057"/>
                    <a:pt x="34883" y="17419"/>
                  </a:cubicBezTo>
                  <a:cubicBezTo>
                    <a:pt x="34883" y="7804"/>
                    <a:pt x="27057" y="1"/>
                    <a:pt x="1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1125874" y="3258280"/>
              <a:ext cx="693905" cy="1334218"/>
            </a:xfrm>
            <a:custGeom>
              <a:avLst/>
              <a:gdLst/>
              <a:ahLst/>
              <a:cxnLst/>
              <a:rect l="l" t="t" r="r" b="b"/>
              <a:pathLst>
                <a:path w="16560" h="31841" extrusionOk="0">
                  <a:moveTo>
                    <a:pt x="10010" y="1"/>
                  </a:moveTo>
                  <a:cubicBezTo>
                    <a:pt x="4088" y="2787"/>
                    <a:pt x="1" y="8802"/>
                    <a:pt x="1" y="15793"/>
                  </a:cubicBezTo>
                  <a:cubicBezTo>
                    <a:pt x="1" y="22992"/>
                    <a:pt x="4390" y="29216"/>
                    <a:pt x="10591" y="31841"/>
                  </a:cubicBezTo>
                  <a:cubicBezTo>
                    <a:pt x="14283" y="28450"/>
                    <a:pt x="16559" y="22388"/>
                    <a:pt x="16559" y="15863"/>
                  </a:cubicBezTo>
                  <a:cubicBezTo>
                    <a:pt x="16559" y="9151"/>
                    <a:pt x="14051" y="3368"/>
                    <a:pt x="10010" y="1"/>
                  </a:cubicBezTo>
                  <a:close/>
                </a:path>
              </a:pathLst>
            </a:custGeom>
            <a:solidFill>
              <a:schemeClr val="lt1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1057783" y="3179461"/>
              <a:ext cx="1538576" cy="1481170"/>
            </a:xfrm>
            <a:custGeom>
              <a:avLst/>
              <a:gdLst/>
              <a:ahLst/>
              <a:cxnLst/>
              <a:rect l="l" t="t" r="r" b="b"/>
              <a:pathLst>
                <a:path w="36718" h="35348" extrusionOk="0">
                  <a:moveTo>
                    <a:pt x="19067" y="465"/>
                  </a:moveTo>
                  <a:cubicBezTo>
                    <a:pt x="28589" y="465"/>
                    <a:pt x="36253" y="8152"/>
                    <a:pt x="36299" y="17674"/>
                  </a:cubicBezTo>
                  <a:cubicBezTo>
                    <a:pt x="36299" y="24641"/>
                    <a:pt x="32119" y="30912"/>
                    <a:pt x="25662" y="33559"/>
                  </a:cubicBezTo>
                  <a:cubicBezTo>
                    <a:pt x="23549" y="34418"/>
                    <a:pt x="21296" y="34860"/>
                    <a:pt x="19067" y="34860"/>
                  </a:cubicBezTo>
                  <a:cubicBezTo>
                    <a:pt x="14608" y="34860"/>
                    <a:pt x="10195" y="33118"/>
                    <a:pt x="6898" y="29820"/>
                  </a:cubicBezTo>
                  <a:cubicBezTo>
                    <a:pt x="1974" y="24873"/>
                    <a:pt x="511" y="17511"/>
                    <a:pt x="3182" y="11055"/>
                  </a:cubicBezTo>
                  <a:cubicBezTo>
                    <a:pt x="5829" y="4668"/>
                    <a:pt x="12100" y="465"/>
                    <a:pt x="19067" y="465"/>
                  </a:cubicBezTo>
                  <a:close/>
                  <a:moveTo>
                    <a:pt x="19067" y="0"/>
                  </a:moveTo>
                  <a:cubicBezTo>
                    <a:pt x="14492" y="0"/>
                    <a:pt x="9963" y="1789"/>
                    <a:pt x="6572" y="5156"/>
                  </a:cubicBezTo>
                  <a:cubicBezTo>
                    <a:pt x="1510" y="10219"/>
                    <a:pt x="0" y="17813"/>
                    <a:pt x="2740" y="24432"/>
                  </a:cubicBezTo>
                  <a:cubicBezTo>
                    <a:pt x="5458" y="31028"/>
                    <a:pt x="11914" y="35347"/>
                    <a:pt x="19044" y="35347"/>
                  </a:cubicBezTo>
                  <a:cubicBezTo>
                    <a:pt x="28798" y="35347"/>
                    <a:pt x="36694" y="27428"/>
                    <a:pt x="36717" y="17697"/>
                  </a:cubicBezTo>
                  <a:cubicBezTo>
                    <a:pt x="36717" y="10567"/>
                    <a:pt x="32421" y="4111"/>
                    <a:pt x="25802" y="1371"/>
                  </a:cubicBezTo>
                  <a:cubicBezTo>
                    <a:pt x="23665" y="442"/>
                    <a:pt x="21366" y="0"/>
                    <a:pt x="19067" y="0"/>
                  </a:cubicBezTo>
                  <a:close/>
                </a:path>
              </a:pathLst>
            </a:custGeom>
            <a:solidFill>
              <a:srgbClr val="CE1B31"/>
            </a:solidFill>
            <a:ln w="9525" cap="flat" cmpd="sng">
              <a:solidFill>
                <a:srgbClr val="CE1B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1898557" y="4357913"/>
              <a:ext cx="322146" cy="288856"/>
            </a:xfrm>
            <a:custGeom>
              <a:avLst/>
              <a:gdLst/>
              <a:ahLst/>
              <a:cxnLst/>
              <a:rect l="l" t="t" r="r" b="b"/>
              <a:pathLst>
                <a:path w="7688" h="7177" extrusionOk="0">
                  <a:moveTo>
                    <a:pt x="7688" y="1"/>
                  </a:moveTo>
                  <a:lnTo>
                    <a:pt x="7688" y="1"/>
                  </a:lnTo>
                  <a:cubicBezTo>
                    <a:pt x="7455" y="94"/>
                    <a:pt x="7246" y="186"/>
                    <a:pt x="7014" y="256"/>
                  </a:cubicBezTo>
                  <a:cubicBezTo>
                    <a:pt x="6155" y="1859"/>
                    <a:pt x="5110" y="3229"/>
                    <a:pt x="3856" y="4274"/>
                  </a:cubicBezTo>
                  <a:cubicBezTo>
                    <a:pt x="2671" y="5249"/>
                    <a:pt x="1394" y="6132"/>
                    <a:pt x="1" y="6759"/>
                  </a:cubicBezTo>
                  <a:lnTo>
                    <a:pt x="163" y="7177"/>
                  </a:lnTo>
                  <a:cubicBezTo>
                    <a:pt x="1603" y="6480"/>
                    <a:pt x="2927" y="5644"/>
                    <a:pt x="4158" y="4599"/>
                  </a:cubicBezTo>
                  <a:cubicBezTo>
                    <a:pt x="5551" y="3438"/>
                    <a:pt x="6735" y="1835"/>
                    <a:pt x="7688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130735" y="3210595"/>
              <a:ext cx="1041319" cy="1425691"/>
            </a:xfrm>
            <a:custGeom>
              <a:avLst/>
              <a:gdLst/>
              <a:ahLst/>
              <a:cxnLst/>
              <a:rect l="l" t="t" r="r" b="b"/>
              <a:pathLst>
                <a:path w="24851" h="34024" extrusionOk="0">
                  <a:moveTo>
                    <a:pt x="12844" y="1"/>
                  </a:moveTo>
                  <a:cubicBezTo>
                    <a:pt x="5435" y="2044"/>
                    <a:pt x="1" y="8802"/>
                    <a:pt x="1" y="16815"/>
                  </a:cubicBezTo>
                  <a:cubicBezTo>
                    <a:pt x="1" y="25501"/>
                    <a:pt x="6341" y="32700"/>
                    <a:pt x="14632" y="34024"/>
                  </a:cubicBezTo>
                  <a:cubicBezTo>
                    <a:pt x="20693" y="30958"/>
                    <a:pt x="24850" y="24688"/>
                    <a:pt x="24850" y="17419"/>
                  </a:cubicBezTo>
                  <a:cubicBezTo>
                    <a:pt x="24850" y="9476"/>
                    <a:pt x="19857" y="2671"/>
                    <a:pt x="12844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2002684" y="4464024"/>
              <a:ext cx="42" cy="4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1355542" y="4142883"/>
              <a:ext cx="196607" cy="254977"/>
            </a:xfrm>
            <a:custGeom>
              <a:avLst/>
              <a:gdLst/>
              <a:ahLst/>
              <a:cxnLst/>
              <a:rect l="l" t="t" r="r" b="b"/>
              <a:pathLst>
                <a:path w="4692" h="6085" extrusionOk="0">
                  <a:moveTo>
                    <a:pt x="999" y="93"/>
                  </a:moveTo>
                  <a:cubicBezTo>
                    <a:pt x="1" y="604"/>
                    <a:pt x="1278" y="3646"/>
                    <a:pt x="2996" y="5202"/>
                  </a:cubicBezTo>
                  <a:cubicBezTo>
                    <a:pt x="3414" y="5551"/>
                    <a:pt x="3832" y="5829"/>
                    <a:pt x="4297" y="6062"/>
                  </a:cubicBezTo>
                  <a:cubicBezTo>
                    <a:pt x="4390" y="6085"/>
                    <a:pt x="4460" y="6085"/>
                    <a:pt x="4506" y="6062"/>
                  </a:cubicBezTo>
                  <a:cubicBezTo>
                    <a:pt x="4622" y="5992"/>
                    <a:pt x="4692" y="5829"/>
                    <a:pt x="4552" y="5690"/>
                  </a:cubicBezTo>
                  <a:cubicBezTo>
                    <a:pt x="3925" y="4900"/>
                    <a:pt x="3391" y="4064"/>
                    <a:pt x="2996" y="3159"/>
                  </a:cubicBezTo>
                  <a:cubicBezTo>
                    <a:pt x="2369" y="1649"/>
                    <a:pt x="2160" y="116"/>
                    <a:pt x="1533" y="0"/>
                  </a:cubicBezTo>
                  <a:cubicBezTo>
                    <a:pt x="1324" y="0"/>
                    <a:pt x="1115" y="23"/>
                    <a:pt x="999" y="9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1550179" y="3376026"/>
              <a:ext cx="995561" cy="1026695"/>
            </a:xfrm>
            <a:custGeom>
              <a:avLst/>
              <a:gdLst/>
              <a:ahLst/>
              <a:cxnLst/>
              <a:rect l="l" t="t" r="r" b="b"/>
              <a:pathLst>
                <a:path w="23759" h="24502" extrusionOk="0">
                  <a:moveTo>
                    <a:pt x="23758" y="12263"/>
                  </a:moveTo>
                  <a:cubicBezTo>
                    <a:pt x="23758" y="19021"/>
                    <a:pt x="18440" y="24502"/>
                    <a:pt x="11891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91" y="1"/>
                  </a:cubicBezTo>
                  <a:cubicBezTo>
                    <a:pt x="18440" y="1"/>
                    <a:pt x="23758" y="5482"/>
                    <a:pt x="23758" y="12263"/>
                  </a:cubicBezTo>
                  <a:close/>
                </a:path>
              </a:pathLst>
            </a:custGeom>
            <a:solidFill>
              <a:srgbClr val="E2BFA1"/>
            </a:solidFill>
            <a:ln w="11025" cap="flat" cmpd="sng">
              <a:solidFill>
                <a:srgbClr val="034444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1374021" y="4236284"/>
              <a:ext cx="401971" cy="210267"/>
            </a:xfrm>
            <a:custGeom>
              <a:avLst/>
              <a:gdLst/>
              <a:ahLst/>
              <a:cxnLst/>
              <a:rect l="l" t="t" r="r" b="b"/>
              <a:pathLst>
                <a:path w="9593" h="5018" extrusionOk="0">
                  <a:moveTo>
                    <a:pt x="7990" y="5017"/>
                  </a:moveTo>
                  <a:lnTo>
                    <a:pt x="1603" y="5017"/>
                  </a:lnTo>
                  <a:cubicBezTo>
                    <a:pt x="721" y="5017"/>
                    <a:pt x="1" y="4320"/>
                    <a:pt x="1" y="3438"/>
                  </a:cubicBezTo>
                  <a:lnTo>
                    <a:pt x="1" y="1603"/>
                  </a:lnTo>
                  <a:cubicBezTo>
                    <a:pt x="1" y="721"/>
                    <a:pt x="698" y="1"/>
                    <a:pt x="1603" y="1"/>
                  </a:cubicBezTo>
                  <a:lnTo>
                    <a:pt x="7990" y="1"/>
                  </a:lnTo>
                  <a:cubicBezTo>
                    <a:pt x="8849" y="1"/>
                    <a:pt x="9592" y="697"/>
                    <a:pt x="9592" y="1603"/>
                  </a:cubicBezTo>
                  <a:lnTo>
                    <a:pt x="9592" y="3438"/>
                  </a:lnTo>
                  <a:cubicBezTo>
                    <a:pt x="9546" y="4320"/>
                    <a:pt x="8849" y="5017"/>
                    <a:pt x="7990" y="5017"/>
                  </a:cubicBezTo>
                  <a:close/>
                </a:path>
              </a:pathLst>
            </a:custGeom>
            <a:solidFill>
              <a:srgbClr val="CECECE"/>
            </a:solidFill>
            <a:ln w="11025" cap="flat" cmpd="sng">
              <a:solidFill>
                <a:schemeClr val="accent5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2165182" y="4368654"/>
              <a:ext cx="49696" cy="96376"/>
            </a:xfrm>
            <a:custGeom>
              <a:avLst/>
              <a:gdLst/>
              <a:ahLst/>
              <a:cxnLst/>
              <a:rect l="l" t="t" r="r" b="b"/>
              <a:pathLst>
                <a:path w="1186" h="2300" extrusionOk="0">
                  <a:moveTo>
                    <a:pt x="419" y="0"/>
                  </a:moveTo>
                  <a:cubicBezTo>
                    <a:pt x="326" y="0"/>
                    <a:pt x="256" y="93"/>
                    <a:pt x="256" y="186"/>
                  </a:cubicBezTo>
                  <a:lnTo>
                    <a:pt x="1" y="2137"/>
                  </a:lnTo>
                  <a:cubicBezTo>
                    <a:pt x="1" y="2206"/>
                    <a:pt x="71" y="2299"/>
                    <a:pt x="163" y="2299"/>
                  </a:cubicBezTo>
                  <a:lnTo>
                    <a:pt x="976" y="2299"/>
                  </a:lnTo>
                  <a:cubicBezTo>
                    <a:pt x="1069" y="2299"/>
                    <a:pt x="1162" y="2206"/>
                    <a:pt x="1185" y="2137"/>
                  </a:cubicBezTo>
                  <a:lnTo>
                    <a:pt x="930" y="186"/>
                  </a:lnTo>
                  <a:cubicBezTo>
                    <a:pt x="930" y="93"/>
                    <a:pt x="837" y="0"/>
                    <a:pt x="744" y="0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782738" y="3920004"/>
              <a:ext cx="184958" cy="150891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15" y="3601"/>
                    <a:pt x="4413" y="2788"/>
                    <a:pt x="4413" y="1789"/>
                  </a:cubicBezTo>
                  <a:cubicBezTo>
                    <a:pt x="4413" y="814"/>
                    <a:pt x="3415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 rot="-192485">
              <a:off x="2404497" y="3920005"/>
              <a:ext cx="135305" cy="150894"/>
            </a:xfrm>
            <a:custGeom>
              <a:avLst/>
              <a:gdLst/>
              <a:ahLst/>
              <a:cxnLst/>
              <a:rect l="l" t="t" r="r" b="b"/>
              <a:pathLst>
                <a:path w="3229" h="3601" extrusionOk="0">
                  <a:moveTo>
                    <a:pt x="2207" y="1"/>
                  </a:moveTo>
                  <a:cubicBezTo>
                    <a:pt x="999" y="1"/>
                    <a:pt x="0" y="814"/>
                    <a:pt x="0" y="1812"/>
                  </a:cubicBezTo>
                  <a:cubicBezTo>
                    <a:pt x="0" y="2788"/>
                    <a:pt x="976" y="3601"/>
                    <a:pt x="2207" y="3601"/>
                  </a:cubicBezTo>
                  <a:lnTo>
                    <a:pt x="2346" y="3601"/>
                  </a:lnTo>
                  <a:cubicBezTo>
                    <a:pt x="2810" y="2532"/>
                    <a:pt x="3112" y="1394"/>
                    <a:pt x="3228" y="210"/>
                  </a:cubicBezTo>
                  <a:cubicBezTo>
                    <a:pt x="2903" y="71"/>
                    <a:pt x="257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2050369" y="3851912"/>
              <a:ext cx="90551" cy="89546"/>
            </a:xfrm>
            <a:custGeom>
              <a:avLst/>
              <a:gdLst/>
              <a:ahLst/>
              <a:cxnLst/>
              <a:rect l="l" t="t" r="r" b="b"/>
              <a:pathLst>
                <a:path w="2161" h="2137" extrusionOk="0">
                  <a:moveTo>
                    <a:pt x="1069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69" y="2137"/>
                  </a:cubicBezTo>
                  <a:cubicBezTo>
                    <a:pt x="1673" y="2137"/>
                    <a:pt x="2160" y="1672"/>
                    <a:pt x="2160" y="1068"/>
                  </a:cubicBezTo>
                  <a:cubicBezTo>
                    <a:pt x="2160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2282928" y="3851912"/>
              <a:ext cx="89588" cy="89546"/>
            </a:xfrm>
            <a:custGeom>
              <a:avLst/>
              <a:gdLst/>
              <a:ahLst/>
              <a:cxnLst/>
              <a:rect l="l" t="t" r="r" b="b"/>
              <a:pathLst>
                <a:path w="2138" h="2137" extrusionOk="0">
                  <a:moveTo>
                    <a:pt x="1069" y="0"/>
                  </a:moveTo>
                  <a:cubicBezTo>
                    <a:pt x="465" y="0"/>
                    <a:pt x="1" y="488"/>
                    <a:pt x="1" y="1068"/>
                  </a:cubicBezTo>
                  <a:cubicBezTo>
                    <a:pt x="1" y="1672"/>
                    <a:pt x="465" y="2137"/>
                    <a:pt x="1069" y="2137"/>
                  </a:cubicBezTo>
                  <a:cubicBezTo>
                    <a:pt x="1673" y="2137"/>
                    <a:pt x="2138" y="1672"/>
                    <a:pt x="2138" y="1068"/>
                  </a:cubicBezTo>
                  <a:cubicBezTo>
                    <a:pt x="2138" y="488"/>
                    <a:pt x="1673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 rot="-619667">
              <a:off x="2006582" y="3768190"/>
              <a:ext cx="178134" cy="29248"/>
            </a:xfrm>
            <a:custGeom>
              <a:avLst/>
              <a:gdLst/>
              <a:ahLst/>
              <a:cxnLst/>
              <a:rect l="l" t="t" r="r" b="b"/>
              <a:pathLst>
                <a:path w="4251" h="698" extrusionOk="0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902" y="698"/>
                  </a:lnTo>
                  <a:cubicBezTo>
                    <a:pt x="4088" y="698"/>
                    <a:pt x="4250" y="558"/>
                    <a:pt x="4250" y="349"/>
                  </a:cubicBezTo>
                  <a:cubicBezTo>
                    <a:pt x="4250" y="140"/>
                    <a:pt x="4088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 rot="1341715">
              <a:off x="2239144" y="3768192"/>
              <a:ext cx="177169" cy="29251"/>
            </a:xfrm>
            <a:custGeom>
              <a:avLst/>
              <a:gdLst/>
              <a:ahLst/>
              <a:cxnLst/>
              <a:rect l="l" t="t" r="r" b="b"/>
              <a:pathLst>
                <a:path w="4228" h="698" extrusionOk="0">
                  <a:moveTo>
                    <a:pt x="349" y="1"/>
                  </a:moveTo>
                  <a:cubicBezTo>
                    <a:pt x="140" y="1"/>
                    <a:pt x="1" y="140"/>
                    <a:pt x="1" y="349"/>
                  </a:cubicBezTo>
                  <a:cubicBezTo>
                    <a:pt x="1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65" y="698"/>
                    <a:pt x="4228" y="558"/>
                    <a:pt x="4228" y="349"/>
                  </a:cubicBezTo>
                  <a:cubicBezTo>
                    <a:pt x="4228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184667" y="3983277"/>
              <a:ext cx="67170" cy="29248"/>
            </a:xfrm>
            <a:custGeom>
              <a:avLst/>
              <a:gdLst/>
              <a:ahLst/>
              <a:cxnLst/>
              <a:rect l="l" t="t" r="r" b="b"/>
              <a:pathLst>
                <a:path w="1603" h="698" extrusionOk="0">
                  <a:moveTo>
                    <a:pt x="349" y="0"/>
                  </a:moveTo>
                  <a:cubicBezTo>
                    <a:pt x="140" y="0"/>
                    <a:pt x="0" y="140"/>
                    <a:pt x="0" y="349"/>
                  </a:cubicBezTo>
                  <a:cubicBezTo>
                    <a:pt x="0" y="558"/>
                    <a:pt x="140" y="697"/>
                    <a:pt x="349" y="697"/>
                  </a:cubicBezTo>
                  <a:lnTo>
                    <a:pt x="1278" y="697"/>
                  </a:lnTo>
                  <a:cubicBezTo>
                    <a:pt x="1463" y="697"/>
                    <a:pt x="1603" y="558"/>
                    <a:pt x="1603" y="349"/>
                  </a:cubicBezTo>
                  <a:cubicBezTo>
                    <a:pt x="1603" y="140"/>
                    <a:pt x="1463" y="0"/>
                    <a:pt x="1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531700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solidFill>
              <a:schemeClr val="dk1"/>
            </a:solidFill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606622" y="3403262"/>
              <a:ext cx="42" cy="368868"/>
            </a:xfrm>
            <a:custGeom>
              <a:avLst/>
              <a:gdLst/>
              <a:ahLst/>
              <a:cxnLst/>
              <a:rect l="l" t="t" r="r" b="b"/>
              <a:pathLst>
                <a:path w="1" h="8803" fill="none" extrusionOk="0">
                  <a:moveTo>
                    <a:pt x="0" y="1"/>
                  </a:moveTo>
                  <a:lnTo>
                    <a:pt x="0" y="8803"/>
                  </a:lnTo>
                </a:path>
              </a:pathLst>
            </a:custGeom>
            <a:solidFill>
              <a:schemeClr val="dk1"/>
            </a:solidFill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680580" y="3403262"/>
              <a:ext cx="42" cy="520680"/>
            </a:xfrm>
            <a:custGeom>
              <a:avLst/>
              <a:gdLst/>
              <a:ahLst/>
              <a:cxnLst/>
              <a:rect l="l" t="t" r="r" b="b"/>
              <a:pathLst>
                <a:path w="1" h="12426" fill="none" extrusionOk="0">
                  <a:moveTo>
                    <a:pt x="0" y="1"/>
                  </a:moveTo>
                  <a:lnTo>
                    <a:pt x="0" y="12426"/>
                  </a:lnTo>
                </a:path>
              </a:pathLst>
            </a:custGeom>
            <a:solidFill>
              <a:schemeClr val="dk1"/>
            </a:solidFill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754538" y="3403262"/>
              <a:ext cx="42" cy="277395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0" y="1"/>
                  </a:moveTo>
                  <a:lnTo>
                    <a:pt x="0" y="6620"/>
                  </a:lnTo>
                </a:path>
              </a:pathLst>
            </a:custGeom>
            <a:solidFill>
              <a:schemeClr val="dk1"/>
            </a:solidFill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228075" y="3949210"/>
              <a:ext cx="195643" cy="255982"/>
            </a:xfrm>
            <a:custGeom>
              <a:avLst/>
              <a:gdLst/>
              <a:ahLst/>
              <a:cxnLst/>
              <a:rect l="l" t="t" r="r" b="b"/>
              <a:pathLst>
                <a:path w="4669" h="6109" extrusionOk="0">
                  <a:moveTo>
                    <a:pt x="999" y="93"/>
                  </a:moveTo>
                  <a:cubicBezTo>
                    <a:pt x="0" y="604"/>
                    <a:pt x="1278" y="3670"/>
                    <a:pt x="2996" y="5203"/>
                  </a:cubicBezTo>
                  <a:cubicBezTo>
                    <a:pt x="3391" y="5551"/>
                    <a:pt x="3832" y="5830"/>
                    <a:pt x="4297" y="6062"/>
                  </a:cubicBezTo>
                  <a:cubicBezTo>
                    <a:pt x="4390" y="6108"/>
                    <a:pt x="4436" y="6108"/>
                    <a:pt x="4506" y="6062"/>
                  </a:cubicBezTo>
                  <a:cubicBezTo>
                    <a:pt x="4622" y="6016"/>
                    <a:pt x="4668" y="5830"/>
                    <a:pt x="4552" y="5690"/>
                  </a:cubicBezTo>
                  <a:cubicBezTo>
                    <a:pt x="3925" y="4901"/>
                    <a:pt x="3391" y="4065"/>
                    <a:pt x="2996" y="3159"/>
                  </a:cubicBezTo>
                  <a:cubicBezTo>
                    <a:pt x="2346" y="1649"/>
                    <a:pt x="2137" y="117"/>
                    <a:pt x="1533" y="1"/>
                  </a:cubicBezTo>
                  <a:cubicBezTo>
                    <a:pt x="1347" y="1"/>
                    <a:pt x="1138" y="1"/>
                    <a:pt x="999" y="9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1305929" y="3533663"/>
              <a:ext cx="91515" cy="122691"/>
            </a:xfrm>
            <a:custGeom>
              <a:avLst/>
              <a:gdLst/>
              <a:ahLst/>
              <a:cxnLst/>
              <a:rect l="l" t="t" r="r" b="b"/>
              <a:pathLst>
                <a:path w="2184" h="2928" extrusionOk="0">
                  <a:moveTo>
                    <a:pt x="1951" y="373"/>
                  </a:moveTo>
                  <a:cubicBezTo>
                    <a:pt x="1765" y="117"/>
                    <a:pt x="1533" y="1"/>
                    <a:pt x="1301" y="1"/>
                  </a:cubicBezTo>
                  <a:cubicBezTo>
                    <a:pt x="1231" y="1"/>
                    <a:pt x="1138" y="1"/>
                    <a:pt x="1068" y="24"/>
                  </a:cubicBezTo>
                  <a:cubicBezTo>
                    <a:pt x="488" y="233"/>
                    <a:pt x="0" y="1092"/>
                    <a:pt x="23" y="1929"/>
                  </a:cubicBezTo>
                  <a:cubicBezTo>
                    <a:pt x="23" y="2207"/>
                    <a:pt x="116" y="2463"/>
                    <a:pt x="209" y="2695"/>
                  </a:cubicBezTo>
                  <a:cubicBezTo>
                    <a:pt x="302" y="2834"/>
                    <a:pt x="441" y="2927"/>
                    <a:pt x="581" y="2927"/>
                  </a:cubicBezTo>
                  <a:lnTo>
                    <a:pt x="604" y="2927"/>
                  </a:lnTo>
                  <a:cubicBezTo>
                    <a:pt x="767" y="2927"/>
                    <a:pt x="836" y="2811"/>
                    <a:pt x="883" y="2695"/>
                  </a:cubicBezTo>
                  <a:cubicBezTo>
                    <a:pt x="929" y="2347"/>
                    <a:pt x="1045" y="2021"/>
                    <a:pt x="1254" y="1743"/>
                  </a:cubicBezTo>
                  <a:cubicBezTo>
                    <a:pt x="1370" y="1580"/>
                    <a:pt x="1486" y="1441"/>
                    <a:pt x="1626" y="1301"/>
                  </a:cubicBezTo>
                  <a:cubicBezTo>
                    <a:pt x="1881" y="1000"/>
                    <a:pt x="2183" y="698"/>
                    <a:pt x="1951" y="37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1381815" y="3573596"/>
              <a:ext cx="64278" cy="82757"/>
            </a:xfrm>
            <a:custGeom>
              <a:avLst/>
              <a:gdLst/>
              <a:ahLst/>
              <a:cxnLst/>
              <a:rect l="l" t="t" r="r" b="b"/>
              <a:pathLst>
                <a:path w="1534" h="1975" extrusionOk="0">
                  <a:moveTo>
                    <a:pt x="1348" y="256"/>
                  </a:moveTo>
                  <a:cubicBezTo>
                    <a:pt x="1278" y="93"/>
                    <a:pt x="1092" y="0"/>
                    <a:pt x="883" y="0"/>
                  </a:cubicBezTo>
                  <a:cubicBezTo>
                    <a:pt x="837" y="0"/>
                    <a:pt x="767" y="0"/>
                    <a:pt x="721" y="23"/>
                  </a:cubicBezTo>
                  <a:cubicBezTo>
                    <a:pt x="349" y="163"/>
                    <a:pt x="1" y="743"/>
                    <a:pt x="24" y="1277"/>
                  </a:cubicBezTo>
                  <a:cubicBezTo>
                    <a:pt x="24" y="1440"/>
                    <a:pt x="47" y="1626"/>
                    <a:pt x="117" y="1765"/>
                  </a:cubicBezTo>
                  <a:cubicBezTo>
                    <a:pt x="163" y="1881"/>
                    <a:pt x="279" y="1974"/>
                    <a:pt x="419" y="1974"/>
                  </a:cubicBezTo>
                  <a:lnTo>
                    <a:pt x="465" y="1974"/>
                  </a:lnTo>
                  <a:cubicBezTo>
                    <a:pt x="581" y="1974"/>
                    <a:pt x="697" y="1881"/>
                    <a:pt x="721" y="1742"/>
                  </a:cubicBezTo>
                  <a:cubicBezTo>
                    <a:pt x="744" y="1533"/>
                    <a:pt x="813" y="1370"/>
                    <a:pt x="930" y="1185"/>
                  </a:cubicBezTo>
                  <a:cubicBezTo>
                    <a:pt x="999" y="1092"/>
                    <a:pt x="1069" y="1022"/>
                    <a:pt x="1162" y="929"/>
                  </a:cubicBezTo>
                  <a:cubicBezTo>
                    <a:pt x="1301" y="743"/>
                    <a:pt x="1533" y="511"/>
                    <a:pt x="1348" y="256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36"/>
          <p:cNvSpPr txBox="1"/>
          <p:nvPr/>
        </p:nvSpPr>
        <p:spPr>
          <a:xfrm>
            <a:off x="2947516" y="4472201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/>
          <p:nvPr/>
        </p:nvSpPr>
        <p:spPr>
          <a:xfrm>
            <a:off x="4773680" y="866961"/>
            <a:ext cx="222474" cy="142092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393" name="Google Shape;393;p30"/>
          <p:cNvSpPr/>
          <p:nvPr/>
        </p:nvSpPr>
        <p:spPr>
          <a:xfrm>
            <a:off x="1469428" y="1339318"/>
            <a:ext cx="2497800" cy="2160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0"/>
          <p:cNvSpPr txBox="1">
            <a:spLocks noGrp="1"/>
          </p:cNvSpPr>
          <p:nvPr>
            <p:ph type="title" idx="6"/>
          </p:nvPr>
        </p:nvSpPr>
        <p:spPr>
          <a:xfrm>
            <a:off x="660130" y="1479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 </a:t>
            </a:r>
            <a:endParaRPr dirty="0"/>
          </a:p>
        </p:txBody>
      </p:sp>
      <p:sp>
        <p:nvSpPr>
          <p:cNvPr id="395" name="Google Shape;395;p30"/>
          <p:cNvSpPr txBox="1">
            <a:spLocks noGrp="1"/>
          </p:cNvSpPr>
          <p:nvPr>
            <p:ph type="title"/>
          </p:nvPr>
        </p:nvSpPr>
        <p:spPr>
          <a:xfrm>
            <a:off x="2146950" y="1976801"/>
            <a:ext cx="11208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001</a:t>
            </a:r>
            <a:endParaRPr dirty="0"/>
          </a:p>
        </p:txBody>
      </p:sp>
      <p:sp>
        <p:nvSpPr>
          <p:cNvPr id="396" name="Google Shape;396;p30"/>
          <p:cNvSpPr txBox="1">
            <a:spLocks noGrp="1"/>
          </p:cNvSpPr>
          <p:nvPr>
            <p:ph type="subTitle" idx="1"/>
          </p:nvPr>
        </p:nvSpPr>
        <p:spPr>
          <a:xfrm>
            <a:off x="1877400" y="2344169"/>
            <a:ext cx="16599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</a:t>
            </a:r>
            <a:r>
              <a:rPr lang="en" sz="1800" dirty="0"/>
              <a:t>readth first search</a:t>
            </a:r>
          </a:p>
          <a:p>
            <a:pPr marL="0" indent="0"/>
            <a:r>
              <a:rPr lang="en" sz="1800" dirty="0"/>
              <a:t>(BFS)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97" name="Google Shape;397;p30"/>
          <p:cNvSpPr/>
          <p:nvPr/>
        </p:nvSpPr>
        <p:spPr>
          <a:xfrm rot="10800000">
            <a:off x="3228638" y="1127178"/>
            <a:ext cx="2497800" cy="2160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2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002</a:t>
            </a:r>
            <a:endParaRPr dirty="0"/>
          </a:p>
        </p:txBody>
      </p:sp>
      <p:sp>
        <p:nvSpPr>
          <p:cNvPr id="399" name="Google Shape;399;p30"/>
          <p:cNvSpPr txBox="1">
            <a:spLocks noGrp="1"/>
          </p:cNvSpPr>
          <p:nvPr>
            <p:ph type="subTitle" idx="3"/>
          </p:nvPr>
        </p:nvSpPr>
        <p:spPr>
          <a:xfrm>
            <a:off x="3647355" y="1217941"/>
            <a:ext cx="16599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70E36"/>
                </a:solidFill>
                <a:effectLst/>
                <a:uLnTx/>
                <a:uFillTx/>
                <a:latin typeface="Anaheim"/>
                <a:sym typeface="Anaheim"/>
              </a:rPr>
              <a:t>Depth </a:t>
            </a: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70E36"/>
                </a:solidFill>
                <a:effectLst/>
                <a:uLnTx/>
                <a:uFillTx/>
                <a:latin typeface="Anaheim"/>
                <a:sym typeface="Anaheim"/>
              </a:rPr>
              <a:t>first 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070E36"/>
                </a:solidFill>
                <a:effectLst/>
                <a:uLnTx/>
                <a:uFillTx/>
                <a:latin typeface="Anaheim"/>
                <a:sym typeface="Anaheim"/>
              </a:rPr>
              <a:t>(DFS)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naheim"/>
              <a:buNone/>
              <a:tabLst/>
              <a:defRPr/>
            </a:pP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070E36"/>
              </a:solidFill>
              <a:effectLst/>
              <a:uLnTx/>
              <a:uFillTx/>
              <a:latin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400" name="Google Shape;400;p30"/>
          <p:cNvSpPr/>
          <p:nvPr/>
        </p:nvSpPr>
        <p:spPr>
          <a:xfrm>
            <a:off x="5176783" y="1339318"/>
            <a:ext cx="2497800" cy="2160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"/>
          <p:cNvSpPr txBox="1">
            <a:spLocks noGrp="1"/>
          </p:cNvSpPr>
          <p:nvPr>
            <p:ph type="title" idx="4"/>
          </p:nvPr>
        </p:nvSpPr>
        <p:spPr>
          <a:xfrm>
            <a:off x="5833610" y="2035741"/>
            <a:ext cx="11208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003</a:t>
            </a:r>
            <a:endParaRPr dirty="0"/>
          </a:p>
        </p:txBody>
      </p:sp>
      <p:sp>
        <p:nvSpPr>
          <p:cNvPr id="402" name="Google Shape;402;p30"/>
          <p:cNvSpPr txBox="1">
            <a:spLocks noGrp="1"/>
          </p:cNvSpPr>
          <p:nvPr>
            <p:ph type="subTitle" idx="5"/>
          </p:nvPr>
        </p:nvSpPr>
        <p:spPr>
          <a:xfrm>
            <a:off x="5606700" y="2514390"/>
            <a:ext cx="16599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FFFFFF"/>
              </a:buClr>
              <a:defRPr/>
            </a:pPr>
            <a:r>
              <a:rPr lang="en-US" sz="2000" dirty="0">
                <a:solidFill>
                  <a:srgbClr val="070E36"/>
                </a:solidFill>
              </a:rPr>
              <a:t>Dijkstra</a:t>
            </a:r>
            <a:endParaRPr lang="en" sz="2000" dirty="0">
              <a:solidFill>
                <a:srgbClr val="070E3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30"/>
          <p:cNvSpPr/>
          <p:nvPr/>
        </p:nvSpPr>
        <p:spPr>
          <a:xfrm rot="5400000">
            <a:off x="6166725" y="73427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rot="5400000">
            <a:off x="2778522" y="62085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p30"/>
          <p:cNvSpPr/>
          <p:nvPr/>
        </p:nvSpPr>
        <p:spPr>
          <a:xfrm rot="10800000">
            <a:off x="5126683" y="556708"/>
            <a:ext cx="50100" cy="3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2288403" y="4838162"/>
            <a:ext cx="859854" cy="156363"/>
          </a:xfrm>
          <a:custGeom>
            <a:avLst/>
            <a:gdLst/>
            <a:ahLst/>
            <a:cxnLst/>
            <a:rect l="l" t="t" r="r" b="b"/>
            <a:pathLst>
              <a:path w="27336" h="4971" extrusionOk="0">
                <a:moveTo>
                  <a:pt x="1" y="2463"/>
                </a:moveTo>
                <a:cubicBezTo>
                  <a:pt x="1" y="1116"/>
                  <a:pt x="6132" y="1"/>
                  <a:pt x="13680" y="1"/>
                </a:cubicBezTo>
                <a:lnTo>
                  <a:pt x="13680" y="1"/>
                </a:lnTo>
                <a:cubicBezTo>
                  <a:pt x="21227" y="1"/>
                  <a:pt x="27335" y="1116"/>
                  <a:pt x="27335" y="2463"/>
                </a:cubicBezTo>
                <a:lnTo>
                  <a:pt x="27335" y="2463"/>
                </a:lnTo>
                <a:cubicBezTo>
                  <a:pt x="27335" y="3833"/>
                  <a:pt x="21227" y="4948"/>
                  <a:pt x="13680" y="4948"/>
                </a:cubicBezTo>
                <a:lnTo>
                  <a:pt x="13680" y="4948"/>
                </a:lnTo>
                <a:cubicBezTo>
                  <a:pt x="6132" y="4971"/>
                  <a:pt x="1" y="3856"/>
                  <a:pt x="1" y="2463"/>
                </a:cubicBezTo>
                <a:close/>
              </a:path>
            </a:pathLst>
          </a:custGeom>
          <a:solidFill>
            <a:srgbClr val="191919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2773473" y="4665034"/>
            <a:ext cx="347766" cy="279824"/>
          </a:xfrm>
          <a:custGeom>
            <a:avLst/>
            <a:gdLst/>
            <a:ahLst/>
            <a:cxnLst/>
            <a:rect l="l" t="t" r="r" b="b"/>
            <a:pathLst>
              <a:path w="11056" h="8896" extrusionOk="0">
                <a:moveTo>
                  <a:pt x="8291" y="1"/>
                </a:moveTo>
                <a:cubicBezTo>
                  <a:pt x="5365" y="1"/>
                  <a:pt x="1" y="1209"/>
                  <a:pt x="163" y="2254"/>
                </a:cubicBezTo>
                <a:lnTo>
                  <a:pt x="860" y="6782"/>
                </a:lnTo>
                <a:cubicBezTo>
                  <a:pt x="1069" y="8036"/>
                  <a:pt x="2184" y="8896"/>
                  <a:pt x="3391" y="8896"/>
                </a:cubicBezTo>
                <a:cubicBezTo>
                  <a:pt x="3531" y="8896"/>
                  <a:pt x="3716" y="8896"/>
                  <a:pt x="3856" y="8872"/>
                </a:cubicBezTo>
                <a:lnTo>
                  <a:pt x="8709" y="8036"/>
                </a:lnTo>
                <a:cubicBezTo>
                  <a:pt x="10103" y="7804"/>
                  <a:pt x="11055" y="6457"/>
                  <a:pt x="10800" y="5040"/>
                </a:cubicBezTo>
                <a:lnTo>
                  <a:pt x="10103" y="512"/>
                </a:lnTo>
                <a:cubicBezTo>
                  <a:pt x="10033" y="140"/>
                  <a:pt x="9313" y="1"/>
                  <a:pt x="82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2763974" y="4656289"/>
            <a:ext cx="364563" cy="295142"/>
          </a:xfrm>
          <a:custGeom>
            <a:avLst/>
            <a:gdLst/>
            <a:ahLst/>
            <a:cxnLst/>
            <a:rect l="l" t="t" r="r" b="b"/>
            <a:pathLst>
              <a:path w="11590" h="9383" extrusionOk="0">
                <a:moveTo>
                  <a:pt x="8570" y="465"/>
                </a:moveTo>
                <a:cubicBezTo>
                  <a:pt x="9639" y="465"/>
                  <a:pt x="10149" y="650"/>
                  <a:pt x="10173" y="813"/>
                </a:cubicBezTo>
                <a:cubicBezTo>
                  <a:pt x="10335" y="1928"/>
                  <a:pt x="10869" y="5318"/>
                  <a:pt x="10869" y="5342"/>
                </a:cubicBezTo>
                <a:cubicBezTo>
                  <a:pt x="11102" y="6619"/>
                  <a:pt x="10242" y="7850"/>
                  <a:pt x="8942" y="8082"/>
                </a:cubicBezTo>
                <a:lnTo>
                  <a:pt x="4088" y="8918"/>
                </a:lnTo>
                <a:cubicBezTo>
                  <a:pt x="3949" y="8941"/>
                  <a:pt x="3833" y="8941"/>
                  <a:pt x="3693" y="8941"/>
                </a:cubicBezTo>
                <a:cubicBezTo>
                  <a:pt x="2555" y="8941"/>
                  <a:pt x="1580" y="8129"/>
                  <a:pt x="1371" y="6991"/>
                </a:cubicBezTo>
                <a:cubicBezTo>
                  <a:pt x="1371" y="6967"/>
                  <a:pt x="860" y="3577"/>
                  <a:pt x="674" y="2462"/>
                </a:cubicBezTo>
                <a:cubicBezTo>
                  <a:pt x="628" y="2090"/>
                  <a:pt x="2439" y="1278"/>
                  <a:pt x="5551" y="767"/>
                </a:cubicBezTo>
                <a:cubicBezTo>
                  <a:pt x="6852" y="558"/>
                  <a:pt x="7850" y="465"/>
                  <a:pt x="8570" y="465"/>
                </a:cubicBezTo>
                <a:close/>
                <a:moveTo>
                  <a:pt x="8593" y="0"/>
                </a:moveTo>
                <a:cubicBezTo>
                  <a:pt x="7525" y="0"/>
                  <a:pt x="6248" y="186"/>
                  <a:pt x="5505" y="302"/>
                </a:cubicBezTo>
                <a:cubicBezTo>
                  <a:pt x="4576" y="441"/>
                  <a:pt x="1" y="1278"/>
                  <a:pt x="233" y="2532"/>
                </a:cubicBezTo>
                <a:cubicBezTo>
                  <a:pt x="419" y="3646"/>
                  <a:pt x="930" y="7037"/>
                  <a:pt x="930" y="7060"/>
                </a:cubicBezTo>
                <a:cubicBezTo>
                  <a:pt x="1162" y="8407"/>
                  <a:pt x="2323" y="9383"/>
                  <a:pt x="3693" y="9383"/>
                </a:cubicBezTo>
                <a:cubicBezTo>
                  <a:pt x="3833" y="9383"/>
                  <a:pt x="4018" y="9383"/>
                  <a:pt x="4181" y="9359"/>
                </a:cubicBezTo>
                <a:lnTo>
                  <a:pt x="9035" y="8523"/>
                </a:lnTo>
                <a:cubicBezTo>
                  <a:pt x="10567" y="8245"/>
                  <a:pt x="11589" y="6805"/>
                  <a:pt x="11334" y="5272"/>
                </a:cubicBezTo>
                <a:cubicBezTo>
                  <a:pt x="11334" y="5226"/>
                  <a:pt x="10800" y="1835"/>
                  <a:pt x="10637" y="697"/>
                </a:cubicBezTo>
                <a:cubicBezTo>
                  <a:pt x="10544" y="186"/>
                  <a:pt x="9639" y="0"/>
                  <a:pt x="8593" y="0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2342474" y="4651885"/>
            <a:ext cx="379159" cy="306120"/>
          </a:xfrm>
          <a:custGeom>
            <a:avLst/>
            <a:gdLst/>
            <a:ahLst/>
            <a:cxnLst/>
            <a:rect l="l" t="t" r="r" b="b"/>
            <a:pathLst>
              <a:path w="12054" h="9732" extrusionOk="0">
                <a:moveTo>
                  <a:pt x="2950" y="1"/>
                </a:moveTo>
                <a:cubicBezTo>
                  <a:pt x="2485" y="1"/>
                  <a:pt x="2207" y="94"/>
                  <a:pt x="2114" y="326"/>
                </a:cubicBezTo>
                <a:cubicBezTo>
                  <a:pt x="1719" y="1394"/>
                  <a:pt x="465" y="4599"/>
                  <a:pt x="465" y="4599"/>
                </a:cubicBezTo>
                <a:cubicBezTo>
                  <a:pt x="0" y="5923"/>
                  <a:pt x="674" y="7409"/>
                  <a:pt x="2021" y="7897"/>
                </a:cubicBezTo>
                <a:lnTo>
                  <a:pt x="6666" y="9592"/>
                </a:lnTo>
                <a:cubicBezTo>
                  <a:pt x="6968" y="9708"/>
                  <a:pt x="7246" y="9732"/>
                  <a:pt x="7548" y="9732"/>
                </a:cubicBezTo>
                <a:cubicBezTo>
                  <a:pt x="8593" y="9732"/>
                  <a:pt x="9569" y="9081"/>
                  <a:pt x="9987" y="8036"/>
                </a:cubicBezTo>
                <a:cubicBezTo>
                  <a:pt x="9987" y="8036"/>
                  <a:pt x="11241" y="4831"/>
                  <a:pt x="11636" y="3786"/>
                </a:cubicBezTo>
                <a:cubicBezTo>
                  <a:pt x="12054" y="2625"/>
                  <a:pt x="5365" y="1"/>
                  <a:pt x="29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2332975" y="4644588"/>
            <a:ext cx="383562" cy="320715"/>
          </a:xfrm>
          <a:custGeom>
            <a:avLst/>
            <a:gdLst/>
            <a:ahLst/>
            <a:cxnLst/>
            <a:rect l="l" t="t" r="r" b="b"/>
            <a:pathLst>
              <a:path w="12194" h="10196" extrusionOk="0">
                <a:moveTo>
                  <a:pt x="3182" y="465"/>
                </a:moveTo>
                <a:lnTo>
                  <a:pt x="3252" y="465"/>
                </a:lnTo>
                <a:cubicBezTo>
                  <a:pt x="5296" y="465"/>
                  <a:pt x="10567" y="2439"/>
                  <a:pt x="11566" y="3624"/>
                </a:cubicBezTo>
                <a:cubicBezTo>
                  <a:pt x="11659" y="3740"/>
                  <a:pt x="11705" y="3833"/>
                  <a:pt x="11682" y="3879"/>
                </a:cubicBezTo>
                <a:cubicBezTo>
                  <a:pt x="11264" y="4971"/>
                  <a:pt x="10056" y="8129"/>
                  <a:pt x="10033" y="8152"/>
                </a:cubicBezTo>
                <a:cubicBezTo>
                  <a:pt x="9685" y="9104"/>
                  <a:pt x="8779" y="9685"/>
                  <a:pt x="7827" y="9685"/>
                </a:cubicBezTo>
                <a:cubicBezTo>
                  <a:pt x="7548" y="9685"/>
                  <a:pt x="7270" y="9639"/>
                  <a:pt x="7014" y="9546"/>
                </a:cubicBezTo>
                <a:lnTo>
                  <a:pt x="2369" y="7874"/>
                </a:lnTo>
                <a:cubicBezTo>
                  <a:pt x="1138" y="7409"/>
                  <a:pt x="511" y="6062"/>
                  <a:pt x="976" y="4854"/>
                </a:cubicBezTo>
                <a:cubicBezTo>
                  <a:pt x="976" y="4831"/>
                  <a:pt x="2207" y="1626"/>
                  <a:pt x="2625" y="581"/>
                </a:cubicBezTo>
                <a:cubicBezTo>
                  <a:pt x="2648" y="512"/>
                  <a:pt x="2764" y="488"/>
                  <a:pt x="2903" y="465"/>
                </a:cubicBezTo>
                <a:close/>
                <a:moveTo>
                  <a:pt x="3229" y="1"/>
                </a:moveTo>
                <a:cubicBezTo>
                  <a:pt x="3089" y="1"/>
                  <a:pt x="2950" y="1"/>
                  <a:pt x="2834" y="24"/>
                </a:cubicBezTo>
                <a:cubicBezTo>
                  <a:pt x="2509" y="94"/>
                  <a:pt x="2276" y="233"/>
                  <a:pt x="2184" y="442"/>
                </a:cubicBezTo>
                <a:cubicBezTo>
                  <a:pt x="1789" y="1510"/>
                  <a:pt x="535" y="4669"/>
                  <a:pt x="535" y="4738"/>
                </a:cubicBezTo>
                <a:cubicBezTo>
                  <a:pt x="0" y="6178"/>
                  <a:pt x="767" y="7804"/>
                  <a:pt x="2207" y="8338"/>
                </a:cubicBezTo>
                <a:lnTo>
                  <a:pt x="6852" y="10010"/>
                </a:lnTo>
                <a:cubicBezTo>
                  <a:pt x="7177" y="10126"/>
                  <a:pt x="7479" y="10196"/>
                  <a:pt x="7827" y="10196"/>
                </a:cubicBezTo>
                <a:cubicBezTo>
                  <a:pt x="9011" y="10196"/>
                  <a:pt x="10056" y="9453"/>
                  <a:pt x="10451" y="8338"/>
                </a:cubicBezTo>
                <a:cubicBezTo>
                  <a:pt x="10451" y="8292"/>
                  <a:pt x="11705" y="5110"/>
                  <a:pt x="12123" y="4065"/>
                </a:cubicBezTo>
                <a:cubicBezTo>
                  <a:pt x="12193" y="3833"/>
                  <a:pt x="12147" y="3600"/>
                  <a:pt x="11938" y="3345"/>
                </a:cubicBezTo>
                <a:cubicBezTo>
                  <a:pt x="10869" y="2044"/>
                  <a:pt x="5435" y="1"/>
                  <a:pt x="3229" y="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2194163" y="3738023"/>
            <a:ext cx="1097276" cy="1096521"/>
          </a:xfrm>
          <a:custGeom>
            <a:avLst/>
            <a:gdLst/>
            <a:ahLst/>
            <a:cxnLst/>
            <a:rect l="l" t="t" r="r" b="b"/>
            <a:pathLst>
              <a:path w="34884" h="34860" extrusionOk="0">
                <a:moveTo>
                  <a:pt x="17419" y="1"/>
                </a:moveTo>
                <a:cubicBezTo>
                  <a:pt x="7781" y="1"/>
                  <a:pt x="1" y="7804"/>
                  <a:pt x="1" y="17419"/>
                </a:cubicBezTo>
                <a:cubicBezTo>
                  <a:pt x="1" y="27057"/>
                  <a:pt x="7827" y="34860"/>
                  <a:pt x="17419" y="34860"/>
                </a:cubicBezTo>
                <a:cubicBezTo>
                  <a:pt x="27034" y="34860"/>
                  <a:pt x="34883" y="27057"/>
                  <a:pt x="34883" y="17419"/>
                </a:cubicBezTo>
                <a:cubicBezTo>
                  <a:pt x="34883" y="7804"/>
                  <a:pt x="27057" y="1"/>
                  <a:pt x="1741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2193440" y="3789892"/>
            <a:ext cx="520895" cy="1001559"/>
          </a:xfrm>
          <a:custGeom>
            <a:avLst/>
            <a:gdLst/>
            <a:ahLst/>
            <a:cxnLst/>
            <a:rect l="l" t="t" r="r" b="b"/>
            <a:pathLst>
              <a:path w="16560" h="31841" extrusionOk="0">
                <a:moveTo>
                  <a:pt x="10010" y="1"/>
                </a:moveTo>
                <a:cubicBezTo>
                  <a:pt x="4088" y="2787"/>
                  <a:pt x="1" y="8802"/>
                  <a:pt x="1" y="15793"/>
                </a:cubicBezTo>
                <a:cubicBezTo>
                  <a:pt x="1" y="22992"/>
                  <a:pt x="4390" y="29216"/>
                  <a:pt x="10591" y="31841"/>
                </a:cubicBezTo>
                <a:cubicBezTo>
                  <a:pt x="14283" y="28450"/>
                  <a:pt x="16559" y="22388"/>
                  <a:pt x="16559" y="15863"/>
                </a:cubicBezTo>
                <a:cubicBezTo>
                  <a:pt x="16559" y="9151"/>
                  <a:pt x="14051" y="3368"/>
                  <a:pt x="10010" y="1"/>
                </a:cubicBezTo>
                <a:close/>
              </a:path>
            </a:pathLst>
          </a:custGeom>
          <a:solidFill>
            <a:schemeClr val="lt1"/>
          </a:solidFill>
          <a:ln w="11600" cap="flat" cmpd="sng">
            <a:solidFill>
              <a:srgbClr val="BCBCBC"/>
            </a:solidFill>
            <a:prstDash val="solid"/>
            <a:miter lim="23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2142325" y="3730725"/>
            <a:ext cx="1154965" cy="1111871"/>
          </a:xfrm>
          <a:custGeom>
            <a:avLst/>
            <a:gdLst/>
            <a:ahLst/>
            <a:cxnLst/>
            <a:rect l="l" t="t" r="r" b="b"/>
            <a:pathLst>
              <a:path w="36718" h="35348" extrusionOk="0">
                <a:moveTo>
                  <a:pt x="19067" y="465"/>
                </a:moveTo>
                <a:cubicBezTo>
                  <a:pt x="28589" y="465"/>
                  <a:pt x="36253" y="8152"/>
                  <a:pt x="36299" y="17674"/>
                </a:cubicBezTo>
                <a:cubicBezTo>
                  <a:pt x="36299" y="24641"/>
                  <a:pt x="32119" y="30912"/>
                  <a:pt x="25662" y="33559"/>
                </a:cubicBezTo>
                <a:cubicBezTo>
                  <a:pt x="23549" y="34418"/>
                  <a:pt x="21296" y="34860"/>
                  <a:pt x="19067" y="34860"/>
                </a:cubicBezTo>
                <a:cubicBezTo>
                  <a:pt x="14608" y="34860"/>
                  <a:pt x="10195" y="33118"/>
                  <a:pt x="6898" y="29820"/>
                </a:cubicBezTo>
                <a:cubicBezTo>
                  <a:pt x="1974" y="24873"/>
                  <a:pt x="511" y="17511"/>
                  <a:pt x="3182" y="11055"/>
                </a:cubicBezTo>
                <a:cubicBezTo>
                  <a:pt x="5829" y="4668"/>
                  <a:pt x="12100" y="465"/>
                  <a:pt x="19067" y="465"/>
                </a:cubicBezTo>
                <a:close/>
                <a:moveTo>
                  <a:pt x="19067" y="0"/>
                </a:moveTo>
                <a:cubicBezTo>
                  <a:pt x="14492" y="0"/>
                  <a:pt x="9963" y="1789"/>
                  <a:pt x="6572" y="5156"/>
                </a:cubicBezTo>
                <a:cubicBezTo>
                  <a:pt x="1510" y="10219"/>
                  <a:pt x="0" y="17813"/>
                  <a:pt x="2740" y="24432"/>
                </a:cubicBezTo>
                <a:cubicBezTo>
                  <a:pt x="5458" y="31028"/>
                  <a:pt x="11914" y="35347"/>
                  <a:pt x="19044" y="35347"/>
                </a:cubicBezTo>
                <a:cubicBezTo>
                  <a:pt x="28798" y="35347"/>
                  <a:pt x="36694" y="27428"/>
                  <a:pt x="36717" y="17697"/>
                </a:cubicBezTo>
                <a:cubicBezTo>
                  <a:pt x="36717" y="10567"/>
                  <a:pt x="32421" y="4111"/>
                  <a:pt x="25802" y="1371"/>
                </a:cubicBezTo>
                <a:cubicBezTo>
                  <a:pt x="23665" y="442"/>
                  <a:pt x="21366" y="0"/>
                  <a:pt x="19067" y="0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2773473" y="4615366"/>
            <a:ext cx="241826" cy="225753"/>
          </a:xfrm>
          <a:custGeom>
            <a:avLst/>
            <a:gdLst/>
            <a:ahLst/>
            <a:cxnLst/>
            <a:rect l="l" t="t" r="r" b="b"/>
            <a:pathLst>
              <a:path w="7688" h="7177" extrusionOk="0">
                <a:moveTo>
                  <a:pt x="7688" y="1"/>
                </a:moveTo>
                <a:lnTo>
                  <a:pt x="7688" y="1"/>
                </a:lnTo>
                <a:cubicBezTo>
                  <a:pt x="7455" y="94"/>
                  <a:pt x="7246" y="186"/>
                  <a:pt x="7014" y="256"/>
                </a:cubicBezTo>
                <a:cubicBezTo>
                  <a:pt x="6155" y="1859"/>
                  <a:pt x="5110" y="3229"/>
                  <a:pt x="3856" y="4274"/>
                </a:cubicBezTo>
                <a:cubicBezTo>
                  <a:pt x="2671" y="5249"/>
                  <a:pt x="1394" y="6132"/>
                  <a:pt x="1" y="6759"/>
                </a:cubicBezTo>
                <a:lnTo>
                  <a:pt x="163" y="7177"/>
                </a:lnTo>
                <a:cubicBezTo>
                  <a:pt x="1603" y="6480"/>
                  <a:pt x="2927" y="5644"/>
                  <a:pt x="4158" y="4599"/>
                </a:cubicBezTo>
                <a:cubicBezTo>
                  <a:pt x="5551" y="3438"/>
                  <a:pt x="6735" y="1835"/>
                  <a:pt x="7688" y="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2197088" y="3754096"/>
            <a:ext cx="781688" cy="1070225"/>
          </a:xfrm>
          <a:custGeom>
            <a:avLst/>
            <a:gdLst/>
            <a:ahLst/>
            <a:cxnLst/>
            <a:rect l="l" t="t" r="r" b="b"/>
            <a:pathLst>
              <a:path w="24851" h="34024" extrusionOk="0">
                <a:moveTo>
                  <a:pt x="12844" y="1"/>
                </a:moveTo>
                <a:cubicBezTo>
                  <a:pt x="5435" y="2044"/>
                  <a:pt x="1" y="8802"/>
                  <a:pt x="1" y="16815"/>
                </a:cubicBezTo>
                <a:cubicBezTo>
                  <a:pt x="1" y="25501"/>
                  <a:pt x="6341" y="32700"/>
                  <a:pt x="14632" y="34024"/>
                </a:cubicBezTo>
                <a:cubicBezTo>
                  <a:pt x="20693" y="30958"/>
                  <a:pt x="24850" y="24688"/>
                  <a:pt x="24850" y="17419"/>
                </a:cubicBezTo>
                <a:cubicBezTo>
                  <a:pt x="24850" y="9476"/>
                  <a:pt x="19857" y="2671"/>
                  <a:pt x="12844" y="1"/>
                </a:cubicBezTo>
                <a:close/>
              </a:path>
            </a:pathLst>
          </a:custGeom>
          <a:solidFill>
            <a:srgbClr val="FCFCFC">
              <a:alpha val="10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2851639" y="4695010"/>
            <a:ext cx="31" cy="3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2365845" y="4453939"/>
            <a:ext cx="147587" cy="191404"/>
          </a:xfrm>
          <a:custGeom>
            <a:avLst/>
            <a:gdLst/>
            <a:ahLst/>
            <a:cxnLst/>
            <a:rect l="l" t="t" r="r" b="b"/>
            <a:pathLst>
              <a:path w="4692" h="6085" extrusionOk="0">
                <a:moveTo>
                  <a:pt x="999" y="93"/>
                </a:moveTo>
                <a:cubicBezTo>
                  <a:pt x="1" y="604"/>
                  <a:pt x="1278" y="3646"/>
                  <a:pt x="2996" y="5202"/>
                </a:cubicBezTo>
                <a:cubicBezTo>
                  <a:pt x="3414" y="5551"/>
                  <a:pt x="3832" y="5829"/>
                  <a:pt x="4297" y="6062"/>
                </a:cubicBezTo>
                <a:cubicBezTo>
                  <a:pt x="4390" y="6085"/>
                  <a:pt x="4460" y="6085"/>
                  <a:pt x="4506" y="6062"/>
                </a:cubicBezTo>
                <a:cubicBezTo>
                  <a:pt x="4622" y="5992"/>
                  <a:pt x="4692" y="5829"/>
                  <a:pt x="4552" y="5690"/>
                </a:cubicBezTo>
                <a:cubicBezTo>
                  <a:pt x="3925" y="4900"/>
                  <a:pt x="3391" y="4064"/>
                  <a:pt x="2996" y="3159"/>
                </a:cubicBezTo>
                <a:cubicBezTo>
                  <a:pt x="2369" y="1649"/>
                  <a:pt x="2160" y="116"/>
                  <a:pt x="1533" y="0"/>
                </a:cubicBezTo>
                <a:cubicBezTo>
                  <a:pt x="1324" y="0"/>
                  <a:pt x="1115" y="23"/>
                  <a:pt x="999" y="93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2511955" y="3878281"/>
            <a:ext cx="747339" cy="770710"/>
          </a:xfrm>
          <a:custGeom>
            <a:avLst/>
            <a:gdLst/>
            <a:ahLst/>
            <a:cxnLst/>
            <a:rect l="l" t="t" r="r" b="b"/>
            <a:pathLst>
              <a:path w="23759" h="24502" extrusionOk="0">
                <a:moveTo>
                  <a:pt x="23758" y="12263"/>
                </a:moveTo>
                <a:cubicBezTo>
                  <a:pt x="23758" y="19021"/>
                  <a:pt x="18440" y="24502"/>
                  <a:pt x="11891" y="24502"/>
                </a:cubicBezTo>
                <a:cubicBezTo>
                  <a:pt x="5319" y="24502"/>
                  <a:pt x="0" y="19021"/>
                  <a:pt x="0" y="12263"/>
                </a:cubicBezTo>
                <a:cubicBezTo>
                  <a:pt x="0" y="5482"/>
                  <a:pt x="5319" y="1"/>
                  <a:pt x="11891" y="1"/>
                </a:cubicBezTo>
                <a:cubicBezTo>
                  <a:pt x="18440" y="1"/>
                  <a:pt x="23758" y="5482"/>
                  <a:pt x="23758" y="12263"/>
                </a:cubicBezTo>
                <a:close/>
              </a:path>
            </a:pathLst>
          </a:custGeom>
          <a:solidFill>
            <a:srgbClr val="E2BFA1"/>
          </a:solidFill>
          <a:ln w="11025" cap="flat" cmpd="sng">
            <a:solidFill>
              <a:srgbClr val="034444"/>
            </a:solidFill>
            <a:prstDash val="solid"/>
            <a:miter lim="23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2379717" y="4524052"/>
            <a:ext cx="301748" cy="157841"/>
          </a:xfrm>
          <a:custGeom>
            <a:avLst/>
            <a:gdLst/>
            <a:ahLst/>
            <a:cxnLst/>
            <a:rect l="l" t="t" r="r" b="b"/>
            <a:pathLst>
              <a:path w="9593" h="5018" extrusionOk="0">
                <a:moveTo>
                  <a:pt x="7990" y="5017"/>
                </a:moveTo>
                <a:lnTo>
                  <a:pt x="1603" y="5017"/>
                </a:lnTo>
                <a:cubicBezTo>
                  <a:pt x="721" y="5017"/>
                  <a:pt x="1" y="4320"/>
                  <a:pt x="1" y="3438"/>
                </a:cubicBezTo>
                <a:lnTo>
                  <a:pt x="1" y="1603"/>
                </a:lnTo>
                <a:cubicBezTo>
                  <a:pt x="1" y="721"/>
                  <a:pt x="698" y="1"/>
                  <a:pt x="1603" y="1"/>
                </a:cubicBezTo>
                <a:lnTo>
                  <a:pt x="7990" y="1"/>
                </a:lnTo>
                <a:cubicBezTo>
                  <a:pt x="8849" y="1"/>
                  <a:pt x="9592" y="697"/>
                  <a:pt x="9592" y="1603"/>
                </a:cubicBezTo>
                <a:lnTo>
                  <a:pt x="9592" y="3438"/>
                </a:lnTo>
                <a:cubicBezTo>
                  <a:pt x="9546" y="4320"/>
                  <a:pt x="8849" y="5017"/>
                  <a:pt x="7990" y="5017"/>
                </a:cubicBezTo>
                <a:close/>
              </a:path>
            </a:pathLst>
          </a:custGeom>
          <a:solidFill>
            <a:srgbClr val="CECECE"/>
          </a:solidFill>
          <a:ln w="11025" cap="flat" cmpd="sng">
            <a:solidFill>
              <a:srgbClr val="1E1E1E"/>
            </a:solidFill>
            <a:prstDash val="solid"/>
            <a:miter lim="23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2973622" y="4623419"/>
            <a:ext cx="37306" cy="72346"/>
          </a:xfrm>
          <a:custGeom>
            <a:avLst/>
            <a:gdLst/>
            <a:ahLst/>
            <a:cxnLst/>
            <a:rect l="l" t="t" r="r" b="b"/>
            <a:pathLst>
              <a:path w="1186" h="2300" extrusionOk="0">
                <a:moveTo>
                  <a:pt x="419" y="0"/>
                </a:moveTo>
                <a:cubicBezTo>
                  <a:pt x="326" y="0"/>
                  <a:pt x="256" y="93"/>
                  <a:pt x="256" y="186"/>
                </a:cubicBezTo>
                <a:lnTo>
                  <a:pt x="1" y="2137"/>
                </a:lnTo>
                <a:cubicBezTo>
                  <a:pt x="1" y="2206"/>
                  <a:pt x="71" y="2299"/>
                  <a:pt x="163" y="2299"/>
                </a:cubicBezTo>
                <a:lnTo>
                  <a:pt x="976" y="2299"/>
                </a:lnTo>
                <a:cubicBezTo>
                  <a:pt x="1069" y="2299"/>
                  <a:pt x="1162" y="2206"/>
                  <a:pt x="1185" y="2137"/>
                </a:cubicBezTo>
                <a:lnTo>
                  <a:pt x="930" y="186"/>
                </a:lnTo>
                <a:cubicBezTo>
                  <a:pt x="930" y="93"/>
                  <a:pt x="837" y="0"/>
                  <a:pt x="744" y="0"/>
                </a:cubicBezTo>
                <a:close/>
              </a:path>
            </a:pathLst>
          </a:custGeom>
          <a:solidFill>
            <a:srgbClr val="FFFFFF"/>
          </a:solidFill>
          <a:ln w="11600" cap="flat" cmpd="sng">
            <a:solidFill>
              <a:srgbClr val="BCBCBC"/>
            </a:solidFill>
            <a:prstDash val="solid"/>
            <a:miter lim="23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2686531" y="4286630"/>
            <a:ext cx="138842" cy="113269"/>
          </a:xfrm>
          <a:custGeom>
            <a:avLst/>
            <a:gdLst/>
            <a:ahLst/>
            <a:cxnLst/>
            <a:rect l="l" t="t" r="r" b="b"/>
            <a:pathLst>
              <a:path w="4414" h="3601" extrusionOk="0">
                <a:moveTo>
                  <a:pt x="2207" y="1"/>
                </a:moveTo>
                <a:cubicBezTo>
                  <a:pt x="999" y="1"/>
                  <a:pt x="1" y="814"/>
                  <a:pt x="1" y="1789"/>
                </a:cubicBezTo>
                <a:cubicBezTo>
                  <a:pt x="1" y="2788"/>
                  <a:pt x="999" y="3601"/>
                  <a:pt x="2207" y="3601"/>
                </a:cubicBezTo>
                <a:cubicBezTo>
                  <a:pt x="3415" y="3601"/>
                  <a:pt x="4413" y="2788"/>
                  <a:pt x="4413" y="1789"/>
                </a:cubicBezTo>
                <a:cubicBezTo>
                  <a:pt x="4413" y="814"/>
                  <a:pt x="3415" y="1"/>
                  <a:pt x="2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"/>
          <p:cNvSpPr/>
          <p:nvPr/>
        </p:nvSpPr>
        <p:spPr>
          <a:xfrm rot="-186152">
            <a:off x="3152965" y="4286631"/>
            <a:ext cx="101572" cy="113273"/>
          </a:xfrm>
          <a:custGeom>
            <a:avLst/>
            <a:gdLst/>
            <a:ahLst/>
            <a:cxnLst/>
            <a:rect l="l" t="t" r="r" b="b"/>
            <a:pathLst>
              <a:path w="3229" h="3601" extrusionOk="0">
                <a:moveTo>
                  <a:pt x="2207" y="1"/>
                </a:moveTo>
                <a:cubicBezTo>
                  <a:pt x="999" y="1"/>
                  <a:pt x="0" y="814"/>
                  <a:pt x="0" y="1812"/>
                </a:cubicBezTo>
                <a:cubicBezTo>
                  <a:pt x="0" y="2788"/>
                  <a:pt x="976" y="3601"/>
                  <a:pt x="2207" y="3601"/>
                </a:cubicBezTo>
                <a:lnTo>
                  <a:pt x="2346" y="3601"/>
                </a:lnTo>
                <a:cubicBezTo>
                  <a:pt x="2810" y="2532"/>
                  <a:pt x="3112" y="1394"/>
                  <a:pt x="3228" y="210"/>
                </a:cubicBezTo>
                <a:cubicBezTo>
                  <a:pt x="2903" y="71"/>
                  <a:pt x="2578" y="1"/>
                  <a:pt x="2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2887435" y="4235515"/>
            <a:ext cx="67974" cy="67219"/>
          </a:xfrm>
          <a:custGeom>
            <a:avLst/>
            <a:gdLst/>
            <a:ahLst/>
            <a:cxnLst/>
            <a:rect l="l" t="t" r="r" b="b"/>
            <a:pathLst>
              <a:path w="2161" h="2137" extrusionOk="0">
                <a:moveTo>
                  <a:pt x="1069" y="0"/>
                </a:moveTo>
                <a:cubicBezTo>
                  <a:pt x="488" y="0"/>
                  <a:pt x="0" y="488"/>
                  <a:pt x="0" y="1068"/>
                </a:cubicBezTo>
                <a:cubicBezTo>
                  <a:pt x="0" y="1672"/>
                  <a:pt x="488" y="2137"/>
                  <a:pt x="1069" y="2137"/>
                </a:cubicBezTo>
                <a:cubicBezTo>
                  <a:pt x="1673" y="2137"/>
                  <a:pt x="2160" y="1672"/>
                  <a:pt x="2160" y="1068"/>
                </a:cubicBezTo>
                <a:cubicBezTo>
                  <a:pt x="2160" y="488"/>
                  <a:pt x="1673" y="0"/>
                  <a:pt x="1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3062011" y="4235515"/>
            <a:ext cx="67251" cy="67219"/>
          </a:xfrm>
          <a:custGeom>
            <a:avLst/>
            <a:gdLst/>
            <a:ahLst/>
            <a:cxnLst/>
            <a:rect l="l" t="t" r="r" b="b"/>
            <a:pathLst>
              <a:path w="2138" h="2137" extrusionOk="0">
                <a:moveTo>
                  <a:pt x="1069" y="0"/>
                </a:moveTo>
                <a:cubicBezTo>
                  <a:pt x="465" y="0"/>
                  <a:pt x="1" y="488"/>
                  <a:pt x="1" y="1068"/>
                </a:cubicBezTo>
                <a:cubicBezTo>
                  <a:pt x="1" y="1672"/>
                  <a:pt x="465" y="2137"/>
                  <a:pt x="1069" y="2137"/>
                </a:cubicBezTo>
                <a:cubicBezTo>
                  <a:pt x="1673" y="2137"/>
                  <a:pt x="2138" y="1672"/>
                  <a:pt x="2138" y="1068"/>
                </a:cubicBezTo>
                <a:cubicBezTo>
                  <a:pt x="2138" y="488"/>
                  <a:pt x="1673" y="0"/>
                  <a:pt x="1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2854564" y="4172668"/>
            <a:ext cx="133715" cy="21956"/>
          </a:xfrm>
          <a:custGeom>
            <a:avLst/>
            <a:gdLst/>
            <a:ahLst/>
            <a:cxnLst/>
            <a:rect l="l" t="t" r="r" b="b"/>
            <a:pathLst>
              <a:path w="4251" h="698" extrusionOk="0">
                <a:moveTo>
                  <a:pt x="349" y="1"/>
                </a:moveTo>
                <a:cubicBezTo>
                  <a:pt x="140" y="1"/>
                  <a:pt x="0" y="140"/>
                  <a:pt x="0" y="349"/>
                </a:cubicBezTo>
                <a:cubicBezTo>
                  <a:pt x="0" y="558"/>
                  <a:pt x="140" y="698"/>
                  <a:pt x="349" y="698"/>
                </a:cubicBezTo>
                <a:lnTo>
                  <a:pt x="3902" y="698"/>
                </a:lnTo>
                <a:cubicBezTo>
                  <a:pt x="4088" y="698"/>
                  <a:pt x="4250" y="558"/>
                  <a:pt x="4250" y="349"/>
                </a:cubicBezTo>
                <a:cubicBezTo>
                  <a:pt x="4250" y="140"/>
                  <a:pt x="4088" y="1"/>
                  <a:pt x="39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3029141" y="4172668"/>
            <a:ext cx="132992" cy="21956"/>
          </a:xfrm>
          <a:custGeom>
            <a:avLst/>
            <a:gdLst/>
            <a:ahLst/>
            <a:cxnLst/>
            <a:rect l="l" t="t" r="r" b="b"/>
            <a:pathLst>
              <a:path w="4228" h="698" extrusionOk="0">
                <a:moveTo>
                  <a:pt x="349" y="1"/>
                </a:moveTo>
                <a:cubicBezTo>
                  <a:pt x="140" y="1"/>
                  <a:pt x="1" y="140"/>
                  <a:pt x="1" y="349"/>
                </a:cubicBezTo>
                <a:cubicBezTo>
                  <a:pt x="1" y="558"/>
                  <a:pt x="140" y="698"/>
                  <a:pt x="349" y="698"/>
                </a:cubicBezTo>
                <a:lnTo>
                  <a:pt x="3879" y="698"/>
                </a:lnTo>
                <a:cubicBezTo>
                  <a:pt x="4065" y="698"/>
                  <a:pt x="4228" y="558"/>
                  <a:pt x="4228" y="349"/>
                </a:cubicBezTo>
                <a:cubicBezTo>
                  <a:pt x="4228" y="140"/>
                  <a:pt x="4088" y="1"/>
                  <a:pt x="38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2988249" y="4334127"/>
            <a:ext cx="50422" cy="21956"/>
          </a:xfrm>
          <a:custGeom>
            <a:avLst/>
            <a:gdLst/>
            <a:ahLst/>
            <a:cxnLst/>
            <a:rect l="l" t="t" r="r" b="b"/>
            <a:pathLst>
              <a:path w="1603" h="698" extrusionOk="0">
                <a:moveTo>
                  <a:pt x="349" y="0"/>
                </a:moveTo>
                <a:cubicBezTo>
                  <a:pt x="140" y="0"/>
                  <a:pt x="0" y="140"/>
                  <a:pt x="0" y="349"/>
                </a:cubicBezTo>
                <a:cubicBezTo>
                  <a:pt x="0" y="558"/>
                  <a:pt x="140" y="697"/>
                  <a:pt x="349" y="697"/>
                </a:cubicBezTo>
                <a:lnTo>
                  <a:pt x="1278" y="697"/>
                </a:lnTo>
                <a:cubicBezTo>
                  <a:pt x="1463" y="697"/>
                  <a:pt x="1603" y="558"/>
                  <a:pt x="1603" y="349"/>
                </a:cubicBezTo>
                <a:cubicBezTo>
                  <a:pt x="1603" y="140"/>
                  <a:pt x="1463" y="0"/>
                  <a:pt x="12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2498083" y="3898726"/>
            <a:ext cx="31" cy="208232"/>
          </a:xfrm>
          <a:custGeom>
            <a:avLst/>
            <a:gdLst/>
            <a:ahLst/>
            <a:cxnLst/>
            <a:rect l="l" t="t" r="r" b="b"/>
            <a:pathLst>
              <a:path w="1" h="6620" fill="none" extrusionOk="0">
                <a:moveTo>
                  <a:pt x="0" y="1"/>
                </a:moveTo>
                <a:lnTo>
                  <a:pt x="0" y="6620"/>
                </a:lnTo>
              </a:path>
            </a:pathLst>
          </a:custGeom>
          <a:noFill/>
          <a:ln w="116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"/>
          <p:cNvSpPr/>
          <p:nvPr/>
        </p:nvSpPr>
        <p:spPr>
          <a:xfrm>
            <a:off x="2554325" y="3898726"/>
            <a:ext cx="31" cy="276898"/>
          </a:xfrm>
          <a:custGeom>
            <a:avLst/>
            <a:gdLst/>
            <a:ahLst/>
            <a:cxnLst/>
            <a:rect l="l" t="t" r="r" b="b"/>
            <a:pathLst>
              <a:path w="1" h="8803" fill="none" extrusionOk="0">
                <a:moveTo>
                  <a:pt x="0" y="1"/>
                </a:moveTo>
                <a:lnTo>
                  <a:pt x="0" y="8803"/>
                </a:lnTo>
              </a:path>
            </a:pathLst>
          </a:custGeom>
          <a:noFill/>
          <a:ln w="116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0"/>
          <p:cNvSpPr/>
          <p:nvPr/>
        </p:nvSpPr>
        <p:spPr>
          <a:xfrm>
            <a:off x="2609843" y="3898726"/>
            <a:ext cx="31" cy="390860"/>
          </a:xfrm>
          <a:custGeom>
            <a:avLst/>
            <a:gdLst/>
            <a:ahLst/>
            <a:cxnLst/>
            <a:rect l="l" t="t" r="r" b="b"/>
            <a:pathLst>
              <a:path w="1" h="12426" fill="none" extrusionOk="0">
                <a:moveTo>
                  <a:pt x="0" y="1"/>
                </a:moveTo>
                <a:lnTo>
                  <a:pt x="0" y="12426"/>
                </a:lnTo>
              </a:path>
            </a:pathLst>
          </a:custGeom>
          <a:noFill/>
          <a:ln w="116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2665362" y="3898726"/>
            <a:ext cx="31" cy="208232"/>
          </a:xfrm>
          <a:custGeom>
            <a:avLst/>
            <a:gdLst/>
            <a:ahLst/>
            <a:cxnLst/>
            <a:rect l="l" t="t" r="r" b="b"/>
            <a:pathLst>
              <a:path w="1" h="6620" fill="none" extrusionOk="0">
                <a:moveTo>
                  <a:pt x="0" y="1"/>
                </a:moveTo>
                <a:lnTo>
                  <a:pt x="0" y="6620"/>
                </a:lnTo>
              </a:path>
            </a:pathLst>
          </a:custGeom>
          <a:noFill/>
          <a:ln w="116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2270159" y="4308554"/>
            <a:ext cx="146863" cy="192159"/>
          </a:xfrm>
          <a:custGeom>
            <a:avLst/>
            <a:gdLst/>
            <a:ahLst/>
            <a:cxnLst/>
            <a:rect l="l" t="t" r="r" b="b"/>
            <a:pathLst>
              <a:path w="4669" h="6109" extrusionOk="0">
                <a:moveTo>
                  <a:pt x="999" y="93"/>
                </a:moveTo>
                <a:cubicBezTo>
                  <a:pt x="0" y="604"/>
                  <a:pt x="1278" y="3670"/>
                  <a:pt x="2996" y="5203"/>
                </a:cubicBezTo>
                <a:cubicBezTo>
                  <a:pt x="3391" y="5551"/>
                  <a:pt x="3832" y="5830"/>
                  <a:pt x="4297" y="6062"/>
                </a:cubicBezTo>
                <a:cubicBezTo>
                  <a:pt x="4390" y="6108"/>
                  <a:pt x="4436" y="6108"/>
                  <a:pt x="4506" y="6062"/>
                </a:cubicBezTo>
                <a:cubicBezTo>
                  <a:pt x="4622" y="6016"/>
                  <a:pt x="4668" y="5830"/>
                  <a:pt x="4552" y="5690"/>
                </a:cubicBezTo>
                <a:cubicBezTo>
                  <a:pt x="3925" y="4901"/>
                  <a:pt x="3391" y="4065"/>
                  <a:pt x="2996" y="3159"/>
                </a:cubicBezTo>
                <a:cubicBezTo>
                  <a:pt x="2346" y="1649"/>
                  <a:pt x="2137" y="117"/>
                  <a:pt x="1533" y="1"/>
                </a:cubicBezTo>
                <a:cubicBezTo>
                  <a:pt x="1347" y="1"/>
                  <a:pt x="1138" y="1"/>
                  <a:pt x="999" y="9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2328603" y="3996614"/>
            <a:ext cx="68698" cy="92100"/>
          </a:xfrm>
          <a:custGeom>
            <a:avLst/>
            <a:gdLst/>
            <a:ahLst/>
            <a:cxnLst/>
            <a:rect l="l" t="t" r="r" b="b"/>
            <a:pathLst>
              <a:path w="2184" h="2928" extrusionOk="0">
                <a:moveTo>
                  <a:pt x="1951" y="373"/>
                </a:moveTo>
                <a:cubicBezTo>
                  <a:pt x="1765" y="117"/>
                  <a:pt x="1533" y="1"/>
                  <a:pt x="1301" y="1"/>
                </a:cubicBezTo>
                <a:cubicBezTo>
                  <a:pt x="1231" y="1"/>
                  <a:pt x="1138" y="1"/>
                  <a:pt x="1068" y="24"/>
                </a:cubicBezTo>
                <a:cubicBezTo>
                  <a:pt x="488" y="233"/>
                  <a:pt x="0" y="1092"/>
                  <a:pt x="23" y="1929"/>
                </a:cubicBezTo>
                <a:cubicBezTo>
                  <a:pt x="23" y="2207"/>
                  <a:pt x="116" y="2463"/>
                  <a:pt x="209" y="2695"/>
                </a:cubicBezTo>
                <a:cubicBezTo>
                  <a:pt x="302" y="2834"/>
                  <a:pt x="441" y="2927"/>
                  <a:pt x="581" y="2927"/>
                </a:cubicBezTo>
                <a:lnTo>
                  <a:pt x="604" y="2927"/>
                </a:lnTo>
                <a:cubicBezTo>
                  <a:pt x="767" y="2927"/>
                  <a:pt x="836" y="2811"/>
                  <a:pt x="883" y="2695"/>
                </a:cubicBezTo>
                <a:cubicBezTo>
                  <a:pt x="929" y="2347"/>
                  <a:pt x="1045" y="2021"/>
                  <a:pt x="1254" y="1743"/>
                </a:cubicBezTo>
                <a:cubicBezTo>
                  <a:pt x="1370" y="1580"/>
                  <a:pt x="1486" y="1441"/>
                  <a:pt x="1626" y="1301"/>
                </a:cubicBezTo>
                <a:cubicBezTo>
                  <a:pt x="1881" y="1000"/>
                  <a:pt x="2183" y="698"/>
                  <a:pt x="1951" y="37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2385568" y="4026591"/>
            <a:ext cx="48252" cy="62124"/>
          </a:xfrm>
          <a:custGeom>
            <a:avLst/>
            <a:gdLst/>
            <a:ahLst/>
            <a:cxnLst/>
            <a:rect l="l" t="t" r="r" b="b"/>
            <a:pathLst>
              <a:path w="1534" h="1975" extrusionOk="0">
                <a:moveTo>
                  <a:pt x="1348" y="256"/>
                </a:moveTo>
                <a:cubicBezTo>
                  <a:pt x="1278" y="93"/>
                  <a:pt x="1092" y="0"/>
                  <a:pt x="883" y="0"/>
                </a:cubicBezTo>
                <a:cubicBezTo>
                  <a:pt x="837" y="0"/>
                  <a:pt x="767" y="0"/>
                  <a:pt x="721" y="23"/>
                </a:cubicBezTo>
                <a:cubicBezTo>
                  <a:pt x="349" y="163"/>
                  <a:pt x="1" y="743"/>
                  <a:pt x="24" y="1277"/>
                </a:cubicBezTo>
                <a:cubicBezTo>
                  <a:pt x="24" y="1440"/>
                  <a:pt x="47" y="1626"/>
                  <a:pt x="117" y="1765"/>
                </a:cubicBezTo>
                <a:cubicBezTo>
                  <a:pt x="163" y="1881"/>
                  <a:pt x="279" y="1974"/>
                  <a:pt x="419" y="1974"/>
                </a:cubicBezTo>
                <a:lnTo>
                  <a:pt x="465" y="1974"/>
                </a:lnTo>
                <a:cubicBezTo>
                  <a:pt x="581" y="1974"/>
                  <a:pt x="697" y="1881"/>
                  <a:pt x="721" y="1742"/>
                </a:cubicBezTo>
                <a:cubicBezTo>
                  <a:pt x="744" y="1533"/>
                  <a:pt x="813" y="1370"/>
                  <a:pt x="930" y="1185"/>
                </a:cubicBezTo>
                <a:cubicBezTo>
                  <a:pt x="999" y="1092"/>
                  <a:pt x="1069" y="1022"/>
                  <a:pt x="1162" y="929"/>
                </a:cubicBezTo>
                <a:cubicBezTo>
                  <a:pt x="1301" y="743"/>
                  <a:pt x="1533" y="511"/>
                  <a:pt x="1348" y="256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6019887" y="4838917"/>
            <a:ext cx="859854" cy="155608"/>
          </a:xfrm>
          <a:custGeom>
            <a:avLst/>
            <a:gdLst/>
            <a:ahLst/>
            <a:cxnLst/>
            <a:rect l="l" t="t" r="r" b="b"/>
            <a:pathLst>
              <a:path w="27336" h="4947" extrusionOk="0">
                <a:moveTo>
                  <a:pt x="13679" y="4947"/>
                </a:moveTo>
                <a:lnTo>
                  <a:pt x="13679" y="4947"/>
                </a:lnTo>
                <a:cubicBezTo>
                  <a:pt x="6132" y="4947"/>
                  <a:pt x="1" y="3832"/>
                  <a:pt x="1" y="2485"/>
                </a:cubicBezTo>
                <a:lnTo>
                  <a:pt x="1" y="2485"/>
                </a:lnTo>
                <a:cubicBezTo>
                  <a:pt x="1" y="1115"/>
                  <a:pt x="6132" y="0"/>
                  <a:pt x="13679" y="0"/>
                </a:cubicBezTo>
                <a:lnTo>
                  <a:pt x="13679" y="0"/>
                </a:lnTo>
                <a:cubicBezTo>
                  <a:pt x="21227" y="0"/>
                  <a:pt x="27335" y="1115"/>
                  <a:pt x="27335" y="2485"/>
                </a:cubicBezTo>
                <a:cubicBezTo>
                  <a:pt x="27335" y="3832"/>
                  <a:pt x="21227" y="4947"/>
                  <a:pt x="13679" y="4947"/>
                </a:cubicBezTo>
                <a:close/>
              </a:path>
            </a:pathLst>
          </a:custGeom>
          <a:solidFill>
            <a:srgbClr val="191919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6048385" y="4665034"/>
            <a:ext cx="347012" cy="279824"/>
          </a:xfrm>
          <a:custGeom>
            <a:avLst/>
            <a:gdLst/>
            <a:ahLst/>
            <a:cxnLst/>
            <a:rect l="l" t="t" r="r" b="b"/>
            <a:pathLst>
              <a:path w="11032" h="8896" extrusionOk="0">
                <a:moveTo>
                  <a:pt x="929" y="512"/>
                </a:moveTo>
                <a:lnTo>
                  <a:pt x="232" y="5040"/>
                </a:lnTo>
                <a:cubicBezTo>
                  <a:pt x="0" y="6434"/>
                  <a:pt x="929" y="7781"/>
                  <a:pt x="2323" y="8036"/>
                </a:cubicBezTo>
                <a:lnTo>
                  <a:pt x="7153" y="8872"/>
                </a:lnTo>
                <a:cubicBezTo>
                  <a:pt x="7316" y="8896"/>
                  <a:pt x="7478" y="8896"/>
                  <a:pt x="7618" y="8896"/>
                </a:cubicBezTo>
                <a:cubicBezTo>
                  <a:pt x="8849" y="8896"/>
                  <a:pt x="9940" y="8036"/>
                  <a:pt x="10149" y="6782"/>
                </a:cubicBezTo>
                <a:lnTo>
                  <a:pt x="10846" y="2254"/>
                </a:lnTo>
                <a:cubicBezTo>
                  <a:pt x="11032" y="1209"/>
                  <a:pt x="5644" y="1"/>
                  <a:pt x="2717" y="1"/>
                </a:cubicBezTo>
                <a:cubicBezTo>
                  <a:pt x="1696" y="1"/>
                  <a:pt x="976" y="140"/>
                  <a:pt x="929" y="5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0"/>
          <p:cNvSpPr/>
          <p:nvPr/>
        </p:nvSpPr>
        <p:spPr>
          <a:xfrm>
            <a:off x="6039610" y="4656289"/>
            <a:ext cx="363840" cy="295866"/>
          </a:xfrm>
          <a:custGeom>
            <a:avLst/>
            <a:gdLst/>
            <a:ahLst/>
            <a:cxnLst/>
            <a:rect l="l" t="t" r="r" b="b"/>
            <a:pathLst>
              <a:path w="11567" h="9406" extrusionOk="0">
                <a:moveTo>
                  <a:pt x="6039" y="767"/>
                </a:moveTo>
                <a:cubicBezTo>
                  <a:pt x="9151" y="1278"/>
                  <a:pt x="11009" y="2090"/>
                  <a:pt x="10916" y="2462"/>
                </a:cubicBezTo>
                <a:cubicBezTo>
                  <a:pt x="10753" y="3577"/>
                  <a:pt x="10219" y="6967"/>
                  <a:pt x="10219" y="6991"/>
                </a:cubicBezTo>
                <a:cubicBezTo>
                  <a:pt x="10010" y="8129"/>
                  <a:pt x="9011" y="8941"/>
                  <a:pt x="7897" y="8941"/>
                </a:cubicBezTo>
                <a:cubicBezTo>
                  <a:pt x="7757" y="8941"/>
                  <a:pt x="7641" y="8941"/>
                  <a:pt x="7502" y="8918"/>
                </a:cubicBezTo>
                <a:lnTo>
                  <a:pt x="2648" y="8082"/>
                </a:lnTo>
                <a:cubicBezTo>
                  <a:pt x="1371" y="7850"/>
                  <a:pt x="511" y="6619"/>
                  <a:pt x="720" y="5342"/>
                </a:cubicBezTo>
                <a:cubicBezTo>
                  <a:pt x="720" y="5295"/>
                  <a:pt x="1255" y="1928"/>
                  <a:pt x="1417" y="813"/>
                </a:cubicBezTo>
                <a:cubicBezTo>
                  <a:pt x="1464" y="650"/>
                  <a:pt x="1951" y="465"/>
                  <a:pt x="3020" y="465"/>
                </a:cubicBezTo>
                <a:cubicBezTo>
                  <a:pt x="3763" y="465"/>
                  <a:pt x="4738" y="558"/>
                  <a:pt x="6039" y="767"/>
                </a:cubicBezTo>
                <a:close/>
                <a:moveTo>
                  <a:pt x="976" y="743"/>
                </a:moveTo>
                <a:cubicBezTo>
                  <a:pt x="790" y="1858"/>
                  <a:pt x="279" y="5226"/>
                  <a:pt x="279" y="5295"/>
                </a:cubicBezTo>
                <a:cubicBezTo>
                  <a:pt x="1" y="6828"/>
                  <a:pt x="1022" y="8291"/>
                  <a:pt x="2555" y="8547"/>
                </a:cubicBezTo>
                <a:lnTo>
                  <a:pt x="7409" y="9383"/>
                </a:lnTo>
                <a:cubicBezTo>
                  <a:pt x="7595" y="9406"/>
                  <a:pt x="7757" y="9406"/>
                  <a:pt x="7897" y="9406"/>
                </a:cubicBezTo>
                <a:cubicBezTo>
                  <a:pt x="9267" y="9406"/>
                  <a:pt x="10428" y="8431"/>
                  <a:pt x="10660" y="7084"/>
                </a:cubicBezTo>
                <a:cubicBezTo>
                  <a:pt x="10660" y="7060"/>
                  <a:pt x="11194" y="3670"/>
                  <a:pt x="11357" y="2555"/>
                </a:cubicBezTo>
                <a:cubicBezTo>
                  <a:pt x="11566" y="1278"/>
                  <a:pt x="7014" y="465"/>
                  <a:pt x="6108" y="325"/>
                </a:cubicBezTo>
                <a:cubicBezTo>
                  <a:pt x="5342" y="209"/>
                  <a:pt x="4111" y="23"/>
                  <a:pt x="2996" y="23"/>
                </a:cubicBezTo>
                <a:cubicBezTo>
                  <a:pt x="1951" y="0"/>
                  <a:pt x="1046" y="186"/>
                  <a:pt x="976" y="743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6447961" y="4651162"/>
            <a:ext cx="379159" cy="306120"/>
          </a:xfrm>
          <a:custGeom>
            <a:avLst/>
            <a:gdLst/>
            <a:ahLst/>
            <a:cxnLst/>
            <a:rect l="l" t="t" r="r" b="b"/>
            <a:pathLst>
              <a:path w="12054" h="9732" extrusionOk="0">
                <a:moveTo>
                  <a:pt x="419" y="3763"/>
                </a:moveTo>
                <a:cubicBezTo>
                  <a:pt x="814" y="4854"/>
                  <a:pt x="2068" y="8036"/>
                  <a:pt x="2068" y="8036"/>
                </a:cubicBezTo>
                <a:cubicBezTo>
                  <a:pt x="2462" y="9081"/>
                  <a:pt x="3461" y="9731"/>
                  <a:pt x="4506" y="9731"/>
                </a:cubicBezTo>
                <a:cubicBezTo>
                  <a:pt x="4785" y="9731"/>
                  <a:pt x="5087" y="9662"/>
                  <a:pt x="5365" y="9569"/>
                </a:cubicBezTo>
                <a:lnTo>
                  <a:pt x="10010" y="7897"/>
                </a:lnTo>
                <a:cubicBezTo>
                  <a:pt x="11380" y="7409"/>
                  <a:pt x="12054" y="5923"/>
                  <a:pt x="11589" y="4576"/>
                </a:cubicBezTo>
                <a:cubicBezTo>
                  <a:pt x="11589" y="4576"/>
                  <a:pt x="10335" y="1371"/>
                  <a:pt x="9941" y="326"/>
                </a:cubicBezTo>
                <a:cubicBezTo>
                  <a:pt x="9848" y="117"/>
                  <a:pt x="9546" y="1"/>
                  <a:pt x="9081" y="1"/>
                </a:cubicBezTo>
                <a:cubicBezTo>
                  <a:pt x="6643" y="24"/>
                  <a:pt x="1" y="2648"/>
                  <a:pt x="419" y="3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0"/>
          <p:cNvSpPr/>
          <p:nvPr/>
        </p:nvSpPr>
        <p:spPr>
          <a:xfrm>
            <a:off x="6451609" y="4644588"/>
            <a:ext cx="383562" cy="320715"/>
          </a:xfrm>
          <a:custGeom>
            <a:avLst/>
            <a:gdLst/>
            <a:ahLst/>
            <a:cxnLst/>
            <a:rect l="l" t="t" r="r" b="b"/>
            <a:pathLst>
              <a:path w="12194" h="10196" extrusionOk="0">
                <a:moveTo>
                  <a:pt x="9290" y="488"/>
                </a:moveTo>
                <a:cubicBezTo>
                  <a:pt x="9430" y="535"/>
                  <a:pt x="9546" y="581"/>
                  <a:pt x="9592" y="604"/>
                </a:cubicBezTo>
                <a:cubicBezTo>
                  <a:pt x="9964" y="1696"/>
                  <a:pt x="11218" y="4878"/>
                  <a:pt x="11241" y="4878"/>
                </a:cubicBezTo>
                <a:cubicBezTo>
                  <a:pt x="11682" y="6109"/>
                  <a:pt x="11055" y="7432"/>
                  <a:pt x="9848" y="7897"/>
                </a:cubicBezTo>
                <a:lnTo>
                  <a:pt x="5203" y="9592"/>
                </a:lnTo>
                <a:cubicBezTo>
                  <a:pt x="4948" y="9662"/>
                  <a:pt x="4646" y="9731"/>
                  <a:pt x="4390" y="9731"/>
                </a:cubicBezTo>
                <a:cubicBezTo>
                  <a:pt x="3438" y="9731"/>
                  <a:pt x="2532" y="9104"/>
                  <a:pt x="2184" y="8199"/>
                </a:cubicBezTo>
                <a:cubicBezTo>
                  <a:pt x="2184" y="8152"/>
                  <a:pt x="930" y="4971"/>
                  <a:pt x="535" y="3925"/>
                </a:cubicBezTo>
                <a:cubicBezTo>
                  <a:pt x="489" y="3856"/>
                  <a:pt x="558" y="3786"/>
                  <a:pt x="651" y="3670"/>
                </a:cubicBezTo>
                <a:cubicBezTo>
                  <a:pt x="1627" y="2439"/>
                  <a:pt x="6922" y="488"/>
                  <a:pt x="8942" y="488"/>
                </a:cubicBezTo>
                <a:lnTo>
                  <a:pt x="9035" y="488"/>
                </a:lnTo>
                <a:cubicBezTo>
                  <a:pt x="9128" y="465"/>
                  <a:pt x="9198" y="465"/>
                  <a:pt x="9290" y="488"/>
                </a:cubicBezTo>
                <a:close/>
                <a:moveTo>
                  <a:pt x="256" y="3345"/>
                </a:moveTo>
                <a:cubicBezTo>
                  <a:pt x="47" y="3600"/>
                  <a:pt x="1" y="3833"/>
                  <a:pt x="94" y="4065"/>
                </a:cubicBezTo>
                <a:cubicBezTo>
                  <a:pt x="465" y="5133"/>
                  <a:pt x="1719" y="8338"/>
                  <a:pt x="1743" y="8338"/>
                </a:cubicBezTo>
                <a:cubicBezTo>
                  <a:pt x="2161" y="9430"/>
                  <a:pt x="3229" y="10196"/>
                  <a:pt x="4390" y="10196"/>
                </a:cubicBezTo>
                <a:cubicBezTo>
                  <a:pt x="4715" y="10196"/>
                  <a:pt x="5017" y="10126"/>
                  <a:pt x="5342" y="10010"/>
                </a:cubicBezTo>
                <a:lnTo>
                  <a:pt x="9987" y="8338"/>
                </a:lnTo>
                <a:cubicBezTo>
                  <a:pt x="11473" y="7781"/>
                  <a:pt x="12193" y="6178"/>
                  <a:pt x="11659" y="4738"/>
                </a:cubicBezTo>
                <a:cubicBezTo>
                  <a:pt x="11659" y="4669"/>
                  <a:pt x="10428" y="1510"/>
                  <a:pt x="10010" y="442"/>
                </a:cubicBezTo>
                <a:cubicBezTo>
                  <a:pt x="9917" y="210"/>
                  <a:pt x="9685" y="94"/>
                  <a:pt x="9383" y="24"/>
                </a:cubicBezTo>
                <a:cubicBezTo>
                  <a:pt x="9267" y="1"/>
                  <a:pt x="9105" y="1"/>
                  <a:pt x="8965" y="1"/>
                </a:cubicBezTo>
                <a:cubicBezTo>
                  <a:pt x="6805" y="1"/>
                  <a:pt x="1348" y="2044"/>
                  <a:pt x="256" y="3345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5877427" y="3738746"/>
            <a:ext cx="1096521" cy="1096553"/>
          </a:xfrm>
          <a:custGeom>
            <a:avLst/>
            <a:gdLst/>
            <a:ahLst/>
            <a:cxnLst/>
            <a:rect l="l" t="t" r="r" b="b"/>
            <a:pathLst>
              <a:path w="34860" h="34861" extrusionOk="0">
                <a:moveTo>
                  <a:pt x="1" y="17419"/>
                </a:moveTo>
                <a:cubicBezTo>
                  <a:pt x="1" y="27057"/>
                  <a:pt x="7804" y="34860"/>
                  <a:pt x="17442" y="34860"/>
                </a:cubicBezTo>
                <a:cubicBezTo>
                  <a:pt x="27080" y="34860"/>
                  <a:pt x="34860" y="27057"/>
                  <a:pt x="34860" y="17419"/>
                </a:cubicBezTo>
                <a:cubicBezTo>
                  <a:pt x="34860" y="7804"/>
                  <a:pt x="27057" y="1"/>
                  <a:pt x="17442" y="1"/>
                </a:cubicBezTo>
                <a:cubicBezTo>
                  <a:pt x="7827" y="1"/>
                  <a:pt x="1" y="7781"/>
                  <a:pt x="1" y="174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0"/>
          <p:cNvSpPr/>
          <p:nvPr/>
        </p:nvSpPr>
        <p:spPr>
          <a:xfrm>
            <a:off x="6454535" y="3789892"/>
            <a:ext cx="520171" cy="1001559"/>
          </a:xfrm>
          <a:custGeom>
            <a:avLst/>
            <a:gdLst/>
            <a:ahLst/>
            <a:cxnLst/>
            <a:rect l="l" t="t" r="r" b="b"/>
            <a:pathLst>
              <a:path w="16537" h="31841" extrusionOk="0">
                <a:moveTo>
                  <a:pt x="6527" y="1"/>
                </a:moveTo>
                <a:cubicBezTo>
                  <a:pt x="2486" y="3368"/>
                  <a:pt x="1" y="9151"/>
                  <a:pt x="1" y="15863"/>
                </a:cubicBezTo>
                <a:cubicBezTo>
                  <a:pt x="1" y="22388"/>
                  <a:pt x="2253" y="28450"/>
                  <a:pt x="5946" y="31841"/>
                </a:cubicBezTo>
                <a:cubicBezTo>
                  <a:pt x="12147" y="29216"/>
                  <a:pt x="16536" y="22992"/>
                  <a:pt x="16536" y="15793"/>
                </a:cubicBezTo>
                <a:cubicBezTo>
                  <a:pt x="16536" y="8802"/>
                  <a:pt x="12449" y="2787"/>
                  <a:pt x="6527" y="1"/>
                </a:cubicBezTo>
                <a:close/>
              </a:path>
            </a:pathLst>
          </a:custGeom>
          <a:solidFill>
            <a:srgbClr val="FFFFFF"/>
          </a:solidFill>
          <a:ln w="11600" cap="flat" cmpd="sng">
            <a:solidFill>
              <a:srgbClr val="BCBCBC"/>
            </a:solidFill>
            <a:prstDash val="solid"/>
            <a:miter lim="23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5870129" y="3730725"/>
            <a:ext cx="1154965" cy="1111871"/>
          </a:xfrm>
          <a:custGeom>
            <a:avLst/>
            <a:gdLst/>
            <a:ahLst/>
            <a:cxnLst/>
            <a:rect l="l" t="t" r="r" b="b"/>
            <a:pathLst>
              <a:path w="36718" h="35348" extrusionOk="0">
                <a:moveTo>
                  <a:pt x="33582" y="11078"/>
                </a:moveTo>
                <a:cubicBezTo>
                  <a:pt x="36253" y="17511"/>
                  <a:pt x="34767" y="24897"/>
                  <a:pt x="29867" y="29843"/>
                </a:cubicBezTo>
                <a:cubicBezTo>
                  <a:pt x="26592" y="33118"/>
                  <a:pt x="22179" y="34883"/>
                  <a:pt x="17697" y="34883"/>
                </a:cubicBezTo>
                <a:cubicBezTo>
                  <a:pt x="15491" y="34883"/>
                  <a:pt x="13261" y="34465"/>
                  <a:pt x="11125" y="33582"/>
                </a:cubicBezTo>
                <a:cubicBezTo>
                  <a:pt x="4692" y="30912"/>
                  <a:pt x="488" y="24641"/>
                  <a:pt x="488" y="17697"/>
                </a:cubicBezTo>
                <a:cubicBezTo>
                  <a:pt x="488" y="8175"/>
                  <a:pt x="8175" y="488"/>
                  <a:pt x="17697" y="488"/>
                </a:cubicBezTo>
                <a:cubicBezTo>
                  <a:pt x="24641" y="465"/>
                  <a:pt x="30912" y="4668"/>
                  <a:pt x="33582" y="11078"/>
                </a:cubicBezTo>
                <a:close/>
                <a:moveTo>
                  <a:pt x="10916" y="1371"/>
                </a:moveTo>
                <a:cubicBezTo>
                  <a:pt x="4320" y="4088"/>
                  <a:pt x="1" y="10544"/>
                  <a:pt x="1" y="17697"/>
                </a:cubicBezTo>
                <a:cubicBezTo>
                  <a:pt x="1" y="27451"/>
                  <a:pt x="7920" y="35347"/>
                  <a:pt x="17674" y="35347"/>
                </a:cubicBezTo>
                <a:cubicBezTo>
                  <a:pt x="24827" y="35347"/>
                  <a:pt x="31260" y="31051"/>
                  <a:pt x="34000" y="24432"/>
                </a:cubicBezTo>
                <a:cubicBezTo>
                  <a:pt x="36718" y="17860"/>
                  <a:pt x="35208" y="10242"/>
                  <a:pt x="30145" y="5156"/>
                </a:cubicBezTo>
                <a:cubicBezTo>
                  <a:pt x="26755" y="1789"/>
                  <a:pt x="22249" y="0"/>
                  <a:pt x="17651" y="0"/>
                </a:cubicBezTo>
                <a:cubicBezTo>
                  <a:pt x="15375" y="0"/>
                  <a:pt x="13099" y="442"/>
                  <a:pt x="10916" y="137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6152848" y="4615366"/>
            <a:ext cx="242550" cy="225753"/>
          </a:xfrm>
          <a:custGeom>
            <a:avLst/>
            <a:gdLst/>
            <a:ahLst/>
            <a:cxnLst/>
            <a:rect l="l" t="t" r="r" b="b"/>
            <a:pathLst>
              <a:path w="7711" h="7177" extrusionOk="0">
                <a:moveTo>
                  <a:pt x="0" y="1"/>
                </a:moveTo>
                <a:lnTo>
                  <a:pt x="0" y="1"/>
                </a:lnTo>
                <a:cubicBezTo>
                  <a:pt x="952" y="1835"/>
                  <a:pt x="2160" y="3438"/>
                  <a:pt x="3554" y="4599"/>
                </a:cubicBezTo>
                <a:cubicBezTo>
                  <a:pt x="4761" y="5644"/>
                  <a:pt x="6108" y="6480"/>
                  <a:pt x="7525" y="7177"/>
                </a:cubicBezTo>
                <a:lnTo>
                  <a:pt x="7711" y="6759"/>
                </a:lnTo>
                <a:cubicBezTo>
                  <a:pt x="6317" y="6132"/>
                  <a:pt x="5040" y="5249"/>
                  <a:pt x="3832" y="4274"/>
                </a:cubicBezTo>
                <a:cubicBezTo>
                  <a:pt x="2625" y="3229"/>
                  <a:pt x="1556" y="1859"/>
                  <a:pt x="674" y="256"/>
                </a:cubicBezTo>
                <a:cubicBezTo>
                  <a:pt x="442" y="186"/>
                  <a:pt x="233" y="94"/>
                  <a:pt x="0" y="1"/>
                </a:cubicBezTo>
                <a:close/>
              </a:path>
            </a:pathLst>
          </a:custGeom>
          <a:solidFill>
            <a:srgbClr val="03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6183517" y="3755574"/>
            <a:ext cx="781688" cy="1069470"/>
          </a:xfrm>
          <a:custGeom>
            <a:avLst/>
            <a:gdLst/>
            <a:ahLst/>
            <a:cxnLst/>
            <a:rect l="l" t="t" r="r" b="b"/>
            <a:pathLst>
              <a:path w="24851" h="34000" extrusionOk="0">
                <a:moveTo>
                  <a:pt x="12007" y="0"/>
                </a:moveTo>
                <a:cubicBezTo>
                  <a:pt x="4994" y="2671"/>
                  <a:pt x="1" y="9452"/>
                  <a:pt x="1" y="17418"/>
                </a:cubicBezTo>
                <a:cubicBezTo>
                  <a:pt x="1" y="24664"/>
                  <a:pt x="4135" y="30958"/>
                  <a:pt x="10219" y="34000"/>
                </a:cubicBezTo>
                <a:cubicBezTo>
                  <a:pt x="18510" y="32676"/>
                  <a:pt x="24850" y="25477"/>
                  <a:pt x="24850" y="16791"/>
                </a:cubicBezTo>
                <a:cubicBezTo>
                  <a:pt x="24850" y="8779"/>
                  <a:pt x="19416" y="2021"/>
                  <a:pt x="12007" y="0"/>
                </a:cubicBezTo>
                <a:close/>
              </a:path>
            </a:pathLst>
          </a:custGeom>
          <a:solidFill>
            <a:srgbClr val="FCFCFC">
              <a:alpha val="10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6316478" y="4695010"/>
            <a:ext cx="31" cy="3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6655439" y="4453939"/>
            <a:ext cx="146863" cy="192882"/>
          </a:xfrm>
          <a:custGeom>
            <a:avLst/>
            <a:gdLst/>
            <a:ahLst/>
            <a:cxnLst/>
            <a:rect l="l" t="t" r="r" b="b"/>
            <a:pathLst>
              <a:path w="4669" h="6132" extrusionOk="0">
                <a:moveTo>
                  <a:pt x="3136" y="23"/>
                </a:moveTo>
                <a:cubicBezTo>
                  <a:pt x="2532" y="140"/>
                  <a:pt x="2323" y="1649"/>
                  <a:pt x="1672" y="3182"/>
                </a:cubicBezTo>
                <a:cubicBezTo>
                  <a:pt x="1278" y="4088"/>
                  <a:pt x="720" y="4924"/>
                  <a:pt x="116" y="5713"/>
                </a:cubicBezTo>
                <a:cubicBezTo>
                  <a:pt x="0" y="5829"/>
                  <a:pt x="47" y="6015"/>
                  <a:pt x="163" y="6085"/>
                </a:cubicBezTo>
                <a:cubicBezTo>
                  <a:pt x="233" y="6131"/>
                  <a:pt x="325" y="6131"/>
                  <a:pt x="372" y="6085"/>
                </a:cubicBezTo>
                <a:cubicBezTo>
                  <a:pt x="860" y="5853"/>
                  <a:pt x="1301" y="5574"/>
                  <a:pt x="1672" y="5226"/>
                </a:cubicBezTo>
                <a:cubicBezTo>
                  <a:pt x="3368" y="3693"/>
                  <a:pt x="4668" y="627"/>
                  <a:pt x="3693" y="116"/>
                </a:cubicBezTo>
                <a:cubicBezTo>
                  <a:pt x="3577" y="23"/>
                  <a:pt x="3368" y="0"/>
                  <a:pt x="3136" y="23"/>
                </a:cubicBezTo>
                <a:close/>
              </a:path>
            </a:pathLst>
          </a:cu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5908850" y="3878281"/>
            <a:ext cx="747339" cy="770710"/>
          </a:xfrm>
          <a:custGeom>
            <a:avLst/>
            <a:gdLst/>
            <a:ahLst/>
            <a:cxnLst/>
            <a:rect l="l" t="t" r="r" b="b"/>
            <a:pathLst>
              <a:path w="23759" h="24502" extrusionOk="0">
                <a:moveTo>
                  <a:pt x="23759" y="12263"/>
                </a:moveTo>
                <a:cubicBezTo>
                  <a:pt x="23759" y="19021"/>
                  <a:pt x="18440" y="24502"/>
                  <a:pt x="11891" y="24502"/>
                </a:cubicBezTo>
                <a:cubicBezTo>
                  <a:pt x="5319" y="24502"/>
                  <a:pt x="0" y="19021"/>
                  <a:pt x="0" y="12263"/>
                </a:cubicBezTo>
                <a:cubicBezTo>
                  <a:pt x="0" y="5482"/>
                  <a:pt x="5319" y="1"/>
                  <a:pt x="11891" y="1"/>
                </a:cubicBezTo>
                <a:cubicBezTo>
                  <a:pt x="18440" y="1"/>
                  <a:pt x="23759" y="5482"/>
                  <a:pt x="23759" y="12263"/>
                </a:cubicBezTo>
                <a:close/>
              </a:path>
            </a:pathLst>
          </a:custGeom>
          <a:solidFill>
            <a:srgbClr val="E2BFA1"/>
          </a:solidFill>
          <a:ln w="11025" cap="flat" cmpd="sng">
            <a:solidFill>
              <a:srgbClr val="034444"/>
            </a:solidFill>
            <a:prstDash val="solid"/>
            <a:miter lim="23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5833610" y="4524052"/>
            <a:ext cx="300993" cy="157841"/>
          </a:xfrm>
          <a:custGeom>
            <a:avLst/>
            <a:gdLst/>
            <a:ahLst/>
            <a:cxnLst/>
            <a:rect l="l" t="t" r="r" b="b"/>
            <a:pathLst>
              <a:path w="9569" h="5018" extrusionOk="0">
                <a:moveTo>
                  <a:pt x="1603" y="5017"/>
                </a:moveTo>
                <a:lnTo>
                  <a:pt x="7989" y="5017"/>
                </a:lnTo>
                <a:cubicBezTo>
                  <a:pt x="8849" y="5017"/>
                  <a:pt x="9569" y="4320"/>
                  <a:pt x="9569" y="3438"/>
                </a:cubicBezTo>
                <a:lnTo>
                  <a:pt x="9569" y="1603"/>
                </a:lnTo>
                <a:cubicBezTo>
                  <a:pt x="9569" y="721"/>
                  <a:pt x="8872" y="1"/>
                  <a:pt x="7989" y="1"/>
                </a:cubicBezTo>
                <a:lnTo>
                  <a:pt x="1603" y="1"/>
                </a:lnTo>
                <a:cubicBezTo>
                  <a:pt x="720" y="1"/>
                  <a:pt x="0" y="697"/>
                  <a:pt x="0" y="1603"/>
                </a:cubicBezTo>
                <a:lnTo>
                  <a:pt x="0" y="3438"/>
                </a:lnTo>
                <a:cubicBezTo>
                  <a:pt x="24" y="4320"/>
                  <a:pt x="720" y="5017"/>
                  <a:pt x="1603" y="5017"/>
                </a:cubicBezTo>
                <a:close/>
              </a:path>
            </a:pathLst>
          </a:custGeom>
          <a:solidFill>
            <a:srgbClr val="CECECE"/>
          </a:solidFill>
          <a:ln w="11025" cap="flat" cmpd="sng">
            <a:solidFill>
              <a:srgbClr val="1E1E1E"/>
            </a:solidFill>
            <a:prstDash val="solid"/>
            <a:miter lim="23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6158699" y="4623419"/>
            <a:ext cx="36551" cy="72346"/>
          </a:xfrm>
          <a:custGeom>
            <a:avLst/>
            <a:gdLst/>
            <a:ahLst/>
            <a:cxnLst/>
            <a:rect l="l" t="t" r="r" b="b"/>
            <a:pathLst>
              <a:path w="1162" h="2300" extrusionOk="0">
                <a:moveTo>
                  <a:pt x="441" y="0"/>
                </a:moveTo>
                <a:cubicBezTo>
                  <a:pt x="348" y="0"/>
                  <a:pt x="256" y="93"/>
                  <a:pt x="256" y="186"/>
                </a:cubicBezTo>
                <a:lnTo>
                  <a:pt x="0" y="2137"/>
                </a:lnTo>
                <a:cubicBezTo>
                  <a:pt x="0" y="2206"/>
                  <a:pt x="93" y="2299"/>
                  <a:pt x="163" y="2299"/>
                </a:cubicBezTo>
                <a:lnTo>
                  <a:pt x="975" y="2299"/>
                </a:lnTo>
                <a:cubicBezTo>
                  <a:pt x="1068" y="2299"/>
                  <a:pt x="1161" y="2206"/>
                  <a:pt x="1161" y="2137"/>
                </a:cubicBezTo>
                <a:lnTo>
                  <a:pt x="906" y="186"/>
                </a:lnTo>
                <a:cubicBezTo>
                  <a:pt x="906" y="93"/>
                  <a:pt x="813" y="0"/>
                  <a:pt x="720" y="0"/>
                </a:cubicBezTo>
                <a:close/>
              </a:path>
            </a:pathLst>
          </a:custGeom>
          <a:solidFill>
            <a:srgbClr val="FFFFFF"/>
          </a:solidFill>
          <a:ln w="11600" cap="flat" cmpd="sng">
            <a:solidFill>
              <a:srgbClr val="BCBCBC"/>
            </a:solidFill>
            <a:prstDash val="solid"/>
            <a:miter lim="232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6342774" y="4286630"/>
            <a:ext cx="138842" cy="113269"/>
          </a:xfrm>
          <a:custGeom>
            <a:avLst/>
            <a:gdLst/>
            <a:ahLst/>
            <a:cxnLst/>
            <a:rect l="l" t="t" r="r" b="b"/>
            <a:pathLst>
              <a:path w="4414" h="3601" extrusionOk="0">
                <a:moveTo>
                  <a:pt x="2207" y="1"/>
                </a:moveTo>
                <a:cubicBezTo>
                  <a:pt x="999" y="1"/>
                  <a:pt x="0" y="814"/>
                  <a:pt x="0" y="1789"/>
                </a:cubicBezTo>
                <a:cubicBezTo>
                  <a:pt x="0" y="2788"/>
                  <a:pt x="999" y="3601"/>
                  <a:pt x="2207" y="3601"/>
                </a:cubicBezTo>
                <a:cubicBezTo>
                  <a:pt x="3438" y="3601"/>
                  <a:pt x="4413" y="2788"/>
                  <a:pt x="4413" y="1789"/>
                </a:cubicBezTo>
                <a:cubicBezTo>
                  <a:pt x="4413" y="814"/>
                  <a:pt x="3438" y="1"/>
                  <a:pt x="22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6213462" y="4235515"/>
            <a:ext cx="67251" cy="67219"/>
          </a:xfrm>
          <a:custGeom>
            <a:avLst/>
            <a:gdLst/>
            <a:ahLst/>
            <a:cxnLst/>
            <a:rect l="l" t="t" r="r" b="b"/>
            <a:pathLst>
              <a:path w="2138" h="2137" extrusionOk="0">
                <a:moveTo>
                  <a:pt x="1069" y="0"/>
                </a:moveTo>
                <a:cubicBezTo>
                  <a:pt x="465" y="0"/>
                  <a:pt x="1" y="488"/>
                  <a:pt x="1" y="1068"/>
                </a:cubicBezTo>
                <a:cubicBezTo>
                  <a:pt x="1" y="1672"/>
                  <a:pt x="465" y="2137"/>
                  <a:pt x="1069" y="2137"/>
                </a:cubicBezTo>
                <a:cubicBezTo>
                  <a:pt x="1673" y="2137"/>
                  <a:pt x="2137" y="1672"/>
                  <a:pt x="2137" y="1068"/>
                </a:cubicBezTo>
                <a:cubicBezTo>
                  <a:pt x="2137" y="488"/>
                  <a:pt x="1673" y="0"/>
                  <a:pt x="1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6039610" y="4235515"/>
            <a:ext cx="67974" cy="67219"/>
          </a:xfrm>
          <a:custGeom>
            <a:avLst/>
            <a:gdLst/>
            <a:ahLst/>
            <a:cxnLst/>
            <a:rect l="l" t="t" r="r" b="b"/>
            <a:pathLst>
              <a:path w="2161" h="2137" extrusionOk="0">
                <a:moveTo>
                  <a:pt x="1092" y="0"/>
                </a:moveTo>
                <a:cubicBezTo>
                  <a:pt x="488" y="0"/>
                  <a:pt x="1" y="488"/>
                  <a:pt x="1" y="1068"/>
                </a:cubicBezTo>
                <a:cubicBezTo>
                  <a:pt x="1" y="1672"/>
                  <a:pt x="488" y="2137"/>
                  <a:pt x="1092" y="2137"/>
                </a:cubicBezTo>
                <a:cubicBezTo>
                  <a:pt x="1673" y="2137"/>
                  <a:pt x="2160" y="1672"/>
                  <a:pt x="2160" y="1068"/>
                </a:cubicBezTo>
                <a:cubicBezTo>
                  <a:pt x="2160" y="488"/>
                  <a:pt x="1673" y="0"/>
                  <a:pt x="10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6180592" y="4172668"/>
            <a:ext cx="132992" cy="21956"/>
          </a:xfrm>
          <a:custGeom>
            <a:avLst/>
            <a:gdLst/>
            <a:ahLst/>
            <a:cxnLst/>
            <a:rect l="l" t="t" r="r" b="b"/>
            <a:pathLst>
              <a:path w="4228" h="698" extrusionOk="0">
                <a:moveTo>
                  <a:pt x="349" y="1"/>
                </a:moveTo>
                <a:cubicBezTo>
                  <a:pt x="140" y="1"/>
                  <a:pt x="1" y="140"/>
                  <a:pt x="1" y="349"/>
                </a:cubicBezTo>
                <a:cubicBezTo>
                  <a:pt x="1" y="558"/>
                  <a:pt x="140" y="698"/>
                  <a:pt x="349" y="698"/>
                </a:cubicBezTo>
                <a:lnTo>
                  <a:pt x="3879" y="698"/>
                </a:lnTo>
                <a:cubicBezTo>
                  <a:pt x="4088" y="698"/>
                  <a:pt x="4228" y="558"/>
                  <a:pt x="4228" y="349"/>
                </a:cubicBezTo>
                <a:cubicBezTo>
                  <a:pt x="4228" y="140"/>
                  <a:pt x="4088" y="1"/>
                  <a:pt x="38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6006015" y="4172668"/>
            <a:ext cx="133715" cy="21956"/>
          </a:xfrm>
          <a:custGeom>
            <a:avLst/>
            <a:gdLst/>
            <a:ahLst/>
            <a:cxnLst/>
            <a:rect l="l" t="t" r="r" b="b"/>
            <a:pathLst>
              <a:path w="4251" h="698" extrusionOk="0">
                <a:moveTo>
                  <a:pt x="349" y="1"/>
                </a:moveTo>
                <a:cubicBezTo>
                  <a:pt x="140" y="1"/>
                  <a:pt x="0" y="140"/>
                  <a:pt x="0" y="349"/>
                </a:cubicBezTo>
                <a:cubicBezTo>
                  <a:pt x="0" y="558"/>
                  <a:pt x="186" y="698"/>
                  <a:pt x="349" y="698"/>
                </a:cubicBezTo>
                <a:lnTo>
                  <a:pt x="3902" y="698"/>
                </a:lnTo>
                <a:cubicBezTo>
                  <a:pt x="4088" y="698"/>
                  <a:pt x="4250" y="558"/>
                  <a:pt x="4250" y="349"/>
                </a:cubicBezTo>
                <a:cubicBezTo>
                  <a:pt x="4250" y="140"/>
                  <a:pt x="4088" y="1"/>
                  <a:pt x="39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129477" y="4334127"/>
            <a:ext cx="51146" cy="21956"/>
          </a:xfrm>
          <a:custGeom>
            <a:avLst/>
            <a:gdLst/>
            <a:ahLst/>
            <a:cxnLst/>
            <a:rect l="l" t="t" r="r" b="b"/>
            <a:pathLst>
              <a:path w="1626" h="698" extrusionOk="0">
                <a:moveTo>
                  <a:pt x="348" y="0"/>
                </a:moveTo>
                <a:cubicBezTo>
                  <a:pt x="139" y="0"/>
                  <a:pt x="0" y="140"/>
                  <a:pt x="0" y="349"/>
                </a:cubicBezTo>
                <a:cubicBezTo>
                  <a:pt x="0" y="558"/>
                  <a:pt x="139" y="697"/>
                  <a:pt x="348" y="697"/>
                </a:cubicBezTo>
                <a:lnTo>
                  <a:pt x="1277" y="697"/>
                </a:lnTo>
                <a:cubicBezTo>
                  <a:pt x="1486" y="697"/>
                  <a:pt x="1626" y="558"/>
                  <a:pt x="1626" y="349"/>
                </a:cubicBezTo>
                <a:cubicBezTo>
                  <a:pt x="1626" y="140"/>
                  <a:pt x="1486" y="0"/>
                  <a:pt x="12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6670034" y="3898726"/>
            <a:ext cx="31" cy="208232"/>
          </a:xfrm>
          <a:custGeom>
            <a:avLst/>
            <a:gdLst/>
            <a:ahLst/>
            <a:cxnLst/>
            <a:rect l="l" t="t" r="r" b="b"/>
            <a:pathLst>
              <a:path w="1" h="6620" fill="none" extrusionOk="0">
                <a:moveTo>
                  <a:pt x="1" y="1"/>
                </a:moveTo>
                <a:lnTo>
                  <a:pt x="1" y="6620"/>
                </a:lnTo>
              </a:path>
            </a:pathLst>
          </a:custGeom>
          <a:noFill/>
          <a:ln w="116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6614516" y="3898726"/>
            <a:ext cx="31" cy="276898"/>
          </a:xfrm>
          <a:custGeom>
            <a:avLst/>
            <a:gdLst/>
            <a:ahLst/>
            <a:cxnLst/>
            <a:rect l="l" t="t" r="r" b="b"/>
            <a:pathLst>
              <a:path w="1" h="8803" fill="none" extrusionOk="0">
                <a:moveTo>
                  <a:pt x="1" y="1"/>
                </a:moveTo>
                <a:lnTo>
                  <a:pt x="1" y="8803"/>
                </a:lnTo>
              </a:path>
            </a:pathLst>
          </a:custGeom>
          <a:noFill/>
          <a:ln w="116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6558274" y="3898726"/>
            <a:ext cx="31" cy="390860"/>
          </a:xfrm>
          <a:custGeom>
            <a:avLst/>
            <a:gdLst/>
            <a:ahLst/>
            <a:cxnLst/>
            <a:rect l="l" t="t" r="r" b="b"/>
            <a:pathLst>
              <a:path w="1" h="12426" fill="none" extrusionOk="0">
                <a:moveTo>
                  <a:pt x="1" y="1"/>
                </a:moveTo>
                <a:lnTo>
                  <a:pt x="1" y="12426"/>
                </a:lnTo>
              </a:path>
            </a:pathLst>
          </a:custGeom>
          <a:noFill/>
          <a:ln w="116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6502755" y="3898726"/>
            <a:ext cx="31" cy="208232"/>
          </a:xfrm>
          <a:custGeom>
            <a:avLst/>
            <a:gdLst/>
            <a:ahLst/>
            <a:cxnLst/>
            <a:rect l="l" t="t" r="r" b="b"/>
            <a:pathLst>
              <a:path w="1" h="6620" fill="none" extrusionOk="0">
                <a:moveTo>
                  <a:pt x="1" y="1"/>
                </a:moveTo>
                <a:lnTo>
                  <a:pt x="1" y="6620"/>
                </a:lnTo>
              </a:path>
            </a:pathLst>
          </a:custGeom>
          <a:noFill/>
          <a:ln w="116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6750402" y="4308554"/>
            <a:ext cx="146863" cy="192882"/>
          </a:xfrm>
          <a:custGeom>
            <a:avLst/>
            <a:gdLst/>
            <a:ahLst/>
            <a:cxnLst/>
            <a:rect l="l" t="t" r="r" b="b"/>
            <a:pathLst>
              <a:path w="4669" h="6132" extrusionOk="0">
                <a:moveTo>
                  <a:pt x="3136" y="24"/>
                </a:moveTo>
                <a:cubicBezTo>
                  <a:pt x="2532" y="140"/>
                  <a:pt x="2323" y="1649"/>
                  <a:pt x="1673" y="3205"/>
                </a:cubicBezTo>
                <a:cubicBezTo>
                  <a:pt x="1278" y="4088"/>
                  <a:pt x="720" y="4947"/>
                  <a:pt x="117" y="5714"/>
                </a:cubicBezTo>
                <a:cubicBezTo>
                  <a:pt x="0" y="5830"/>
                  <a:pt x="47" y="6016"/>
                  <a:pt x="163" y="6108"/>
                </a:cubicBezTo>
                <a:cubicBezTo>
                  <a:pt x="233" y="6132"/>
                  <a:pt x="326" y="6132"/>
                  <a:pt x="372" y="6108"/>
                </a:cubicBezTo>
                <a:cubicBezTo>
                  <a:pt x="860" y="5853"/>
                  <a:pt x="1301" y="5574"/>
                  <a:pt x="1673" y="5226"/>
                </a:cubicBezTo>
                <a:cubicBezTo>
                  <a:pt x="3368" y="3693"/>
                  <a:pt x="4668" y="628"/>
                  <a:pt x="3693" y="117"/>
                </a:cubicBezTo>
                <a:cubicBezTo>
                  <a:pt x="3577" y="1"/>
                  <a:pt x="3391" y="1"/>
                  <a:pt x="3136" y="24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6771571" y="3996614"/>
            <a:ext cx="67974" cy="92100"/>
          </a:xfrm>
          <a:custGeom>
            <a:avLst/>
            <a:gdLst/>
            <a:ahLst/>
            <a:cxnLst/>
            <a:rect l="l" t="t" r="r" b="b"/>
            <a:pathLst>
              <a:path w="2161" h="2928" extrusionOk="0">
                <a:moveTo>
                  <a:pt x="233" y="373"/>
                </a:moveTo>
                <a:cubicBezTo>
                  <a:pt x="396" y="117"/>
                  <a:pt x="628" y="1"/>
                  <a:pt x="860" y="1"/>
                </a:cubicBezTo>
                <a:cubicBezTo>
                  <a:pt x="953" y="1"/>
                  <a:pt x="1046" y="1"/>
                  <a:pt x="1092" y="24"/>
                </a:cubicBezTo>
                <a:cubicBezTo>
                  <a:pt x="1673" y="233"/>
                  <a:pt x="2161" y="1092"/>
                  <a:pt x="2138" y="1929"/>
                </a:cubicBezTo>
                <a:cubicBezTo>
                  <a:pt x="2138" y="2207"/>
                  <a:pt x="2045" y="2463"/>
                  <a:pt x="1975" y="2695"/>
                </a:cubicBezTo>
                <a:cubicBezTo>
                  <a:pt x="1882" y="2834"/>
                  <a:pt x="1743" y="2927"/>
                  <a:pt x="1580" y="2927"/>
                </a:cubicBezTo>
                <a:lnTo>
                  <a:pt x="1557" y="2927"/>
                </a:lnTo>
                <a:cubicBezTo>
                  <a:pt x="1418" y="2927"/>
                  <a:pt x="1325" y="2811"/>
                  <a:pt x="1301" y="2695"/>
                </a:cubicBezTo>
                <a:cubicBezTo>
                  <a:pt x="1232" y="2347"/>
                  <a:pt x="1116" y="2021"/>
                  <a:pt x="930" y="1743"/>
                </a:cubicBezTo>
                <a:cubicBezTo>
                  <a:pt x="814" y="1580"/>
                  <a:pt x="698" y="1441"/>
                  <a:pt x="535" y="1301"/>
                </a:cubicBezTo>
                <a:cubicBezTo>
                  <a:pt x="280" y="1000"/>
                  <a:pt x="1" y="698"/>
                  <a:pt x="233" y="37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6735052" y="4026591"/>
            <a:ext cx="48252" cy="62124"/>
          </a:xfrm>
          <a:custGeom>
            <a:avLst/>
            <a:gdLst/>
            <a:ahLst/>
            <a:cxnLst/>
            <a:rect l="l" t="t" r="r" b="b"/>
            <a:pathLst>
              <a:path w="1534" h="1975" extrusionOk="0">
                <a:moveTo>
                  <a:pt x="163" y="256"/>
                </a:moveTo>
                <a:cubicBezTo>
                  <a:pt x="256" y="93"/>
                  <a:pt x="419" y="0"/>
                  <a:pt x="628" y="0"/>
                </a:cubicBezTo>
                <a:cubicBezTo>
                  <a:pt x="697" y="0"/>
                  <a:pt x="744" y="0"/>
                  <a:pt x="814" y="23"/>
                </a:cubicBezTo>
                <a:cubicBezTo>
                  <a:pt x="1185" y="163"/>
                  <a:pt x="1534" y="743"/>
                  <a:pt x="1510" y="1277"/>
                </a:cubicBezTo>
                <a:cubicBezTo>
                  <a:pt x="1510" y="1440"/>
                  <a:pt x="1464" y="1626"/>
                  <a:pt x="1417" y="1765"/>
                </a:cubicBezTo>
                <a:cubicBezTo>
                  <a:pt x="1348" y="1881"/>
                  <a:pt x="1232" y="1974"/>
                  <a:pt x="1092" y="1974"/>
                </a:cubicBezTo>
                <a:lnTo>
                  <a:pt x="1069" y="1974"/>
                </a:lnTo>
                <a:cubicBezTo>
                  <a:pt x="953" y="1974"/>
                  <a:pt x="837" y="1881"/>
                  <a:pt x="814" y="1742"/>
                </a:cubicBezTo>
                <a:cubicBezTo>
                  <a:pt x="767" y="1533"/>
                  <a:pt x="721" y="1370"/>
                  <a:pt x="605" y="1185"/>
                </a:cubicBezTo>
                <a:cubicBezTo>
                  <a:pt x="512" y="1092"/>
                  <a:pt x="465" y="1022"/>
                  <a:pt x="372" y="929"/>
                </a:cubicBezTo>
                <a:cubicBezTo>
                  <a:pt x="233" y="743"/>
                  <a:pt x="1" y="511"/>
                  <a:pt x="163" y="256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2335907" y="4520247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464" name="Google Shape;464;p30"/>
          <p:cNvGrpSpPr/>
          <p:nvPr/>
        </p:nvGrpSpPr>
        <p:grpSpPr>
          <a:xfrm>
            <a:off x="3989063" y="3801932"/>
            <a:ext cx="1105297" cy="1205388"/>
            <a:chOff x="3989063" y="3801932"/>
            <a:chExt cx="1105297" cy="1205388"/>
          </a:xfrm>
        </p:grpSpPr>
        <p:sp>
          <p:nvSpPr>
            <p:cNvPr id="465" name="Google Shape;465;p30"/>
            <p:cNvSpPr/>
            <p:nvPr/>
          </p:nvSpPr>
          <p:spPr>
            <a:xfrm>
              <a:off x="4126396" y="4851681"/>
              <a:ext cx="859854" cy="155639"/>
            </a:xfrm>
            <a:custGeom>
              <a:avLst/>
              <a:gdLst/>
              <a:ahLst/>
              <a:cxnLst/>
              <a:rect l="l" t="t" r="r" b="b"/>
              <a:pathLst>
                <a:path w="27336" h="4948" extrusionOk="0">
                  <a:moveTo>
                    <a:pt x="1" y="2462"/>
                  </a:moveTo>
                  <a:cubicBezTo>
                    <a:pt x="1" y="1092"/>
                    <a:pt x="6109" y="1"/>
                    <a:pt x="13656" y="1"/>
                  </a:cubicBezTo>
                  <a:lnTo>
                    <a:pt x="13656" y="1"/>
                  </a:lnTo>
                  <a:cubicBezTo>
                    <a:pt x="21204" y="1"/>
                    <a:pt x="27335" y="1092"/>
                    <a:pt x="27335" y="2462"/>
                  </a:cubicBezTo>
                  <a:lnTo>
                    <a:pt x="27335" y="2462"/>
                  </a:lnTo>
                  <a:cubicBezTo>
                    <a:pt x="27335" y="3833"/>
                    <a:pt x="21204" y="4924"/>
                    <a:pt x="13656" y="4924"/>
                  </a:cubicBezTo>
                  <a:lnTo>
                    <a:pt x="13656" y="4924"/>
                  </a:lnTo>
                  <a:cubicBezTo>
                    <a:pt x="6109" y="4947"/>
                    <a:pt x="1" y="3856"/>
                    <a:pt x="1" y="2462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627540" y="4685850"/>
              <a:ext cx="309014" cy="252049"/>
            </a:xfrm>
            <a:custGeom>
              <a:avLst/>
              <a:gdLst/>
              <a:ahLst/>
              <a:cxnLst/>
              <a:rect l="l" t="t" r="r" b="b"/>
              <a:pathLst>
                <a:path w="9824" h="8013" extrusionOk="0">
                  <a:moveTo>
                    <a:pt x="5806" y="1"/>
                  </a:moveTo>
                  <a:cubicBezTo>
                    <a:pt x="3112" y="1"/>
                    <a:pt x="0" y="465"/>
                    <a:pt x="23" y="1255"/>
                  </a:cubicBezTo>
                  <a:cubicBezTo>
                    <a:pt x="47" y="2346"/>
                    <a:pt x="116" y="5644"/>
                    <a:pt x="116" y="5644"/>
                  </a:cubicBezTo>
                  <a:cubicBezTo>
                    <a:pt x="163" y="6968"/>
                    <a:pt x="1278" y="8013"/>
                    <a:pt x="2578" y="8013"/>
                  </a:cubicBezTo>
                  <a:lnTo>
                    <a:pt x="2694" y="8013"/>
                  </a:lnTo>
                  <a:lnTo>
                    <a:pt x="7409" y="7850"/>
                  </a:lnTo>
                  <a:cubicBezTo>
                    <a:pt x="8756" y="7781"/>
                    <a:pt x="9824" y="6620"/>
                    <a:pt x="9778" y="5273"/>
                  </a:cubicBezTo>
                  <a:cubicBezTo>
                    <a:pt x="9778" y="5273"/>
                    <a:pt x="9731" y="1975"/>
                    <a:pt x="9685" y="883"/>
                  </a:cubicBezTo>
                  <a:cubicBezTo>
                    <a:pt x="9661" y="279"/>
                    <a:pt x="7827" y="1"/>
                    <a:pt x="5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4620242" y="4678552"/>
              <a:ext cx="324364" cy="265921"/>
            </a:xfrm>
            <a:custGeom>
              <a:avLst/>
              <a:gdLst/>
              <a:ahLst/>
              <a:cxnLst/>
              <a:rect l="l" t="t" r="r" b="b"/>
              <a:pathLst>
                <a:path w="10312" h="8454" extrusionOk="0">
                  <a:moveTo>
                    <a:pt x="6131" y="511"/>
                  </a:moveTo>
                  <a:cubicBezTo>
                    <a:pt x="8593" y="511"/>
                    <a:pt x="9661" y="906"/>
                    <a:pt x="9661" y="1138"/>
                  </a:cubicBezTo>
                  <a:cubicBezTo>
                    <a:pt x="9684" y="2207"/>
                    <a:pt x="9754" y="5505"/>
                    <a:pt x="9754" y="5528"/>
                  </a:cubicBezTo>
                  <a:cubicBezTo>
                    <a:pt x="9801" y="6782"/>
                    <a:pt x="8825" y="7781"/>
                    <a:pt x="7594" y="7850"/>
                  </a:cubicBezTo>
                  <a:lnTo>
                    <a:pt x="2880" y="8013"/>
                  </a:lnTo>
                  <a:lnTo>
                    <a:pt x="2787" y="8013"/>
                  </a:lnTo>
                  <a:cubicBezTo>
                    <a:pt x="1602" y="8013"/>
                    <a:pt x="604" y="7061"/>
                    <a:pt x="557" y="5876"/>
                  </a:cubicBezTo>
                  <a:cubicBezTo>
                    <a:pt x="557" y="5853"/>
                    <a:pt x="488" y="2555"/>
                    <a:pt x="464" y="1487"/>
                  </a:cubicBezTo>
                  <a:cubicBezTo>
                    <a:pt x="464" y="1138"/>
                    <a:pt x="2299" y="628"/>
                    <a:pt x="5318" y="511"/>
                  </a:cubicBezTo>
                  <a:close/>
                  <a:moveTo>
                    <a:pt x="6131" y="0"/>
                  </a:moveTo>
                  <a:lnTo>
                    <a:pt x="5318" y="0"/>
                  </a:lnTo>
                  <a:cubicBezTo>
                    <a:pt x="4413" y="47"/>
                    <a:pt x="0" y="233"/>
                    <a:pt x="23" y="1464"/>
                  </a:cubicBezTo>
                  <a:cubicBezTo>
                    <a:pt x="46" y="2532"/>
                    <a:pt x="116" y="5806"/>
                    <a:pt x="116" y="5876"/>
                  </a:cubicBezTo>
                  <a:cubicBezTo>
                    <a:pt x="163" y="7316"/>
                    <a:pt x="1370" y="8454"/>
                    <a:pt x="2810" y="8454"/>
                  </a:cubicBezTo>
                  <a:lnTo>
                    <a:pt x="2926" y="8454"/>
                  </a:lnTo>
                  <a:lnTo>
                    <a:pt x="7641" y="8245"/>
                  </a:lnTo>
                  <a:cubicBezTo>
                    <a:pt x="9104" y="8199"/>
                    <a:pt x="10311" y="6944"/>
                    <a:pt x="10242" y="5458"/>
                  </a:cubicBezTo>
                  <a:cubicBezTo>
                    <a:pt x="10242" y="5435"/>
                    <a:pt x="10195" y="2160"/>
                    <a:pt x="10149" y="1069"/>
                  </a:cubicBezTo>
                  <a:cubicBezTo>
                    <a:pt x="10102" y="186"/>
                    <a:pt x="7710" y="0"/>
                    <a:pt x="6131" y="0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190690" y="4687328"/>
              <a:ext cx="309045" cy="246922"/>
            </a:xfrm>
            <a:custGeom>
              <a:avLst/>
              <a:gdLst/>
              <a:ahLst/>
              <a:cxnLst/>
              <a:rect l="l" t="t" r="r" b="b"/>
              <a:pathLst>
                <a:path w="9825" h="7850" extrusionOk="0">
                  <a:moveTo>
                    <a:pt x="4854" y="0"/>
                  </a:moveTo>
                  <a:cubicBezTo>
                    <a:pt x="2485" y="0"/>
                    <a:pt x="116" y="302"/>
                    <a:pt x="93" y="999"/>
                  </a:cubicBezTo>
                  <a:cubicBezTo>
                    <a:pt x="93" y="2114"/>
                    <a:pt x="0" y="5388"/>
                    <a:pt x="0" y="5388"/>
                  </a:cubicBezTo>
                  <a:cubicBezTo>
                    <a:pt x="0" y="6758"/>
                    <a:pt x="1092" y="7850"/>
                    <a:pt x="2485" y="7850"/>
                  </a:cubicBezTo>
                  <a:lnTo>
                    <a:pt x="7200" y="7850"/>
                  </a:lnTo>
                  <a:lnTo>
                    <a:pt x="7246" y="7850"/>
                  </a:lnTo>
                  <a:cubicBezTo>
                    <a:pt x="8593" y="7850"/>
                    <a:pt x="9708" y="6758"/>
                    <a:pt x="9708" y="5388"/>
                  </a:cubicBezTo>
                  <a:cubicBezTo>
                    <a:pt x="9708" y="5388"/>
                    <a:pt x="9801" y="2090"/>
                    <a:pt x="9824" y="999"/>
                  </a:cubicBezTo>
                  <a:cubicBezTo>
                    <a:pt x="9754" y="349"/>
                    <a:pt x="7293" y="0"/>
                    <a:pt x="4854" y="0"/>
                  </a:cubicBezTo>
                  <a:close/>
                </a:path>
              </a:pathLst>
            </a:custGeom>
            <a:solidFill>
              <a:srgbClr val="04797C"/>
            </a:solidFill>
            <a:ln w="9525" cap="flat" cmpd="sng">
              <a:solidFill>
                <a:srgbClr val="0344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182638" y="4679999"/>
              <a:ext cx="322194" cy="261580"/>
            </a:xfrm>
            <a:custGeom>
              <a:avLst/>
              <a:gdLst/>
              <a:ahLst/>
              <a:cxnLst/>
              <a:rect l="l" t="t" r="r" b="b"/>
              <a:pathLst>
                <a:path w="10243" h="8316" extrusionOk="0">
                  <a:moveTo>
                    <a:pt x="5110" y="465"/>
                  </a:moveTo>
                  <a:cubicBezTo>
                    <a:pt x="6991" y="465"/>
                    <a:pt x="8896" y="651"/>
                    <a:pt x="9592" y="1092"/>
                  </a:cubicBezTo>
                  <a:cubicBezTo>
                    <a:pt x="9732" y="1185"/>
                    <a:pt x="9755" y="1232"/>
                    <a:pt x="9755" y="1278"/>
                  </a:cubicBezTo>
                  <a:cubicBezTo>
                    <a:pt x="9755" y="2347"/>
                    <a:pt x="9639" y="5621"/>
                    <a:pt x="9639" y="5691"/>
                  </a:cubicBezTo>
                  <a:cubicBezTo>
                    <a:pt x="9639" y="6922"/>
                    <a:pt x="8617" y="7920"/>
                    <a:pt x="7409" y="7920"/>
                  </a:cubicBezTo>
                  <a:lnTo>
                    <a:pt x="7409" y="7920"/>
                  </a:lnTo>
                  <a:lnTo>
                    <a:pt x="2672" y="7920"/>
                  </a:lnTo>
                  <a:cubicBezTo>
                    <a:pt x="1418" y="7920"/>
                    <a:pt x="442" y="6898"/>
                    <a:pt x="442" y="5691"/>
                  </a:cubicBezTo>
                  <a:cubicBezTo>
                    <a:pt x="442" y="5644"/>
                    <a:pt x="535" y="2370"/>
                    <a:pt x="558" y="1301"/>
                  </a:cubicBezTo>
                  <a:cubicBezTo>
                    <a:pt x="558" y="1278"/>
                    <a:pt x="605" y="1185"/>
                    <a:pt x="767" y="1092"/>
                  </a:cubicBezTo>
                  <a:cubicBezTo>
                    <a:pt x="1510" y="628"/>
                    <a:pt x="3322" y="465"/>
                    <a:pt x="5110" y="465"/>
                  </a:cubicBezTo>
                  <a:close/>
                  <a:moveTo>
                    <a:pt x="5087" y="1"/>
                  </a:moveTo>
                  <a:cubicBezTo>
                    <a:pt x="3206" y="1"/>
                    <a:pt x="1301" y="187"/>
                    <a:pt x="558" y="628"/>
                  </a:cubicBezTo>
                  <a:cubicBezTo>
                    <a:pt x="256" y="767"/>
                    <a:pt x="117" y="1000"/>
                    <a:pt x="117" y="1232"/>
                  </a:cubicBezTo>
                  <a:cubicBezTo>
                    <a:pt x="94" y="2323"/>
                    <a:pt x="1" y="5598"/>
                    <a:pt x="1" y="5621"/>
                  </a:cubicBezTo>
                  <a:cubicBezTo>
                    <a:pt x="1" y="7107"/>
                    <a:pt x="1185" y="8315"/>
                    <a:pt x="2695" y="8315"/>
                  </a:cubicBezTo>
                  <a:lnTo>
                    <a:pt x="7433" y="8315"/>
                  </a:lnTo>
                  <a:lnTo>
                    <a:pt x="7433" y="8315"/>
                  </a:lnTo>
                  <a:cubicBezTo>
                    <a:pt x="8919" y="8315"/>
                    <a:pt x="10127" y="7131"/>
                    <a:pt x="10127" y="5621"/>
                  </a:cubicBezTo>
                  <a:cubicBezTo>
                    <a:pt x="10127" y="5598"/>
                    <a:pt x="10219" y="2323"/>
                    <a:pt x="10243" y="1232"/>
                  </a:cubicBezTo>
                  <a:cubicBezTo>
                    <a:pt x="10243" y="1000"/>
                    <a:pt x="10103" y="814"/>
                    <a:pt x="9848" y="651"/>
                  </a:cubicBezTo>
                  <a:cubicBezTo>
                    <a:pt x="9081" y="233"/>
                    <a:pt x="7084" y="1"/>
                    <a:pt x="5087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037283" y="3809230"/>
              <a:ext cx="1050503" cy="1049779"/>
            </a:xfrm>
            <a:custGeom>
              <a:avLst/>
              <a:gdLst/>
              <a:ahLst/>
              <a:cxnLst/>
              <a:rect l="l" t="t" r="r" b="b"/>
              <a:pathLst>
                <a:path w="33397" h="33374" extrusionOk="0">
                  <a:moveTo>
                    <a:pt x="16698" y="1"/>
                  </a:moveTo>
                  <a:cubicBezTo>
                    <a:pt x="7478" y="1"/>
                    <a:pt x="0" y="7479"/>
                    <a:pt x="0" y="16699"/>
                  </a:cubicBezTo>
                  <a:cubicBezTo>
                    <a:pt x="0" y="25896"/>
                    <a:pt x="7478" y="33374"/>
                    <a:pt x="16698" y="33374"/>
                  </a:cubicBezTo>
                  <a:cubicBezTo>
                    <a:pt x="25895" y="33374"/>
                    <a:pt x="33396" y="25896"/>
                    <a:pt x="33396" y="16699"/>
                  </a:cubicBezTo>
                  <a:cubicBezTo>
                    <a:pt x="33396" y="7479"/>
                    <a:pt x="25895" y="1"/>
                    <a:pt x="16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4037283" y="3909320"/>
              <a:ext cx="350660" cy="856205"/>
            </a:xfrm>
            <a:custGeom>
              <a:avLst/>
              <a:gdLst/>
              <a:ahLst/>
              <a:cxnLst/>
              <a:rect l="l" t="t" r="r" b="b"/>
              <a:pathLst>
                <a:path w="11148" h="27220" extrusionOk="0">
                  <a:moveTo>
                    <a:pt x="6921" y="1"/>
                  </a:moveTo>
                  <a:cubicBezTo>
                    <a:pt x="2741" y="3020"/>
                    <a:pt x="0" y="7943"/>
                    <a:pt x="0" y="13517"/>
                  </a:cubicBezTo>
                  <a:cubicBezTo>
                    <a:pt x="0" y="19207"/>
                    <a:pt x="2857" y="24200"/>
                    <a:pt x="7177" y="27219"/>
                  </a:cubicBezTo>
                  <a:cubicBezTo>
                    <a:pt x="9685" y="23712"/>
                    <a:pt x="11148" y="18742"/>
                    <a:pt x="11148" y="13471"/>
                  </a:cubicBezTo>
                  <a:cubicBezTo>
                    <a:pt x="11148" y="8129"/>
                    <a:pt x="9569" y="3391"/>
                    <a:pt x="6921" y="1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4735651" y="3907873"/>
              <a:ext cx="351415" cy="856897"/>
            </a:xfrm>
            <a:custGeom>
              <a:avLst/>
              <a:gdLst/>
              <a:ahLst/>
              <a:cxnLst/>
              <a:rect l="l" t="t" r="r" b="b"/>
              <a:pathLst>
                <a:path w="11172" h="27242" extrusionOk="0">
                  <a:moveTo>
                    <a:pt x="4250" y="0"/>
                  </a:moveTo>
                  <a:cubicBezTo>
                    <a:pt x="1580" y="3414"/>
                    <a:pt x="0" y="8129"/>
                    <a:pt x="0" y="13470"/>
                  </a:cubicBezTo>
                  <a:cubicBezTo>
                    <a:pt x="0" y="18765"/>
                    <a:pt x="1487" y="23712"/>
                    <a:pt x="3995" y="27242"/>
                  </a:cubicBezTo>
                  <a:cubicBezTo>
                    <a:pt x="8315" y="24246"/>
                    <a:pt x="11171" y="19230"/>
                    <a:pt x="11171" y="13540"/>
                  </a:cubicBezTo>
                  <a:cubicBezTo>
                    <a:pt x="11171" y="7966"/>
                    <a:pt x="8431" y="3066"/>
                    <a:pt x="4250" y="0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552299" y="3804858"/>
              <a:ext cx="14627" cy="1046854"/>
            </a:xfrm>
            <a:custGeom>
              <a:avLst/>
              <a:gdLst/>
              <a:ahLst/>
              <a:cxnLst/>
              <a:rect l="l" t="t" r="r" b="b"/>
              <a:pathLst>
                <a:path w="465" h="33281" extrusionOk="0">
                  <a:moveTo>
                    <a:pt x="0" y="1"/>
                  </a:moveTo>
                  <a:lnTo>
                    <a:pt x="0" y="33281"/>
                  </a:lnTo>
                  <a:lnTo>
                    <a:pt x="465" y="3328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4882484" y="3983837"/>
              <a:ext cx="81846" cy="113993"/>
            </a:xfrm>
            <a:custGeom>
              <a:avLst/>
              <a:gdLst/>
              <a:ahLst/>
              <a:cxnLst/>
              <a:rect l="l" t="t" r="r" b="b"/>
              <a:pathLst>
                <a:path w="2602" h="3624" extrusionOk="0">
                  <a:moveTo>
                    <a:pt x="651" y="0"/>
                  </a:moveTo>
                  <a:cubicBezTo>
                    <a:pt x="465" y="0"/>
                    <a:pt x="279" y="117"/>
                    <a:pt x="140" y="372"/>
                  </a:cubicBezTo>
                  <a:cubicBezTo>
                    <a:pt x="0" y="767"/>
                    <a:pt x="744" y="1255"/>
                    <a:pt x="1394" y="1998"/>
                  </a:cubicBezTo>
                  <a:cubicBezTo>
                    <a:pt x="1742" y="2462"/>
                    <a:pt x="2021" y="2996"/>
                    <a:pt x="2230" y="3554"/>
                  </a:cubicBezTo>
                  <a:cubicBezTo>
                    <a:pt x="2253" y="3600"/>
                    <a:pt x="2276" y="3623"/>
                    <a:pt x="2346" y="3623"/>
                  </a:cubicBezTo>
                  <a:cubicBezTo>
                    <a:pt x="2439" y="3623"/>
                    <a:pt x="2509" y="3577"/>
                    <a:pt x="2555" y="3484"/>
                  </a:cubicBezTo>
                  <a:cubicBezTo>
                    <a:pt x="2601" y="3159"/>
                    <a:pt x="2601" y="2811"/>
                    <a:pt x="2555" y="2509"/>
                  </a:cubicBezTo>
                  <a:cubicBezTo>
                    <a:pt x="2346" y="1301"/>
                    <a:pt x="1347" y="0"/>
                    <a:pt x="65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4881005" y="4038631"/>
              <a:ext cx="54103" cy="72346"/>
            </a:xfrm>
            <a:custGeom>
              <a:avLst/>
              <a:gdLst/>
              <a:ahLst/>
              <a:cxnLst/>
              <a:rect l="l" t="t" r="r" b="b"/>
              <a:pathLst>
                <a:path w="1720" h="2300" extrusionOk="0">
                  <a:moveTo>
                    <a:pt x="582" y="0"/>
                  </a:moveTo>
                  <a:cubicBezTo>
                    <a:pt x="419" y="0"/>
                    <a:pt x="280" y="93"/>
                    <a:pt x="164" y="302"/>
                  </a:cubicBezTo>
                  <a:cubicBezTo>
                    <a:pt x="1" y="558"/>
                    <a:pt x="535" y="836"/>
                    <a:pt x="930" y="1278"/>
                  </a:cubicBezTo>
                  <a:cubicBezTo>
                    <a:pt x="1162" y="1580"/>
                    <a:pt x="1325" y="1881"/>
                    <a:pt x="1394" y="2230"/>
                  </a:cubicBezTo>
                  <a:cubicBezTo>
                    <a:pt x="1394" y="2276"/>
                    <a:pt x="1441" y="2299"/>
                    <a:pt x="1464" y="2299"/>
                  </a:cubicBezTo>
                  <a:cubicBezTo>
                    <a:pt x="1511" y="2299"/>
                    <a:pt x="1603" y="2230"/>
                    <a:pt x="1627" y="2183"/>
                  </a:cubicBezTo>
                  <a:cubicBezTo>
                    <a:pt x="1696" y="1974"/>
                    <a:pt x="1720" y="1742"/>
                    <a:pt x="1720" y="1533"/>
                  </a:cubicBezTo>
                  <a:cubicBezTo>
                    <a:pt x="1673" y="790"/>
                    <a:pt x="1092" y="0"/>
                    <a:pt x="58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4168042" y="3983837"/>
              <a:ext cx="82569" cy="113993"/>
            </a:xfrm>
            <a:custGeom>
              <a:avLst/>
              <a:gdLst/>
              <a:ahLst/>
              <a:cxnLst/>
              <a:rect l="l" t="t" r="r" b="b"/>
              <a:pathLst>
                <a:path w="2625" h="3624" extrusionOk="0">
                  <a:moveTo>
                    <a:pt x="70" y="2509"/>
                  </a:moveTo>
                  <a:cubicBezTo>
                    <a:pt x="0" y="2811"/>
                    <a:pt x="0" y="3159"/>
                    <a:pt x="70" y="3484"/>
                  </a:cubicBezTo>
                  <a:cubicBezTo>
                    <a:pt x="93" y="3577"/>
                    <a:pt x="186" y="3623"/>
                    <a:pt x="256" y="3623"/>
                  </a:cubicBezTo>
                  <a:cubicBezTo>
                    <a:pt x="326" y="3623"/>
                    <a:pt x="372" y="3600"/>
                    <a:pt x="372" y="3554"/>
                  </a:cubicBezTo>
                  <a:cubicBezTo>
                    <a:pt x="581" y="2996"/>
                    <a:pt x="836" y="2462"/>
                    <a:pt x="1208" y="1998"/>
                  </a:cubicBezTo>
                  <a:cubicBezTo>
                    <a:pt x="1835" y="1255"/>
                    <a:pt x="2625" y="744"/>
                    <a:pt x="2462" y="372"/>
                  </a:cubicBezTo>
                  <a:cubicBezTo>
                    <a:pt x="2346" y="117"/>
                    <a:pt x="2183" y="0"/>
                    <a:pt x="1951" y="0"/>
                  </a:cubicBezTo>
                  <a:cubicBezTo>
                    <a:pt x="1231" y="0"/>
                    <a:pt x="233" y="1301"/>
                    <a:pt x="70" y="2509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197264" y="4038631"/>
              <a:ext cx="54071" cy="72346"/>
            </a:xfrm>
            <a:custGeom>
              <a:avLst/>
              <a:gdLst/>
              <a:ahLst/>
              <a:cxnLst/>
              <a:rect l="l" t="t" r="r" b="b"/>
              <a:pathLst>
                <a:path w="1719" h="2300" extrusionOk="0">
                  <a:moveTo>
                    <a:pt x="0" y="1533"/>
                  </a:moveTo>
                  <a:cubicBezTo>
                    <a:pt x="0" y="1765"/>
                    <a:pt x="0" y="1974"/>
                    <a:pt x="93" y="2183"/>
                  </a:cubicBezTo>
                  <a:cubicBezTo>
                    <a:pt x="116" y="2230"/>
                    <a:pt x="209" y="2299"/>
                    <a:pt x="256" y="2299"/>
                  </a:cubicBezTo>
                  <a:cubicBezTo>
                    <a:pt x="302" y="2299"/>
                    <a:pt x="325" y="2253"/>
                    <a:pt x="325" y="2230"/>
                  </a:cubicBezTo>
                  <a:cubicBezTo>
                    <a:pt x="418" y="1881"/>
                    <a:pt x="581" y="1580"/>
                    <a:pt x="790" y="1278"/>
                  </a:cubicBezTo>
                  <a:cubicBezTo>
                    <a:pt x="1162" y="813"/>
                    <a:pt x="1719" y="558"/>
                    <a:pt x="1580" y="302"/>
                  </a:cubicBezTo>
                  <a:cubicBezTo>
                    <a:pt x="1463" y="93"/>
                    <a:pt x="1278" y="0"/>
                    <a:pt x="1138" y="0"/>
                  </a:cubicBezTo>
                  <a:cubicBezTo>
                    <a:pt x="604" y="0"/>
                    <a:pt x="24" y="790"/>
                    <a:pt x="0" y="1533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4193616" y="3922468"/>
              <a:ext cx="746616" cy="770710"/>
            </a:xfrm>
            <a:custGeom>
              <a:avLst/>
              <a:gdLst/>
              <a:ahLst/>
              <a:cxnLst/>
              <a:rect l="l" t="t" r="r" b="b"/>
              <a:pathLst>
                <a:path w="23736" h="24502" extrusionOk="0">
                  <a:moveTo>
                    <a:pt x="23735" y="12263"/>
                  </a:moveTo>
                  <a:cubicBezTo>
                    <a:pt x="23735" y="19021"/>
                    <a:pt x="18440" y="24502"/>
                    <a:pt x="11868" y="24502"/>
                  </a:cubicBezTo>
                  <a:cubicBezTo>
                    <a:pt x="5319" y="24502"/>
                    <a:pt x="0" y="19021"/>
                    <a:pt x="0" y="12263"/>
                  </a:cubicBezTo>
                  <a:cubicBezTo>
                    <a:pt x="0" y="5482"/>
                    <a:pt x="5319" y="1"/>
                    <a:pt x="11868" y="1"/>
                  </a:cubicBezTo>
                  <a:cubicBezTo>
                    <a:pt x="18440" y="1"/>
                    <a:pt x="23735" y="5482"/>
                    <a:pt x="23735" y="12263"/>
                  </a:cubicBezTo>
                  <a:close/>
                </a:path>
              </a:pathLst>
            </a:custGeom>
            <a:solidFill>
              <a:srgbClr val="E2BFA1"/>
            </a:solidFill>
            <a:ln w="11025" cap="flat" cmpd="sng">
              <a:solidFill>
                <a:srgbClr val="034444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989063" y="3801932"/>
              <a:ext cx="1105297" cy="1063651"/>
            </a:xfrm>
            <a:custGeom>
              <a:avLst/>
              <a:gdLst/>
              <a:ahLst/>
              <a:cxnLst/>
              <a:rect l="l" t="t" r="r" b="b"/>
              <a:pathLst>
                <a:path w="35139" h="33815" extrusionOk="0">
                  <a:moveTo>
                    <a:pt x="18231" y="465"/>
                  </a:moveTo>
                  <a:cubicBezTo>
                    <a:pt x="27312" y="465"/>
                    <a:pt x="34674" y="7827"/>
                    <a:pt x="34697" y="16931"/>
                  </a:cubicBezTo>
                  <a:cubicBezTo>
                    <a:pt x="34697" y="23573"/>
                    <a:pt x="30679" y="29588"/>
                    <a:pt x="24525" y="32119"/>
                  </a:cubicBezTo>
                  <a:cubicBezTo>
                    <a:pt x="22505" y="32956"/>
                    <a:pt x="20345" y="33350"/>
                    <a:pt x="18231" y="33350"/>
                  </a:cubicBezTo>
                  <a:cubicBezTo>
                    <a:pt x="13935" y="33350"/>
                    <a:pt x="9731" y="31678"/>
                    <a:pt x="6596" y="28543"/>
                  </a:cubicBezTo>
                  <a:cubicBezTo>
                    <a:pt x="1882" y="23829"/>
                    <a:pt x="465" y="16745"/>
                    <a:pt x="3020" y="10637"/>
                  </a:cubicBezTo>
                  <a:cubicBezTo>
                    <a:pt x="5574" y="4483"/>
                    <a:pt x="11566" y="465"/>
                    <a:pt x="18231" y="465"/>
                  </a:cubicBezTo>
                  <a:close/>
                  <a:moveTo>
                    <a:pt x="18231" y="1"/>
                  </a:moveTo>
                  <a:cubicBezTo>
                    <a:pt x="13819" y="1"/>
                    <a:pt x="9499" y="1719"/>
                    <a:pt x="6271" y="4971"/>
                  </a:cubicBezTo>
                  <a:cubicBezTo>
                    <a:pt x="1417" y="9801"/>
                    <a:pt x="1" y="17047"/>
                    <a:pt x="2625" y="23387"/>
                  </a:cubicBezTo>
                  <a:cubicBezTo>
                    <a:pt x="5226" y="29704"/>
                    <a:pt x="11380" y="33815"/>
                    <a:pt x="18231" y="33815"/>
                  </a:cubicBezTo>
                  <a:cubicBezTo>
                    <a:pt x="27544" y="33815"/>
                    <a:pt x="35138" y="26244"/>
                    <a:pt x="35138" y="16931"/>
                  </a:cubicBezTo>
                  <a:cubicBezTo>
                    <a:pt x="35138" y="10080"/>
                    <a:pt x="31004" y="3926"/>
                    <a:pt x="24688" y="1278"/>
                  </a:cubicBezTo>
                  <a:cubicBezTo>
                    <a:pt x="22621" y="419"/>
                    <a:pt x="20414" y="1"/>
                    <a:pt x="18231" y="1"/>
                  </a:cubicBezTo>
                  <a:close/>
                </a:path>
              </a:pathLst>
            </a:custGeom>
            <a:solidFill>
              <a:srgbClr val="03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4082579" y="4568240"/>
              <a:ext cx="300993" cy="157841"/>
            </a:xfrm>
            <a:custGeom>
              <a:avLst/>
              <a:gdLst/>
              <a:ahLst/>
              <a:cxnLst/>
              <a:rect l="l" t="t" r="r" b="b"/>
              <a:pathLst>
                <a:path w="9569" h="5018" extrusionOk="0">
                  <a:moveTo>
                    <a:pt x="7966" y="5017"/>
                  </a:moveTo>
                  <a:lnTo>
                    <a:pt x="1579" y="5017"/>
                  </a:lnTo>
                  <a:cubicBezTo>
                    <a:pt x="720" y="5017"/>
                    <a:pt x="0" y="4320"/>
                    <a:pt x="0" y="3438"/>
                  </a:cubicBezTo>
                  <a:lnTo>
                    <a:pt x="0" y="1603"/>
                  </a:lnTo>
                  <a:cubicBezTo>
                    <a:pt x="0" y="721"/>
                    <a:pt x="697" y="1"/>
                    <a:pt x="1579" y="1"/>
                  </a:cubicBezTo>
                  <a:lnTo>
                    <a:pt x="7966" y="1"/>
                  </a:lnTo>
                  <a:cubicBezTo>
                    <a:pt x="8849" y="1"/>
                    <a:pt x="9568" y="697"/>
                    <a:pt x="9568" y="1603"/>
                  </a:cubicBezTo>
                  <a:lnTo>
                    <a:pt x="9568" y="3438"/>
                  </a:lnTo>
                  <a:cubicBezTo>
                    <a:pt x="9568" y="4320"/>
                    <a:pt x="8849" y="5017"/>
                    <a:pt x="7966" y="5017"/>
                  </a:cubicBezTo>
                  <a:close/>
                </a:path>
              </a:pathLst>
            </a:custGeom>
            <a:solidFill>
              <a:srgbClr val="CECECE"/>
            </a:solidFill>
            <a:ln w="11025" cap="flat" cmpd="sng">
              <a:solidFill>
                <a:srgbClr val="1E1E1E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541321" y="4686573"/>
              <a:ext cx="36582" cy="72378"/>
            </a:xfrm>
            <a:custGeom>
              <a:avLst/>
              <a:gdLst/>
              <a:ahLst/>
              <a:cxnLst/>
              <a:rect l="l" t="t" r="r" b="b"/>
              <a:pathLst>
                <a:path w="1163" h="2301" extrusionOk="0">
                  <a:moveTo>
                    <a:pt x="442" y="1"/>
                  </a:moveTo>
                  <a:cubicBezTo>
                    <a:pt x="349" y="1"/>
                    <a:pt x="280" y="94"/>
                    <a:pt x="280" y="187"/>
                  </a:cubicBezTo>
                  <a:lnTo>
                    <a:pt x="1" y="2138"/>
                  </a:lnTo>
                  <a:cubicBezTo>
                    <a:pt x="1" y="2207"/>
                    <a:pt x="94" y="2300"/>
                    <a:pt x="187" y="2300"/>
                  </a:cubicBezTo>
                  <a:lnTo>
                    <a:pt x="999" y="2300"/>
                  </a:lnTo>
                  <a:cubicBezTo>
                    <a:pt x="1092" y="2300"/>
                    <a:pt x="1162" y="2230"/>
                    <a:pt x="1162" y="2138"/>
                  </a:cubicBezTo>
                  <a:lnTo>
                    <a:pt x="907" y="187"/>
                  </a:lnTo>
                  <a:cubicBezTo>
                    <a:pt x="907" y="94"/>
                    <a:pt x="814" y="1"/>
                    <a:pt x="744" y="1"/>
                  </a:cubicBezTo>
                  <a:close/>
                </a:path>
              </a:pathLst>
            </a:custGeom>
            <a:solidFill>
              <a:srgbClr val="FFFFFF"/>
            </a:solidFill>
            <a:ln w="11600" cap="flat" cmpd="sng">
              <a:solidFill>
                <a:srgbClr val="BCBCBC"/>
              </a:solidFill>
              <a:prstDash val="solid"/>
              <a:miter lim="232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039070" y="3821231"/>
              <a:ext cx="767785" cy="1049056"/>
            </a:xfrm>
            <a:custGeom>
              <a:avLst/>
              <a:gdLst/>
              <a:ahLst/>
              <a:cxnLst/>
              <a:rect l="l" t="t" r="r" b="b"/>
              <a:pathLst>
                <a:path w="24409" h="33351" extrusionOk="0">
                  <a:moveTo>
                    <a:pt x="16675" y="1"/>
                  </a:moveTo>
                  <a:cubicBezTo>
                    <a:pt x="7455" y="1"/>
                    <a:pt x="1" y="7456"/>
                    <a:pt x="1" y="16699"/>
                  </a:cubicBezTo>
                  <a:cubicBezTo>
                    <a:pt x="1" y="25895"/>
                    <a:pt x="7455" y="33350"/>
                    <a:pt x="16675" y="33350"/>
                  </a:cubicBezTo>
                  <a:cubicBezTo>
                    <a:pt x="19462" y="33350"/>
                    <a:pt x="22086" y="32654"/>
                    <a:pt x="24409" y="31469"/>
                  </a:cubicBezTo>
                  <a:cubicBezTo>
                    <a:pt x="19067" y="28706"/>
                    <a:pt x="15444" y="23132"/>
                    <a:pt x="15444" y="16699"/>
                  </a:cubicBezTo>
                  <a:cubicBezTo>
                    <a:pt x="15444" y="10242"/>
                    <a:pt x="19067" y="4669"/>
                    <a:pt x="24409" y="1882"/>
                  </a:cubicBezTo>
                  <a:cubicBezTo>
                    <a:pt x="22110" y="697"/>
                    <a:pt x="19462" y="1"/>
                    <a:pt x="16675" y="1"/>
                  </a:cubicBezTo>
                  <a:close/>
                </a:path>
              </a:pathLst>
            </a:custGeom>
            <a:solidFill>
              <a:srgbClr val="FCFCFC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224284" y="3942914"/>
              <a:ext cx="31" cy="208232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1" y="1"/>
                  </a:moveTo>
                  <a:lnTo>
                    <a:pt x="1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280526" y="3942914"/>
              <a:ext cx="31" cy="276898"/>
            </a:xfrm>
            <a:custGeom>
              <a:avLst/>
              <a:gdLst/>
              <a:ahLst/>
              <a:cxnLst/>
              <a:rect l="l" t="t" r="r" b="b"/>
              <a:pathLst>
                <a:path w="1" h="8803" fill="none" extrusionOk="0">
                  <a:moveTo>
                    <a:pt x="1" y="1"/>
                  </a:moveTo>
                  <a:lnTo>
                    <a:pt x="1" y="8803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336045" y="3942914"/>
              <a:ext cx="31" cy="390860"/>
            </a:xfrm>
            <a:custGeom>
              <a:avLst/>
              <a:gdLst/>
              <a:ahLst/>
              <a:cxnLst/>
              <a:rect l="l" t="t" r="r" b="b"/>
              <a:pathLst>
                <a:path w="1" h="12426" fill="none" extrusionOk="0">
                  <a:moveTo>
                    <a:pt x="1" y="1"/>
                  </a:moveTo>
                  <a:lnTo>
                    <a:pt x="1" y="12426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391563" y="3942914"/>
              <a:ext cx="31" cy="208232"/>
            </a:xfrm>
            <a:custGeom>
              <a:avLst/>
              <a:gdLst/>
              <a:ahLst/>
              <a:cxnLst/>
              <a:rect l="l" t="t" r="r" b="b"/>
              <a:pathLst>
                <a:path w="1" h="6620" fill="none" extrusionOk="0">
                  <a:moveTo>
                    <a:pt x="1" y="1"/>
                  </a:moveTo>
                  <a:lnTo>
                    <a:pt x="1" y="6620"/>
                  </a:lnTo>
                </a:path>
              </a:pathLst>
            </a:custGeom>
            <a:noFill/>
            <a:ln w="116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444911" y="4279703"/>
              <a:ext cx="67219" cy="67219"/>
            </a:xfrm>
            <a:custGeom>
              <a:avLst/>
              <a:gdLst/>
              <a:ahLst/>
              <a:cxnLst/>
              <a:rect l="l" t="t" r="r" b="b"/>
              <a:pathLst>
                <a:path w="2137" h="2137" extrusionOk="0">
                  <a:moveTo>
                    <a:pt x="1069" y="0"/>
                  </a:moveTo>
                  <a:cubicBezTo>
                    <a:pt x="465" y="0"/>
                    <a:pt x="0" y="488"/>
                    <a:pt x="0" y="1068"/>
                  </a:cubicBezTo>
                  <a:cubicBezTo>
                    <a:pt x="0" y="1672"/>
                    <a:pt x="465" y="2137"/>
                    <a:pt x="1069" y="2137"/>
                  </a:cubicBezTo>
                  <a:cubicBezTo>
                    <a:pt x="1672" y="2137"/>
                    <a:pt x="2137" y="1672"/>
                    <a:pt x="2137" y="1068"/>
                  </a:cubicBezTo>
                  <a:cubicBezTo>
                    <a:pt x="2137" y="488"/>
                    <a:pt x="1672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618040" y="4279703"/>
              <a:ext cx="67974" cy="67219"/>
            </a:xfrm>
            <a:custGeom>
              <a:avLst/>
              <a:gdLst/>
              <a:ahLst/>
              <a:cxnLst/>
              <a:rect l="l" t="t" r="r" b="b"/>
              <a:pathLst>
                <a:path w="2161" h="2137" extrusionOk="0">
                  <a:moveTo>
                    <a:pt x="1092" y="0"/>
                  </a:moveTo>
                  <a:cubicBezTo>
                    <a:pt x="488" y="0"/>
                    <a:pt x="0" y="488"/>
                    <a:pt x="0" y="1068"/>
                  </a:cubicBezTo>
                  <a:cubicBezTo>
                    <a:pt x="0" y="1672"/>
                    <a:pt x="488" y="2137"/>
                    <a:pt x="1092" y="2137"/>
                  </a:cubicBezTo>
                  <a:cubicBezTo>
                    <a:pt x="1672" y="2137"/>
                    <a:pt x="2160" y="1672"/>
                    <a:pt x="2160" y="1068"/>
                  </a:cubicBezTo>
                  <a:cubicBezTo>
                    <a:pt x="2160" y="488"/>
                    <a:pt x="1672" y="0"/>
                    <a:pt x="1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412040" y="4216856"/>
              <a:ext cx="132960" cy="21956"/>
            </a:xfrm>
            <a:custGeom>
              <a:avLst/>
              <a:gdLst/>
              <a:ahLst/>
              <a:cxnLst/>
              <a:rect l="l" t="t" r="r" b="b"/>
              <a:pathLst>
                <a:path w="4227" h="698" extrusionOk="0">
                  <a:moveTo>
                    <a:pt x="349" y="1"/>
                  </a:moveTo>
                  <a:cubicBezTo>
                    <a:pt x="140" y="1"/>
                    <a:pt x="0" y="140"/>
                    <a:pt x="0" y="349"/>
                  </a:cubicBezTo>
                  <a:cubicBezTo>
                    <a:pt x="0" y="558"/>
                    <a:pt x="140" y="698"/>
                    <a:pt x="349" y="698"/>
                  </a:cubicBezTo>
                  <a:lnTo>
                    <a:pt x="3879" y="698"/>
                  </a:lnTo>
                  <a:cubicBezTo>
                    <a:pt x="4088" y="698"/>
                    <a:pt x="4227" y="558"/>
                    <a:pt x="4227" y="349"/>
                  </a:cubicBezTo>
                  <a:cubicBezTo>
                    <a:pt x="4227" y="140"/>
                    <a:pt x="4088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585169" y="4216856"/>
              <a:ext cx="133715" cy="21956"/>
            </a:xfrm>
            <a:custGeom>
              <a:avLst/>
              <a:gdLst/>
              <a:ahLst/>
              <a:cxnLst/>
              <a:rect l="l" t="t" r="r" b="b"/>
              <a:pathLst>
                <a:path w="4251" h="698" extrusionOk="0">
                  <a:moveTo>
                    <a:pt x="349" y="1"/>
                  </a:moveTo>
                  <a:cubicBezTo>
                    <a:pt x="163" y="1"/>
                    <a:pt x="0" y="140"/>
                    <a:pt x="0" y="349"/>
                  </a:cubicBezTo>
                  <a:cubicBezTo>
                    <a:pt x="0" y="558"/>
                    <a:pt x="163" y="698"/>
                    <a:pt x="349" y="698"/>
                  </a:cubicBezTo>
                  <a:lnTo>
                    <a:pt x="3902" y="698"/>
                  </a:lnTo>
                  <a:cubicBezTo>
                    <a:pt x="4111" y="698"/>
                    <a:pt x="4250" y="558"/>
                    <a:pt x="4250" y="349"/>
                  </a:cubicBezTo>
                  <a:cubicBezTo>
                    <a:pt x="4250" y="140"/>
                    <a:pt x="4111" y="1"/>
                    <a:pt x="3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544970" y="4378314"/>
              <a:ext cx="51177" cy="21956"/>
            </a:xfrm>
            <a:custGeom>
              <a:avLst/>
              <a:gdLst/>
              <a:ahLst/>
              <a:cxnLst/>
              <a:rect l="l" t="t" r="r" b="b"/>
              <a:pathLst>
                <a:path w="1627" h="698" extrusionOk="0">
                  <a:moveTo>
                    <a:pt x="349" y="0"/>
                  </a:moveTo>
                  <a:cubicBezTo>
                    <a:pt x="164" y="0"/>
                    <a:pt x="1" y="140"/>
                    <a:pt x="1" y="349"/>
                  </a:cubicBezTo>
                  <a:cubicBezTo>
                    <a:pt x="1" y="558"/>
                    <a:pt x="164" y="697"/>
                    <a:pt x="349" y="697"/>
                  </a:cubicBezTo>
                  <a:lnTo>
                    <a:pt x="1278" y="697"/>
                  </a:lnTo>
                  <a:cubicBezTo>
                    <a:pt x="1487" y="697"/>
                    <a:pt x="1627" y="558"/>
                    <a:pt x="1627" y="349"/>
                  </a:cubicBezTo>
                  <a:cubicBezTo>
                    <a:pt x="1627" y="140"/>
                    <a:pt x="1487" y="0"/>
                    <a:pt x="1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256432" y="4330817"/>
              <a:ext cx="138842" cy="113269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4745874" y="4330817"/>
              <a:ext cx="138842" cy="113269"/>
            </a:xfrm>
            <a:custGeom>
              <a:avLst/>
              <a:gdLst/>
              <a:ahLst/>
              <a:cxnLst/>
              <a:rect l="l" t="t" r="r" b="b"/>
              <a:pathLst>
                <a:path w="4414" h="3601" extrusionOk="0">
                  <a:moveTo>
                    <a:pt x="2207" y="1"/>
                  </a:moveTo>
                  <a:cubicBezTo>
                    <a:pt x="999" y="1"/>
                    <a:pt x="1" y="814"/>
                    <a:pt x="1" y="1789"/>
                  </a:cubicBezTo>
                  <a:cubicBezTo>
                    <a:pt x="1" y="2788"/>
                    <a:pt x="999" y="3601"/>
                    <a:pt x="2207" y="3601"/>
                  </a:cubicBezTo>
                  <a:cubicBezTo>
                    <a:pt x="3438" y="3601"/>
                    <a:pt x="4413" y="2788"/>
                    <a:pt x="4413" y="1789"/>
                  </a:cubicBezTo>
                  <a:cubicBezTo>
                    <a:pt x="4413" y="814"/>
                    <a:pt x="3438" y="1"/>
                    <a:pt x="2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 txBox="1"/>
            <p:nvPr/>
          </p:nvSpPr>
          <p:spPr>
            <a:xfrm>
              <a:off x="4020362" y="4568975"/>
              <a:ext cx="419700" cy="1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Audiowide"/>
                  <a:ea typeface="Audiowide"/>
                  <a:cs typeface="Audiowide"/>
                  <a:sym typeface="Audiowide"/>
                </a:rPr>
                <a:t>002</a:t>
              </a:r>
              <a:endParaRPr sz="700">
                <a:latin typeface="Audiowide"/>
                <a:ea typeface="Audiowide"/>
                <a:cs typeface="Audiowide"/>
                <a:sym typeface="Audiowide"/>
              </a:endParaRPr>
            </a:p>
          </p:txBody>
        </p:sp>
      </p:grpSp>
      <p:sp>
        <p:nvSpPr>
          <p:cNvPr id="495" name="Google Shape;495;p30"/>
          <p:cNvSpPr txBox="1"/>
          <p:nvPr/>
        </p:nvSpPr>
        <p:spPr>
          <a:xfrm>
            <a:off x="5773563" y="4518600"/>
            <a:ext cx="41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udiowide"/>
                <a:ea typeface="Audiowide"/>
                <a:cs typeface="Audiowide"/>
                <a:sym typeface="Audiowide"/>
              </a:rPr>
              <a:t>003</a:t>
            </a:r>
            <a:endParaRPr sz="700"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/>
          <p:nvPr/>
        </p:nvSpPr>
        <p:spPr>
          <a:xfrm>
            <a:off x="5370473" y="633198"/>
            <a:ext cx="192881" cy="123208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37" name="Google Shape;537;p33"/>
          <p:cNvSpPr/>
          <p:nvPr/>
        </p:nvSpPr>
        <p:spPr>
          <a:xfrm>
            <a:off x="4315312" y="626525"/>
            <a:ext cx="209700" cy="209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3260137" y="626525"/>
            <a:ext cx="209700" cy="209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2629400" y="626525"/>
            <a:ext cx="209700" cy="209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 OF Algorithm</a:t>
            </a:r>
            <a:endParaRPr dirty="0"/>
          </a:p>
        </p:txBody>
      </p:sp>
      <p:sp>
        <p:nvSpPr>
          <p:cNvPr id="541" name="Google Shape;541;p33"/>
          <p:cNvSpPr txBox="1"/>
          <p:nvPr/>
        </p:nvSpPr>
        <p:spPr>
          <a:xfrm>
            <a:off x="3541650" y="3088625"/>
            <a:ext cx="2060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Searching Algorithm</a:t>
            </a:r>
            <a:endParaRPr sz="2000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42" name="Google Shape;542;p33"/>
          <p:cNvSpPr txBox="1"/>
          <p:nvPr/>
        </p:nvSpPr>
        <p:spPr>
          <a:xfrm>
            <a:off x="3769050" y="3717675"/>
            <a:ext cx="1605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3" name="Google Shape;543;p33"/>
          <p:cNvSpPr txBox="1"/>
          <p:nvPr/>
        </p:nvSpPr>
        <p:spPr>
          <a:xfrm>
            <a:off x="1104900" y="3088600"/>
            <a:ext cx="2060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Starting Point</a:t>
            </a:r>
            <a:endParaRPr sz="2000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44" name="Google Shape;544;p33"/>
          <p:cNvSpPr txBox="1"/>
          <p:nvPr/>
        </p:nvSpPr>
        <p:spPr>
          <a:xfrm>
            <a:off x="1332300" y="3717663"/>
            <a:ext cx="1605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5" name="Google Shape;545;p33"/>
          <p:cNvSpPr txBox="1"/>
          <p:nvPr/>
        </p:nvSpPr>
        <p:spPr>
          <a:xfrm>
            <a:off x="5978400" y="3088600"/>
            <a:ext cx="20607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Finding the Goal Point</a:t>
            </a:r>
            <a:endParaRPr sz="2000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46" name="Google Shape;546;p33"/>
          <p:cNvSpPr txBox="1"/>
          <p:nvPr/>
        </p:nvSpPr>
        <p:spPr>
          <a:xfrm>
            <a:off x="6205800" y="3717663"/>
            <a:ext cx="1605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7" name="Google Shape;547;p33"/>
          <p:cNvSpPr/>
          <p:nvPr/>
        </p:nvSpPr>
        <p:spPr>
          <a:xfrm>
            <a:off x="6602400" y="2165400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1728900" y="2165400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4165650" y="2165400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1485013" y="1201675"/>
            <a:ext cx="1300500" cy="54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START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1" name="Google Shape;551;p33"/>
          <p:cNvCxnSpPr>
            <a:stCxn id="550" idx="2"/>
            <a:endCxn id="548" idx="0"/>
          </p:cNvCxnSpPr>
          <p:nvPr/>
        </p:nvCxnSpPr>
        <p:spPr>
          <a:xfrm rot="-5400000" flipH="1">
            <a:off x="1927363" y="1956775"/>
            <a:ext cx="416400" cy="600"/>
          </a:xfrm>
          <a:prstGeom prst="bentConnector3">
            <a:avLst>
              <a:gd name="adj1" fmla="val 50015"/>
            </a:avLst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33"/>
          <p:cNvCxnSpPr>
            <a:stCxn id="548" idx="6"/>
            <a:endCxn id="553" idx="2"/>
          </p:cNvCxnSpPr>
          <p:nvPr/>
        </p:nvCxnSpPr>
        <p:spPr>
          <a:xfrm>
            <a:off x="2541600" y="2571750"/>
            <a:ext cx="5802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33"/>
          <p:cNvCxnSpPr>
            <a:stCxn id="549" idx="6"/>
            <a:endCxn id="555" idx="2"/>
          </p:cNvCxnSpPr>
          <p:nvPr/>
        </p:nvCxnSpPr>
        <p:spPr>
          <a:xfrm>
            <a:off x="4978350" y="2571750"/>
            <a:ext cx="585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33"/>
          <p:cNvCxnSpPr>
            <a:stCxn id="547" idx="6"/>
          </p:cNvCxnSpPr>
          <p:nvPr/>
        </p:nvCxnSpPr>
        <p:spPr>
          <a:xfrm>
            <a:off x="7415100" y="2571750"/>
            <a:ext cx="1791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09" name="Google Shape;609;p33"/>
          <p:cNvSpPr/>
          <p:nvPr/>
        </p:nvSpPr>
        <p:spPr>
          <a:xfrm>
            <a:off x="694875" y="2344875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/>
          </a:p>
        </p:txBody>
      </p:sp>
      <p:cxnSp>
        <p:nvCxnSpPr>
          <p:cNvPr id="610" name="Google Shape;610;p33"/>
          <p:cNvCxnSpPr>
            <a:stCxn id="609" idx="6"/>
            <a:endCxn id="548" idx="2"/>
          </p:cNvCxnSpPr>
          <p:nvPr/>
        </p:nvCxnSpPr>
        <p:spPr>
          <a:xfrm>
            <a:off x="1148775" y="2571825"/>
            <a:ext cx="580200" cy="6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3" name="Google Shape;553;p33"/>
          <p:cNvSpPr/>
          <p:nvPr/>
        </p:nvSpPr>
        <p:spPr>
          <a:xfrm>
            <a:off x="3121725" y="2344738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/>
          </a:p>
        </p:txBody>
      </p:sp>
      <p:cxnSp>
        <p:nvCxnSpPr>
          <p:cNvPr id="611" name="Google Shape;611;p33"/>
          <p:cNvCxnSpPr>
            <a:stCxn id="553" idx="6"/>
            <a:endCxn id="549" idx="2"/>
          </p:cNvCxnSpPr>
          <p:nvPr/>
        </p:nvCxnSpPr>
        <p:spPr>
          <a:xfrm>
            <a:off x="3575625" y="2571688"/>
            <a:ext cx="5901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5" name="Google Shape;555;p33"/>
          <p:cNvSpPr/>
          <p:nvPr/>
        </p:nvSpPr>
        <p:spPr>
          <a:xfrm>
            <a:off x="5563425" y="2344738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/>
          </a:p>
        </p:txBody>
      </p:sp>
      <p:cxnSp>
        <p:nvCxnSpPr>
          <p:cNvPr id="612" name="Google Shape;612;p33"/>
          <p:cNvCxnSpPr>
            <a:stCxn id="555" idx="6"/>
            <a:endCxn id="547" idx="2"/>
          </p:cNvCxnSpPr>
          <p:nvPr/>
        </p:nvCxnSpPr>
        <p:spPr>
          <a:xfrm>
            <a:off x="6017325" y="2571688"/>
            <a:ext cx="585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13" name="Google Shape;613;p33"/>
          <p:cNvSpPr/>
          <p:nvPr/>
        </p:nvSpPr>
        <p:spPr>
          <a:xfrm rot="5400000">
            <a:off x="7068958" y="509576"/>
            <a:ext cx="48300" cy="6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2675998" y="745050"/>
            <a:ext cx="483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16395;p66">
            <a:extLst>
              <a:ext uri="{FF2B5EF4-FFF2-40B4-BE49-F238E27FC236}">
                <a16:creationId xmlns:a16="http://schemas.microsoft.com/office/drawing/2014/main" id="{4E128BDE-8B2C-4E27-A709-0DC19A20C9E3}"/>
              </a:ext>
            </a:extLst>
          </p:cNvPr>
          <p:cNvGrpSpPr/>
          <p:nvPr/>
        </p:nvGrpSpPr>
        <p:grpSpPr>
          <a:xfrm>
            <a:off x="4419393" y="2406883"/>
            <a:ext cx="332007" cy="319592"/>
            <a:chOff x="4657084" y="2911911"/>
            <a:chExt cx="332007" cy="319592"/>
          </a:xfrm>
        </p:grpSpPr>
        <p:sp>
          <p:nvSpPr>
            <p:cNvPr id="82" name="Google Shape;16396;p66">
              <a:extLst>
                <a:ext uri="{FF2B5EF4-FFF2-40B4-BE49-F238E27FC236}">
                  <a16:creationId xmlns:a16="http://schemas.microsoft.com/office/drawing/2014/main" id="{26FBFABB-6368-4C52-8D18-BE7311AA74B2}"/>
                </a:ext>
              </a:extLst>
            </p:cNvPr>
            <p:cNvSpPr/>
            <p:nvPr/>
          </p:nvSpPr>
          <p:spPr>
            <a:xfrm>
              <a:off x="4825690" y="3069768"/>
              <a:ext cx="48750" cy="48645"/>
            </a:xfrm>
            <a:custGeom>
              <a:avLst/>
              <a:gdLst/>
              <a:ahLst/>
              <a:cxnLst/>
              <a:rect l="l" t="t" r="r" b="b"/>
              <a:pathLst>
                <a:path w="1873" h="1869" extrusionOk="0">
                  <a:moveTo>
                    <a:pt x="482" y="0"/>
                  </a:moveTo>
                  <a:lnTo>
                    <a:pt x="0" y="482"/>
                  </a:lnTo>
                  <a:lnTo>
                    <a:pt x="1387" y="1869"/>
                  </a:lnTo>
                  <a:lnTo>
                    <a:pt x="1872" y="1387"/>
                  </a:lnTo>
                  <a:lnTo>
                    <a:pt x="482" y="0"/>
                  </a:ln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397;p66">
              <a:extLst>
                <a:ext uri="{FF2B5EF4-FFF2-40B4-BE49-F238E27FC236}">
                  <a16:creationId xmlns:a16="http://schemas.microsoft.com/office/drawing/2014/main" id="{A95BC552-A50B-4E00-8139-1C4C0846C2FD}"/>
                </a:ext>
              </a:extLst>
            </p:cNvPr>
            <p:cNvSpPr/>
            <p:nvPr/>
          </p:nvSpPr>
          <p:spPr>
            <a:xfrm>
              <a:off x="4672388" y="2916466"/>
              <a:ext cx="200125" cy="200125"/>
            </a:xfrm>
            <a:custGeom>
              <a:avLst/>
              <a:gdLst/>
              <a:ahLst/>
              <a:cxnLst/>
              <a:rect l="l" t="t" r="r" b="b"/>
              <a:pathLst>
                <a:path w="7689" h="7689" extrusionOk="0">
                  <a:moveTo>
                    <a:pt x="3846" y="0"/>
                  </a:moveTo>
                  <a:cubicBezTo>
                    <a:pt x="1721" y="0"/>
                    <a:pt x="0" y="1721"/>
                    <a:pt x="0" y="3846"/>
                  </a:cubicBezTo>
                  <a:cubicBezTo>
                    <a:pt x="0" y="5968"/>
                    <a:pt x="1721" y="7688"/>
                    <a:pt x="3846" y="7688"/>
                  </a:cubicBezTo>
                  <a:cubicBezTo>
                    <a:pt x="5968" y="7688"/>
                    <a:pt x="7688" y="5968"/>
                    <a:pt x="7688" y="3846"/>
                  </a:cubicBezTo>
                  <a:cubicBezTo>
                    <a:pt x="7688" y="1721"/>
                    <a:pt x="5968" y="0"/>
                    <a:pt x="3846" y="0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398;p66">
              <a:extLst>
                <a:ext uri="{FF2B5EF4-FFF2-40B4-BE49-F238E27FC236}">
                  <a16:creationId xmlns:a16="http://schemas.microsoft.com/office/drawing/2014/main" id="{9AE9754E-E357-46B9-98C6-870DD6D2CA1C}"/>
                </a:ext>
              </a:extLst>
            </p:cNvPr>
            <p:cNvSpPr/>
            <p:nvPr/>
          </p:nvSpPr>
          <p:spPr>
            <a:xfrm>
              <a:off x="4695475" y="2939448"/>
              <a:ext cx="154057" cy="154161"/>
            </a:xfrm>
            <a:custGeom>
              <a:avLst/>
              <a:gdLst/>
              <a:ahLst/>
              <a:cxnLst/>
              <a:rect l="l" t="t" r="r" b="b"/>
              <a:pathLst>
                <a:path w="5919" h="5923" extrusionOk="0">
                  <a:moveTo>
                    <a:pt x="2959" y="1"/>
                  </a:moveTo>
                  <a:cubicBezTo>
                    <a:pt x="1323" y="1"/>
                    <a:pt x="0" y="1327"/>
                    <a:pt x="0" y="2963"/>
                  </a:cubicBezTo>
                  <a:cubicBezTo>
                    <a:pt x="0" y="4596"/>
                    <a:pt x="1323" y="5922"/>
                    <a:pt x="2959" y="5922"/>
                  </a:cubicBezTo>
                  <a:cubicBezTo>
                    <a:pt x="4592" y="5922"/>
                    <a:pt x="5918" y="4596"/>
                    <a:pt x="5918" y="2963"/>
                  </a:cubicBezTo>
                  <a:cubicBezTo>
                    <a:pt x="5918" y="1327"/>
                    <a:pt x="4592" y="1"/>
                    <a:pt x="2959" y="1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399;p66">
              <a:extLst>
                <a:ext uri="{FF2B5EF4-FFF2-40B4-BE49-F238E27FC236}">
                  <a16:creationId xmlns:a16="http://schemas.microsoft.com/office/drawing/2014/main" id="{970314BB-A75D-45F7-95BC-7846155B5A91}"/>
                </a:ext>
              </a:extLst>
            </p:cNvPr>
            <p:cNvSpPr/>
            <p:nvPr/>
          </p:nvSpPr>
          <p:spPr>
            <a:xfrm>
              <a:off x="4847840" y="3093115"/>
              <a:ext cx="136124" cy="133729"/>
            </a:xfrm>
            <a:custGeom>
              <a:avLst/>
              <a:gdLst/>
              <a:ahLst/>
              <a:cxnLst/>
              <a:rect l="l" t="t" r="r" b="b"/>
              <a:pathLst>
                <a:path w="5230" h="5138" extrusionOk="0">
                  <a:moveTo>
                    <a:pt x="1044" y="1"/>
                  </a:moveTo>
                  <a:cubicBezTo>
                    <a:pt x="924" y="1"/>
                    <a:pt x="803" y="46"/>
                    <a:pt x="712" y="138"/>
                  </a:cubicBezTo>
                  <a:lnTo>
                    <a:pt x="184" y="666"/>
                  </a:lnTo>
                  <a:cubicBezTo>
                    <a:pt x="1" y="849"/>
                    <a:pt x="1" y="1148"/>
                    <a:pt x="184" y="1331"/>
                  </a:cubicBezTo>
                  <a:lnTo>
                    <a:pt x="3854" y="5000"/>
                  </a:lnTo>
                  <a:cubicBezTo>
                    <a:pt x="3945" y="5092"/>
                    <a:pt x="4065" y="5138"/>
                    <a:pt x="4185" y="5138"/>
                  </a:cubicBezTo>
                  <a:cubicBezTo>
                    <a:pt x="4305" y="5138"/>
                    <a:pt x="4425" y="5092"/>
                    <a:pt x="4519" y="5000"/>
                  </a:cubicBezTo>
                  <a:lnTo>
                    <a:pt x="5046" y="4473"/>
                  </a:lnTo>
                  <a:cubicBezTo>
                    <a:pt x="5229" y="4286"/>
                    <a:pt x="5229" y="3987"/>
                    <a:pt x="5046" y="3804"/>
                  </a:cubicBezTo>
                  <a:lnTo>
                    <a:pt x="1377" y="138"/>
                  </a:lnTo>
                  <a:cubicBezTo>
                    <a:pt x="1285" y="46"/>
                    <a:pt x="1165" y="1"/>
                    <a:pt x="1044" y="1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400;p66">
              <a:extLst>
                <a:ext uri="{FF2B5EF4-FFF2-40B4-BE49-F238E27FC236}">
                  <a16:creationId xmlns:a16="http://schemas.microsoft.com/office/drawing/2014/main" id="{D1C9F1C6-2203-42FE-BE6A-5F96E783F81A}"/>
                </a:ext>
              </a:extLst>
            </p:cNvPr>
            <p:cNvSpPr/>
            <p:nvPr/>
          </p:nvSpPr>
          <p:spPr>
            <a:xfrm>
              <a:off x="4857184" y="3093141"/>
              <a:ext cx="126780" cy="125557"/>
            </a:xfrm>
            <a:custGeom>
              <a:avLst/>
              <a:gdLst/>
              <a:ahLst/>
              <a:cxnLst/>
              <a:rect l="l" t="t" r="r" b="b"/>
              <a:pathLst>
                <a:path w="4871" h="4824" extrusionOk="0">
                  <a:moveTo>
                    <a:pt x="7" y="489"/>
                  </a:moveTo>
                  <a:cubicBezTo>
                    <a:pt x="5" y="491"/>
                    <a:pt x="3" y="494"/>
                    <a:pt x="1" y="496"/>
                  </a:cubicBezTo>
                  <a:lnTo>
                    <a:pt x="7" y="489"/>
                  </a:lnTo>
                  <a:close/>
                  <a:moveTo>
                    <a:pt x="689" y="0"/>
                  </a:moveTo>
                  <a:cubicBezTo>
                    <a:pt x="568" y="0"/>
                    <a:pt x="448" y="47"/>
                    <a:pt x="356" y="140"/>
                  </a:cubicBezTo>
                  <a:lnTo>
                    <a:pt x="7" y="489"/>
                  </a:lnTo>
                  <a:lnTo>
                    <a:pt x="7" y="489"/>
                  </a:lnTo>
                  <a:cubicBezTo>
                    <a:pt x="98" y="400"/>
                    <a:pt x="215" y="356"/>
                    <a:pt x="332" y="356"/>
                  </a:cubicBezTo>
                  <a:cubicBezTo>
                    <a:pt x="452" y="356"/>
                    <a:pt x="572" y="402"/>
                    <a:pt x="666" y="496"/>
                  </a:cubicBezTo>
                  <a:lnTo>
                    <a:pt x="4332" y="4158"/>
                  </a:lnTo>
                  <a:cubicBezTo>
                    <a:pt x="4515" y="4345"/>
                    <a:pt x="4515" y="4640"/>
                    <a:pt x="4332" y="4823"/>
                  </a:cubicBezTo>
                  <a:lnTo>
                    <a:pt x="4687" y="4472"/>
                  </a:lnTo>
                  <a:cubicBezTo>
                    <a:pt x="4870" y="4285"/>
                    <a:pt x="4870" y="3990"/>
                    <a:pt x="4687" y="3807"/>
                  </a:cubicBezTo>
                  <a:lnTo>
                    <a:pt x="1018" y="137"/>
                  </a:lnTo>
                  <a:cubicBezTo>
                    <a:pt x="927" y="46"/>
                    <a:pt x="808" y="0"/>
                    <a:pt x="689" y="0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401;p66">
              <a:extLst>
                <a:ext uri="{FF2B5EF4-FFF2-40B4-BE49-F238E27FC236}">
                  <a16:creationId xmlns:a16="http://schemas.microsoft.com/office/drawing/2014/main" id="{9EE40B70-0ED3-4E9F-8AAD-F670F1EEA929}"/>
                </a:ext>
              </a:extLst>
            </p:cNvPr>
            <p:cNvSpPr/>
            <p:nvPr/>
          </p:nvSpPr>
          <p:spPr>
            <a:xfrm>
              <a:off x="4914965" y="3159042"/>
              <a:ext cx="43726" cy="43726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194" y="1"/>
                  </a:moveTo>
                  <a:lnTo>
                    <a:pt x="1" y="1194"/>
                  </a:lnTo>
                  <a:lnTo>
                    <a:pt x="486" y="1679"/>
                  </a:lnTo>
                  <a:lnTo>
                    <a:pt x="1679" y="486"/>
                  </a:lnTo>
                  <a:lnTo>
                    <a:pt x="1194" y="1"/>
                  </a:ln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402;p66">
              <a:extLst>
                <a:ext uri="{FF2B5EF4-FFF2-40B4-BE49-F238E27FC236}">
                  <a16:creationId xmlns:a16="http://schemas.microsoft.com/office/drawing/2014/main" id="{89C38F08-BE8E-44E5-A3E8-E5B44694393C}"/>
                </a:ext>
              </a:extLst>
            </p:cNvPr>
            <p:cNvSpPr/>
            <p:nvPr/>
          </p:nvSpPr>
          <p:spPr>
            <a:xfrm>
              <a:off x="4739878" y="2961780"/>
              <a:ext cx="70899" cy="77614"/>
            </a:xfrm>
            <a:custGeom>
              <a:avLst/>
              <a:gdLst/>
              <a:ahLst/>
              <a:cxnLst/>
              <a:rect l="l" t="t" r="r" b="b"/>
              <a:pathLst>
                <a:path w="2724" h="2982" extrusionOk="0">
                  <a:moveTo>
                    <a:pt x="1253" y="1"/>
                  </a:moveTo>
                  <a:cubicBezTo>
                    <a:pt x="947" y="1"/>
                    <a:pt x="639" y="112"/>
                    <a:pt x="395" y="342"/>
                  </a:cubicBezTo>
                  <a:cubicBezTo>
                    <a:pt x="145" y="578"/>
                    <a:pt x="1" y="905"/>
                    <a:pt x="1" y="1254"/>
                  </a:cubicBezTo>
                  <a:cubicBezTo>
                    <a:pt x="8" y="1479"/>
                    <a:pt x="194" y="1658"/>
                    <a:pt x="419" y="1658"/>
                  </a:cubicBezTo>
                  <a:cubicBezTo>
                    <a:pt x="644" y="1658"/>
                    <a:pt x="831" y="1479"/>
                    <a:pt x="838" y="1254"/>
                  </a:cubicBezTo>
                  <a:cubicBezTo>
                    <a:pt x="838" y="1025"/>
                    <a:pt x="1025" y="841"/>
                    <a:pt x="1247" y="841"/>
                  </a:cubicBezTo>
                  <a:cubicBezTo>
                    <a:pt x="1258" y="841"/>
                    <a:pt x="1268" y="841"/>
                    <a:pt x="1278" y="842"/>
                  </a:cubicBezTo>
                  <a:cubicBezTo>
                    <a:pt x="1485" y="856"/>
                    <a:pt x="1647" y="1021"/>
                    <a:pt x="1661" y="1226"/>
                  </a:cubicBezTo>
                  <a:cubicBezTo>
                    <a:pt x="1675" y="1394"/>
                    <a:pt x="1577" y="1556"/>
                    <a:pt x="1422" y="1627"/>
                  </a:cubicBezTo>
                  <a:cubicBezTo>
                    <a:pt x="1060" y="1796"/>
                    <a:pt x="831" y="2161"/>
                    <a:pt x="831" y="2559"/>
                  </a:cubicBezTo>
                  <a:cubicBezTo>
                    <a:pt x="831" y="2791"/>
                    <a:pt x="1021" y="2981"/>
                    <a:pt x="1253" y="2981"/>
                  </a:cubicBezTo>
                  <a:cubicBezTo>
                    <a:pt x="1485" y="2981"/>
                    <a:pt x="1672" y="2791"/>
                    <a:pt x="1672" y="2559"/>
                  </a:cubicBezTo>
                  <a:cubicBezTo>
                    <a:pt x="1668" y="2489"/>
                    <a:pt x="1711" y="2422"/>
                    <a:pt x="1774" y="2390"/>
                  </a:cubicBezTo>
                  <a:cubicBezTo>
                    <a:pt x="2478" y="2066"/>
                    <a:pt x="2724" y="1194"/>
                    <a:pt x="2291" y="554"/>
                  </a:cubicBezTo>
                  <a:cubicBezTo>
                    <a:pt x="2048" y="191"/>
                    <a:pt x="1652" y="1"/>
                    <a:pt x="1253" y="1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403;p66">
              <a:extLst>
                <a:ext uri="{FF2B5EF4-FFF2-40B4-BE49-F238E27FC236}">
                  <a16:creationId xmlns:a16="http://schemas.microsoft.com/office/drawing/2014/main" id="{DBD359D9-FD54-4C11-9F3A-D1E4DDB6AAA5}"/>
                </a:ext>
              </a:extLst>
            </p:cNvPr>
            <p:cNvSpPr/>
            <p:nvPr/>
          </p:nvSpPr>
          <p:spPr>
            <a:xfrm>
              <a:off x="4761298" y="3049623"/>
              <a:ext cx="22280" cy="22904"/>
            </a:xfrm>
            <a:custGeom>
              <a:avLst/>
              <a:gdLst/>
              <a:ahLst/>
              <a:cxnLst/>
              <a:rect l="l" t="t" r="r" b="b"/>
              <a:pathLst>
                <a:path w="856" h="880" extrusionOk="0">
                  <a:moveTo>
                    <a:pt x="430" y="0"/>
                  </a:moveTo>
                  <a:cubicBezTo>
                    <a:pt x="191" y="0"/>
                    <a:pt x="1" y="197"/>
                    <a:pt x="8" y="433"/>
                  </a:cubicBezTo>
                  <a:lnTo>
                    <a:pt x="8" y="461"/>
                  </a:lnTo>
                  <a:cubicBezTo>
                    <a:pt x="8" y="693"/>
                    <a:pt x="198" y="880"/>
                    <a:pt x="430" y="880"/>
                  </a:cubicBezTo>
                  <a:cubicBezTo>
                    <a:pt x="662" y="880"/>
                    <a:pt x="849" y="693"/>
                    <a:pt x="849" y="461"/>
                  </a:cubicBezTo>
                  <a:lnTo>
                    <a:pt x="849" y="433"/>
                  </a:lnTo>
                  <a:cubicBezTo>
                    <a:pt x="856" y="197"/>
                    <a:pt x="666" y="0"/>
                    <a:pt x="430" y="0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404;p66">
              <a:extLst>
                <a:ext uri="{FF2B5EF4-FFF2-40B4-BE49-F238E27FC236}">
                  <a16:creationId xmlns:a16="http://schemas.microsoft.com/office/drawing/2014/main" id="{511581B7-3BC0-4665-AE7B-39C26FC018B0}"/>
                </a:ext>
              </a:extLst>
            </p:cNvPr>
            <p:cNvSpPr/>
            <p:nvPr/>
          </p:nvSpPr>
          <p:spPr>
            <a:xfrm>
              <a:off x="4685584" y="2934946"/>
              <a:ext cx="176206" cy="162776"/>
            </a:xfrm>
            <a:custGeom>
              <a:avLst/>
              <a:gdLst/>
              <a:ahLst/>
              <a:cxnLst/>
              <a:rect l="l" t="t" r="r" b="b"/>
              <a:pathLst>
                <a:path w="6770" h="6254" extrusionOk="0">
                  <a:moveTo>
                    <a:pt x="3327" y="1"/>
                  </a:moveTo>
                  <a:cubicBezTo>
                    <a:pt x="2087" y="1"/>
                    <a:pt x="919" y="744"/>
                    <a:pt x="429" y="1954"/>
                  </a:cubicBezTo>
                  <a:cubicBezTo>
                    <a:pt x="367" y="2098"/>
                    <a:pt x="484" y="2205"/>
                    <a:pt x="600" y="2205"/>
                  </a:cubicBezTo>
                  <a:cubicBezTo>
                    <a:pt x="666" y="2205"/>
                    <a:pt x="732" y="2171"/>
                    <a:pt x="764" y="2088"/>
                  </a:cubicBezTo>
                  <a:cubicBezTo>
                    <a:pt x="1198" y="1010"/>
                    <a:pt x="2238" y="347"/>
                    <a:pt x="3343" y="347"/>
                  </a:cubicBezTo>
                  <a:cubicBezTo>
                    <a:pt x="3635" y="347"/>
                    <a:pt x="3931" y="393"/>
                    <a:pt x="4222" y="490"/>
                  </a:cubicBezTo>
                  <a:cubicBezTo>
                    <a:pt x="5619" y="955"/>
                    <a:pt x="6411" y="2425"/>
                    <a:pt x="6031" y="3847"/>
                  </a:cubicBezTo>
                  <a:cubicBezTo>
                    <a:pt x="5699" y="5087"/>
                    <a:pt x="4578" y="5914"/>
                    <a:pt x="3343" y="5914"/>
                  </a:cubicBezTo>
                  <a:cubicBezTo>
                    <a:pt x="3161" y="5914"/>
                    <a:pt x="2978" y="5896"/>
                    <a:pt x="2794" y="5859"/>
                  </a:cubicBezTo>
                  <a:cubicBezTo>
                    <a:pt x="1351" y="5567"/>
                    <a:pt x="384" y="4206"/>
                    <a:pt x="588" y="2749"/>
                  </a:cubicBezTo>
                  <a:cubicBezTo>
                    <a:pt x="602" y="2651"/>
                    <a:pt x="531" y="2556"/>
                    <a:pt x="433" y="2545"/>
                  </a:cubicBezTo>
                  <a:cubicBezTo>
                    <a:pt x="424" y="2544"/>
                    <a:pt x="415" y="2543"/>
                    <a:pt x="407" y="2543"/>
                  </a:cubicBezTo>
                  <a:cubicBezTo>
                    <a:pt x="319" y="2543"/>
                    <a:pt x="242" y="2607"/>
                    <a:pt x="229" y="2696"/>
                  </a:cubicBezTo>
                  <a:cubicBezTo>
                    <a:pt x="0" y="4332"/>
                    <a:pt x="1084" y="5863"/>
                    <a:pt x="2702" y="6190"/>
                  </a:cubicBezTo>
                  <a:cubicBezTo>
                    <a:pt x="2913" y="6233"/>
                    <a:pt x="3122" y="6254"/>
                    <a:pt x="3329" y="6254"/>
                  </a:cubicBezTo>
                  <a:cubicBezTo>
                    <a:pt x="4715" y="6254"/>
                    <a:pt x="5970" y="5325"/>
                    <a:pt x="6344" y="3938"/>
                  </a:cubicBezTo>
                  <a:cubicBezTo>
                    <a:pt x="6770" y="2341"/>
                    <a:pt x="5883" y="691"/>
                    <a:pt x="4317" y="163"/>
                  </a:cubicBezTo>
                  <a:cubicBezTo>
                    <a:pt x="3990" y="53"/>
                    <a:pt x="3656" y="1"/>
                    <a:pt x="3327" y="1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405;p66">
              <a:extLst>
                <a:ext uri="{FF2B5EF4-FFF2-40B4-BE49-F238E27FC236}">
                  <a16:creationId xmlns:a16="http://schemas.microsoft.com/office/drawing/2014/main" id="{C910EC26-872D-4CC2-9A17-1901760EB8A8}"/>
                </a:ext>
              </a:extLst>
            </p:cNvPr>
            <p:cNvSpPr/>
            <p:nvPr/>
          </p:nvSpPr>
          <p:spPr>
            <a:xfrm>
              <a:off x="4657084" y="2911911"/>
              <a:ext cx="332007" cy="319592"/>
            </a:xfrm>
            <a:custGeom>
              <a:avLst/>
              <a:gdLst/>
              <a:ahLst/>
              <a:cxnLst/>
              <a:rect l="l" t="t" r="r" b="b"/>
              <a:pathLst>
                <a:path w="12756" h="12279" extrusionOk="0">
                  <a:moveTo>
                    <a:pt x="7393" y="6748"/>
                  </a:moveTo>
                  <a:lnTo>
                    <a:pt x="7766" y="7124"/>
                  </a:lnTo>
                  <a:lnTo>
                    <a:pt x="7537" y="7353"/>
                  </a:lnTo>
                  <a:lnTo>
                    <a:pt x="7161" y="6980"/>
                  </a:lnTo>
                  <a:cubicBezTo>
                    <a:pt x="7200" y="6941"/>
                    <a:pt x="7242" y="6903"/>
                    <a:pt x="7281" y="6864"/>
                  </a:cubicBezTo>
                  <a:lnTo>
                    <a:pt x="7281" y="6868"/>
                  </a:lnTo>
                  <a:cubicBezTo>
                    <a:pt x="7319" y="6829"/>
                    <a:pt x="7354" y="6790"/>
                    <a:pt x="7393" y="6748"/>
                  </a:cubicBezTo>
                  <a:close/>
                  <a:moveTo>
                    <a:pt x="10672" y="9320"/>
                  </a:moveTo>
                  <a:lnTo>
                    <a:pt x="10848" y="9496"/>
                  </a:lnTo>
                  <a:lnTo>
                    <a:pt x="9909" y="10435"/>
                  </a:lnTo>
                  <a:lnTo>
                    <a:pt x="9733" y="10259"/>
                  </a:lnTo>
                  <a:lnTo>
                    <a:pt x="10672" y="9320"/>
                  </a:lnTo>
                  <a:close/>
                  <a:moveTo>
                    <a:pt x="11102" y="9749"/>
                  </a:moveTo>
                  <a:lnTo>
                    <a:pt x="11334" y="9981"/>
                  </a:lnTo>
                  <a:lnTo>
                    <a:pt x="10394" y="10921"/>
                  </a:lnTo>
                  <a:lnTo>
                    <a:pt x="10215" y="10741"/>
                  </a:lnTo>
                  <a:lnTo>
                    <a:pt x="10162" y="10689"/>
                  </a:lnTo>
                  <a:lnTo>
                    <a:pt x="11102" y="9749"/>
                  </a:lnTo>
                  <a:close/>
                  <a:moveTo>
                    <a:pt x="11587" y="10235"/>
                  </a:moveTo>
                  <a:lnTo>
                    <a:pt x="12249" y="10896"/>
                  </a:lnTo>
                  <a:cubicBezTo>
                    <a:pt x="12361" y="11009"/>
                    <a:pt x="12361" y="11192"/>
                    <a:pt x="12249" y="11304"/>
                  </a:cubicBezTo>
                  <a:lnTo>
                    <a:pt x="11721" y="11832"/>
                  </a:lnTo>
                  <a:cubicBezTo>
                    <a:pt x="11663" y="11890"/>
                    <a:pt x="11588" y="11919"/>
                    <a:pt x="11514" y="11919"/>
                  </a:cubicBezTo>
                  <a:cubicBezTo>
                    <a:pt x="11439" y="11919"/>
                    <a:pt x="11366" y="11890"/>
                    <a:pt x="11309" y="11832"/>
                  </a:cubicBezTo>
                  <a:lnTo>
                    <a:pt x="10651" y="11174"/>
                  </a:lnTo>
                  <a:lnTo>
                    <a:pt x="11587" y="10235"/>
                  </a:lnTo>
                  <a:close/>
                  <a:moveTo>
                    <a:pt x="4436" y="1"/>
                  </a:moveTo>
                  <a:cubicBezTo>
                    <a:pt x="2984" y="1"/>
                    <a:pt x="1607" y="792"/>
                    <a:pt x="895" y="2125"/>
                  </a:cubicBezTo>
                  <a:cubicBezTo>
                    <a:pt x="1" y="3792"/>
                    <a:pt x="391" y="5861"/>
                    <a:pt x="1834" y="7086"/>
                  </a:cubicBezTo>
                  <a:cubicBezTo>
                    <a:pt x="2584" y="7722"/>
                    <a:pt x="3510" y="8042"/>
                    <a:pt x="4438" y="8042"/>
                  </a:cubicBezTo>
                  <a:cubicBezTo>
                    <a:pt x="5300" y="8042"/>
                    <a:pt x="6163" y="7766"/>
                    <a:pt x="6887" y="7212"/>
                  </a:cubicBezTo>
                  <a:lnTo>
                    <a:pt x="7295" y="7621"/>
                  </a:lnTo>
                  <a:cubicBezTo>
                    <a:pt x="7136" y="7874"/>
                    <a:pt x="7175" y="8208"/>
                    <a:pt x="7386" y="8423"/>
                  </a:cubicBezTo>
                  <a:lnTo>
                    <a:pt x="8224" y="9257"/>
                  </a:lnTo>
                  <a:cubicBezTo>
                    <a:pt x="8263" y="9296"/>
                    <a:pt x="8307" y="9312"/>
                    <a:pt x="8349" y="9312"/>
                  </a:cubicBezTo>
                  <a:cubicBezTo>
                    <a:pt x="8487" y="9312"/>
                    <a:pt x="8606" y="9133"/>
                    <a:pt x="8477" y="9003"/>
                  </a:cubicBezTo>
                  <a:lnTo>
                    <a:pt x="7643" y="8166"/>
                  </a:lnTo>
                  <a:cubicBezTo>
                    <a:pt x="7527" y="8053"/>
                    <a:pt x="7527" y="7870"/>
                    <a:pt x="7643" y="7758"/>
                  </a:cubicBezTo>
                  <a:lnTo>
                    <a:pt x="8171" y="7230"/>
                  </a:lnTo>
                  <a:cubicBezTo>
                    <a:pt x="8227" y="7172"/>
                    <a:pt x="8301" y="7143"/>
                    <a:pt x="8375" y="7143"/>
                  </a:cubicBezTo>
                  <a:cubicBezTo>
                    <a:pt x="8449" y="7143"/>
                    <a:pt x="8523" y="7172"/>
                    <a:pt x="8579" y="7230"/>
                  </a:cubicBezTo>
                  <a:lnTo>
                    <a:pt x="10416" y="9063"/>
                  </a:lnTo>
                  <a:lnTo>
                    <a:pt x="9476" y="10003"/>
                  </a:lnTo>
                  <a:lnTo>
                    <a:pt x="8945" y="9471"/>
                  </a:lnTo>
                  <a:cubicBezTo>
                    <a:pt x="8906" y="9432"/>
                    <a:pt x="8862" y="9416"/>
                    <a:pt x="8820" y="9416"/>
                  </a:cubicBezTo>
                  <a:cubicBezTo>
                    <a:pt x="8681" y="9416"/>
                    <a:pt x="8562" y="9596"/>
                    <a:pt x="8691" y="9728"/>
                  </a:cubicBezTo>
                  <a:lnTo>
                    <a:pt x="11052" y="12089"/>
                  </a:lnTo>
                  <a:cubicBezTo>
                    <a:pt x="11179" y="12216"/>
                    <a:pt x="11345" y="12279"/>
                    <a:pt x="11512" y="12279"/>
                  </a:cubicBezTo>
                  <a:cubicBezTo>
                    <a:pt x="11679" y="12279"/>
                    <a:pt x="11846" y="12216"/>
                    <a:pt x="11974" y="12089"/>
                  </a:cubicBezTo>
                  <a:lnTo>
                    <a:pt x="12502" y="11561"/>
                  </a:lnTo>
                  <a:cubicBezTo>
                    <a:pt x="12755" y="11308"/>
                    <a:pt x="12755" y="10896"/>
                    <a:pt x="12502" y="10639"/>
                  </a:cubicBezTo>
                  <a:lnTo>
                    <a:pt x="8836" y="6973"/>
                  </a:lnTo>
                  <a:cubicBezTo>
                    <a:pt x="8710" y="6847"/>
                    <a:pt x="8543" y="6782"/>
                    <a:pt x="8376" y="6782"/>
                  </a:cubicBezTo>
                  <a:cubicBezTo>
                    <a:pt x="8257" y="6782"/>
                    <a:pt x="8138" y="6815"/>
                    <a:pt x="8034" y="6882"/>
                  </a:cubicBezTo>
                  <a:lnTo>
                    <a:pt x="7625" y="6474"/>
                  </a:lnTo>
                  <a:cubicBezTo>
                    <a:pt x="7953" y="6048"/>
                    <a:pt x="8192" y="5559"/>
                    <a:pt x="8329" y="5038"/>
                  </a:cubicBezTo>
                  <a:cubicBezTo>
                    <a:pt x="8365" y="4900"/>
                    <a:pt x="8256" y="4812"/>
                    <a:pt x="8149" y="4812"/>
                  </a:cubicBezTo>
                  <a:cubicBezTo>
                    <a:pt x="8077" y="4812"/>
                    <a:pt x="8005" y="4852"/>
                    <a:pt x="7981" y="4947"/>
                  </a:cubicBezTo>
                  <a:cubicBezTo>
                    <a:pt x="7551" y="6591"/>
                    <a:pt x="6065" y="7693"/>
                    <a:pt x="4430" y="7693"/>
                  </a:cubicBezTo>
                  <a:cubicBezTo>
                    <a:pt x="4179" y="7693"/>
                    <a:pt x="3925" y="7667"/>
                    <a:pt x="3671" y="7614"/>
                  </a:cubicBezTo>
                  <a:cubicBezTo>
                    <a:pt x="1753" y="7209"/>
                    <a:pt x="493" y="5365"/>
                    <a:pt x="807" y="3434"/>
                  </a:cubicBezTo>
                  <a:cubicBezTo>
                    <a:pt x="1100" y="1640"/>
                    <a:pt x="2648" y="351"/>
                    <a:pt x="4421" y="351"/>
                  </a:cubicBezTo>
                  <a:cubicBezTo>
                    <a:pt x="4562" y="351"/>
                    <a:pt x="4703" y="360"/>
                    <a:pt x="4846" y="376"/>
                  </a:cubicBezTo>
                  <a:cubicBezTo>
                    <a:pt x="6795" y="598"/>
                    <a:pt x="8224" y="2315"/>
                    <a:pt x="8090" y="4271"/>
                  </a:cubicBezTo>
                  <a:cubicBezTo>
                    <a:pt x="8084" y="4393"/>
                    <a:pt x="8177" y="4457"/>
                    <a:pt x="8270" y="4457"/>
                  </a:cubicBezTo>
                  <a:cubicBezTo>
                    <a:pt x="8355" y="4457"/>
                    <a:pt x="8439" y="4404"/>
                    <a:pt x="8449" y="4292"/>
                  </a:cubicBezTo>
                  <a:cubicBezTo>
                    <a:pt x="8575" y="2403"/>
                    <a:pt x="7369" y="682"/>
                    <a:pt x="5546" y="158"/>
                  </a:cubicBezTo>
                  <a:cubicBezTo>
                    <a:pt x="5178" y="52"/>
                    <a:pt x="4804" y="1"/>
                    <a:pt x="4436" y="1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406;p66">
              <a:extLst>
                <a:ext uri="{FF2B5EF4-FFF2-40B4-BE49-F238E27FC236}">
                  <a16:creationId xmlns:a16="http://schemas.microsoft.com/office/drawing/2014/main" id="{EF6AC3A7-CF38-4DD8-9628-201AA52D309A}"/>
                </a:ext>
              </a:extLst>
            </p:cNvPr>
            <p:cNvSpPr/>
            <p:nvPr/>
          </p:nvSpPr>
          <p:spPr>
            <a:xfrm>
              <a:off x="4735219" y="2957069"/>
              <a:ext cx="82169" cy="87452"/>
            </a:xfrm>
            <a:custGeom>
              <a:avLst/>
              <a:gdLst/>
              <a:ahLst/>
              <a:cxnLst/>
              <a:rect l="l" t="t" r="r" b="b"/>
              <a:pathLst>
                <a:path w="3157" h="3360" extrusionOk="0">
                  <a:moveTo>
                    <a:pt x="1428" y="365"/>
                  </a:moveTo>
                  <a:cubicBezTo>
                    <a:pt x="1770" y="365"/>
                    <a:pt x="2109" y="527"/>
                    <a:pt x="2319" y="837"/>
                  </a:cubicBezTo>
                  <a:cubicBezTo>
                    <a:pt x="2688" y="1385"/>
                    <a:pt x="2477" y="2131"/>
                    <a:pt x="1879" y="2409"/>
                  </a:cubicBezTo>
                  <a:cubicBezTo>
                    <a:pt x="1749" y="2469"/>
                    <a:pt x="1668" y="2599"/>
                    <a:pt x="1671" y="2743"/>
                  </a:cubicBezTo>
                  <a:lnTo>
                    <a:pt x="1671" y="2743"/>
                  </a:lnTo>
                  <a:cubicBezTo>
                    <a:pt x="1670" y="2875"/>
                    <a:pt x="1561" y="2979"/>
                    <a:pt x="1432" y="2979"/>
                  </a:cubicBezTo>
                  <a:cubicBezTo>
                    <a:pt x="1298" y="2979"/>
                    <a:pt x="1193" y="2874"/>
                    <a:pt x="1193" y="2740"/>
                  </a:cubicBezTo>
                  <a:cubicBezTo>
                    <a:pt x="1189" y="2409"/>
                    <a:pt x="1379" y="2110"/>
                    <a:pt x="1678" y="1970"/>
                  </a:cubicBezTo>
                  <a:cubicBezTo>
                    <a:pt x="1900" y="1867"/>
                    <a:pt x="2037" y="1639"/>
                    <a:pt x="2020" y="1396"/>
                  </a:cubicBezTo>
                  <a:cubicBezTo>
                    <a:pt x="1999" y="1100"/>
                    <a:pt x="1766" y="865"/>
                    <a:pt x="1471" y="844"/>
                  </a:cubicBezTo>
                  <a:lnTo>
                    <a:pt x="1432" y="844"/>
                  </a:lnTo>
                  <a:cubicBezTo>
                    <a:pt x="1105" y="844"/>
                    <a:pt x="841" y="1107"/>
                    <a:pt x="841" y="1435"/>
                  </a:cubicBezTo>
                  <a:cubicBezTo>
                    <a:pt x="841" y="1565"/>
                    <a:pt x="732" y="1674"/>
                    <a:pt x="598" y="1674"/>
                  </a:cubicBezTo>
                  <a:cubicBezTo>
                    <a:pt x="468" y="1674"/>
                    <a:pt x="359" y="1565"/>
                    <a:pt x="359" y="1435"/>
                  </a:cubicBezTo>
                  <a:cubicBezTo>
                    <a:pt x="359" y="1139"/>
                    <a:pt x="482" y="854"/>
                    <a:pt x="697" y="654"/>
                  </a:cubicBezTo>
                  <a:cubicBezTo>
                    <a:pt x="905" y="459"/>
                    <a:pt x="1168" y="365"/>
                    <a:pt x="1428" y="365"/>
                  </a:cubicBezTo>
                  <a:close/>
                  <a:moveTo>
                    <a:pt x="1434" y="0"/>
                  </a:moveTo>
                  <a:cubicBezTo>
                    <a:pt x="689" y="0"/>
                    <a:pt x="0" y="593"/>
                    <a:pt x="0" y="1435"/>
                  </a:cubicBezTo>
                  <a:cubicBezTo>
                    <a:pt x="11" y="1758"/>
                    <a:pt x="275" y="2019"/>
                    <a:pt x="598" y="2019"/>
                  </a:cubicBezTo>
                  <a:cubicBezTo>
                    <a:pt x="925" y="2019"/>
                    <a:pt x="1189" y="1758"/>
                    <a:pt x="1200" y="1435"/>
                  </a:cubicBezTo>
                  <a:cubicBezTo>
                    <a:pt x="1200" y="1305"/>
                    <a:pt x="1305" y="1202"/>
                    <a:pt x="1434" y="1202"/>
                  </a:cubicBezTo>
                  <a:cubicBezTo>
                    <a:pt x="1438" y="1202"/>
                    <a:pt x="1442" y="1202"/>
                    <a:pt x="1446" y="1202"/>
                  </a:cubicBezTo>
                  <a:cubicBezTo>
                    <a:pt x="1562" y="1213"/>
                    <a:pt x="1654" y="1305"/>
                    <a:pt x="1661" y="1417"/>
                  </a:cubicBezTo>
                  <a:cubicBezTo>
                    <a:pt x="1668" y="1516"/>
                    <a:pt x="1615" y="1604"/>
                    <a:pt x="1527" y="1646"/>
                  </a:cubicBezTo>
                  <a:cubicBezTo>
                    <a:pt x="1101" y="1843"/>
                    <a:pt x="830" y="2272"/>
                    <a:pt x="830" y="2744"/>
                  </a:cubicBezTo>
                  <a:cubicBezTo>
                    <a:pt x="823" y="3078"/>
                    <a:pt x="1094" y="3359"/>
                    <a:pt x="1432" y="3359"/>
                  </a:cubicBezTo>
                  <a:cubicBezTo>
                    <a:pt x="1770" y="3359"/>
                    <a:pt x="2041" y="3078"/>
                    <a:pt x="2030" y="2744"/>
                  </a:cubicBezTo>
                  <a:cubicBezTo>
                    <a:pt x="2030" y="2737"/>
                    <a:pt x="2030" y="2733"/>
                    <a:pt x="2034" y="2733"/>
                  </a:cubicBezTo>
                  <a:cubicBezTo>
                    <a:pt x="3058" y="2255"/>
                    <a:pt x="3156" y="833"/>
                    <a:pt x="2203" y="228"/>
                  </a:cubicBezTo>
                  <a:cubicBezTo>
                    <a:pt x="1957" y="71"/>
                    <a:pt x="1693" y="0"/>
                    <a:pt x="1434" y="0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407;p66">
              <a:extLst>
                <a:ext uri="{FF2B5EF4-FFF2-40B4-BE49-F238E27FC236}">
                  <a16:creationId xmlns:a16="http://schemas.microsoft.com/office/drawing/2014/main" id="{66A996A0-FDE8-4ADF-A584-C98DEA6178AB}"/>
                </a:ext>
              </a:extLst>
            </p:cNvPr>
            <p:cNvSpPr/>
            <p:nvPr/>
          </p:nvSpPr>
          <p:spPr>
            <a:xfrm>
              <a:off x="4756639" y="3045302"/>
              <a:ext cx="31701" cy="32352"/>
            </a:xfrm>
            <a:custGeom>
              <a:avLst/>
              <a:gdLst/>
              <a:ahLst/>
              <a:cxnLst/>
              <a:rect l="l" t="t" r="r" b="b"/>
              <a:pathLst>
                <a:path w="1218" h="1243" extrusionOk="0">
                  <a:moveTo>
                    <a:pt x="609" y="362"/>
                  </a:moveTo>
                  <a:cubicBezTo>
                    <a:pt x="729" y="362"/>
                    <a:pt x="848" y="443"/>
                    <a:pt x="848" y="603"/>
                  </a:cubicBezTo>
                  <a:lnTo>
                    <a:pt x="848" y="627"/>
                  </a:lnTo>
                  <a:cubicBezTo>
                    <a:pt x="848" y="761"/>
                    <a:pt x="739" y="867"/>
                    <a:pt x="609" y="867"/>
                  </a:cubicBezTo>
                  <a:cubicBezTo>
                    <a:pt x="475" y="867"/>
                    <a:pt x="370" y="761"/>
                    <a:pt x="370" y="627"/>
                  </a:cubicBezTo>
                  <a:lnTo>
                    <a:pt x="370" y="603"/>
                  </a:lnTo>
                  <a:cubicBezTo>
                    <a:pt x="370" y="443"/>
                    <a:pt x="489" y="362"/>
                    <a:pt x="609" y="362"/>
                  </a:cubicBezTo>
                  <a:close/>
                  <a:moveTo>
                    <a:pt x="609" y="1"/>
                  </a:moveTo>
                  <a:cubicBezTo>
                    <a:pt x="275" y="1"/>
                    <a:pt x="7" y="268"/>
                    <a:pt x="7" y="603"/>
                  </a:cubicBezTo>
                  <a:lnTo>
                    <a:pt x="7" y="627"/>
                  </a:lnTo>
                  <a:cubicBezTo>
                    <a:pt x="0" y="965"/>
                    <a:pt x="271" y="1243"/>
                    <a:pt x="609" y="1243"/>
                  </a:cubicBezTo>
                  <a:cubicBezTo>
                    <a:pt x="947" y="1243"/>
                    <a:pt x="1218" y="965"/>
                    <a:pt x="1207" y="627"/>
                  </a:cubicBezTo>
                  <a:lnTo>
                    <a:pt x="1207" y="603"/>
                  </a:lnTo>
                  <a:cubicBezTo>
                    <a:pt x="1207" y="268"/>
                    <a:pt x="940" y="1"/>
                    <a:pt x="609" y="1"/>
                  </a:cubicBezTo>
                  <a:close/>
                </a:path>
              </a:pathLst>
            </a:cu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0840;p63">
            <a:extLst>
              <a:ext uri="{FF2B5EF4-FFF2-40B4-BE49-F238E27FC236}">
                <a16:creationId xmlns:a16="http://schemas.microsoft.com/office/drawing/2014/main" id="{4D4DBB52-B75E-CAD8-1EAC-E90B6B9BB7D9}"/>
              </a:ext>
            </a:extLst>
          </p:cNvPr>
          <p:cNvGrpSpPr/>
          <p:nvPr/>
        </p:nvGrpSpPr>
        <p:grpSpPr>
          <a:xfrm>
            <a:off x="6788784" y="2364699"/>
            <a:ext cx="365341" cy="358813"/>
            <a:chOff x="2189266" y="1987808"/>
            <a:chExt cx="365341" cy="358813"/>
          </a:xfrm>
          <a:solidFill>
            <a:srgbClr val="FFC000"/>
          </a:solidFill>
        </p:grpSpPr>
        <p:sp>
          <p:nvSpPr>
            <p:cNvPr id="94" name="Google Shape;10841;p63">
              <a:extLst>
                <a:ext uri="{FF2B5EF4-FFF2-40B4-BE49-F238E27FC236}">
                  <a16:creationId xmlns:a16="http://schemas.microsoft.com/office/drawing/2014/main" id="{AD0EE72A-400A-412E-E12B-C02154DA8F14}"/>
                </a:ext>
              </a:extLst>
            </p:cNvPr>
            <p:cNvSpPr/>
            <p:nvPr/>
          </p:nvSpPr>
          <p:spPr>
            <a:xfrm>
              <a:off x="2284541" y="2096768"/>
              <a:ext cx="233808" cy="217841"/>
            </a:xfrm>
            <a:custGeom>
              <a:avLst/>
              <a:gdLst/>
              <a:ahLst/>
              <a:cxnLst/>
              <a:rect l="l" t="t" r="r" b="b"/>
              <a:pathLst>
                <a:path w="8918" h="8309" extrusionOk="0">
                  <a:moveTo>
                    <a:pt x="3810" y="0"/>
                  </a:moveTo>
                  <a:cubicBezTo>
                    <a:pt x="3336" y="0"/>
                    <a:pt x="2851" y="107"/>
                    <a:pt x="2387" y="338"/>
                  </a:cubicBezTo>
                  <a:cubicBezTo>
                    <a:pt x="428" y="1312"/>
                    <a:pt x="1" y="3923"/>
                    <a:pt x="1551" y="5470"/>
                  </a:cubicBezTo>
                  <a:cubicBezTo>
                    <a:pt x="2051" y="5969"/>
                    <a:pt x="2702" y="6292"/>
                    <a:pt x="3405" y="6379"/>
                  </a:cubicBezTo>
                  <a:cubicBezTo>
                    <a:pt x="4350" y="6505"/>
                    <a:pt x="5241" y="6904"/>
                    <a:pt x="5962" y="7527"/>
                  </a:cubicBezTo>
                  <a:cubicBezTo>
                    <a:pt x="6067" y="7614"/>
                    <a:pt x="6168" y="7708"/>
                    <a:pt x="6266" y="7806"/>
                  </a:cubicBezTo>
                  <a:lnTo>
                    <a:pt x="6773" y="8309"/>
                  </a:lnTo>
                  <a:lnTo>
                    <a:pt x="8917" y="6161"/>
                  </a:lnTo>
                  <a:lnTo>
                    <a:pt x="8385" y="5625"/>
                  </a:lnTo>
                  <a:cubicBezTo>
                    <a:pt x="8294" y="5538"/>
                    <a:pt x="8211" y="5448"/>
                    <a:pt x="8131" y="5354"/>
                  </a:cubicBezTo>
                  <a:cubicBezTo>
                    <a:pt x="7508" y="4618"/>
                    <a:pt x="7110" y="3724"/>
                    <a:pt x="6983" y="2768"/>
                  </a:cubicBezTo>
                  <a:cubicBezTo>
                    <a:pt x="6757" y="1112"/>
                    <a:pt x="5340" y="0"/>
                    <a:pt x="3810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842;p63">
              <a:extLst>
                <a:ext uri="{FF2B5EF4-FFF2-40B4-BE49-F238E27FC236}">
                  <a16:creationId xmlns:a16="http://schemas.microsoft.com/office/drawing/2014/main" id="{496FCC9C-E721-A2B5-2503-EFF18DC3E3EA}"/>
                </a:ext>
              </a:extLst>
            </p:cNvPr>
            <p:cNvSpPr/>
            <p:nvPr/>
          </p:nvSpPr>
          <p:spPr>
            <a:xfrm>
              <a:off x="2294897" y="2110532"/>
              <a:ext cx="191545" cy="204077"/>
            </a:xfrm>
            <a:custGeom>
              <a:avLst/>
              <a:gdLst/>
              <a:ahLst/>
              <a:cxnLst/>
              <a:rect l="l" t="t" r="r" b="b"/>
              <a:pathLst>
                <a:path w="7306" h="7784" extrusionOk="0">
                  <a:moveTo>
                    <a:pt x="1670" y="1"/>
                  </a:moveTo>
                  <a:cubicBezTo>
                    <a:pt x="547" y="736"/>
                    <a:pt x="0" y="2091"/>
                    <a:pt x="301" y="3394"/>
                  </a:cubicBezTo>
                  <a:cubicBezTo>
                    <a:pt x="602" y="4702"/>
                    <a:pt x="1681" y="5683"/>
                    <a:pt x="3010" y="5854"/>
                  </a:cubicBezTo>
                  <a:cubicBezTo>
                    <a:pt x="3955" y="5980"/>
                    <a:pt x="4846" y="6379"/>
                    <a:pt x="5567" y="7002"/>
                  </a:cubicBezTo>
                  <a:cubicBezTo>
                    <a:pt x="5672" y="7092"/>
                    <a:pt x="5773" y="7186"/>
                    <a:pt x="5871" y="7281"/>
                  </a:cubicBezTo>
                  <a:lnTo>
                    <a:pt x="6378" y="7784"/>
                  </a:lnTo>
                  <a:lnTo>
                    <a:pt x="7305" y="6857"/>
                  </a:lnTo>
                  <a:lnTo>
                    <a:pt x="6802" y="6353"/>
                  </a:lnTo>
                  <a:cubicBezTo>
                    <a:pt x="6701" y="6256"/>
                    <a:pt x="6599" y="6161"/>
                    <a:pt x="6494" y="6075"/>
                  </a:cubicBezTo>
                  <a:cubicBezTo>
                    <a:pt x="5773" y="5452"/>
                    <a:pt x="4882" y="5053"/>
                    <a:pt x="3937" y="4926"/>
                  </a:cubicBezTo>
                  <a:cubicBezTo>
                    <a:pt x="1598" y="4622"/>
                    <a:pt x="377" y="1978"/>
                    <a:pt x="1670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843;p63">
              <a:extLst>
                <a:ext uri="{FF2B5EF4-FFF2-40B4-BE49-F238E27FC236}">
                  <a16:creationId xmlns:a16="http://schemas.microsoft.com/office/drawing/2014/main" id="{88816C35-594E-A39D-7A03-CABA93E23DE5}"/>
                </a:ext>
              </a:extLst>
            </p:cNvPr>
            <p:cNvSpPr/>
            <p:nvPr/>
          </p:nvSpPr>
          <p:spPr>
            <a:xfrm>
              <a:off x="2384062" y="2207589"/>
              <a:ext cx="29652" cy="29652"/>
            </a:xfrm>
            <a:custGeom>
              <a:avLst/>
              <a:gdLst/>
              <a:ahLst/>
              <a:cxnLst/>
              <a:rect l="l" t="t" r="r" b="b"/>
              <a:pathLst>
                <a:path w="1131" h="1131" extrusionOk="0"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cubicBezTo>
                    <a:pt x="0" y="877"/>
                    <a:pt x="254" y="1130"/>
                    <a:pt x="565" y="1130"/>
                  </a:cubicBezTo>
                  <a:cubicBezTo>
                    <a:pt x="877" y="1130"/>
                    <a:pt x="1130" y="877"/>
                    <a:pt x="1130" y="565"/>
                  </a:cubicBezTo>
                  <a:cubicBezTo>
                    <a:pt x="1130" y="254"/>
                    <a:pt x="877" y="0"/>
                    <a:pt x="565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844;p63">
              <a:extLst>
                <a:ext uri="{FF2B5EF4-FFF2-40B4-BE49-F238E27FC236}">
                  <a16:creationId xmlns:a16="http://schemas.microsoft.com/office/drawing/2014/main" id="{7ACD895F-4C3F-50C2-AA60-6ABE3DF25579}"/>
                </a:ext>
              </a:extLst>
            </p:cNvPr>
            <p:cNvSpPr/>
            <p:nvPr/>
          </p:nvSpPr>
          <p:spPr>
            <a:xfrm>
              <a:off x="2411591" y="2180140"/>
              <a:ext cx="29652" cy="29652"/>
            </a:xfrm>
            <a:custGeom>
              <a:avLst/>
              <a:gdLst/>
              <a:ahLst/>
              <a:cxnLst/>
              <a:rect l="l" t="t" r="r" b="b"/>
              <a:pathLst>
                <a:path w="1131" h="1131" extrusionOk="0">
                  <a:moveTo>
                    <a:pt x="565" y="1"/>
                  </a:moveTo>
                  <a:cubicBezTo>
                    <a:pt x="250" y="1"/>
                    <a:pt x="0" y="251"/>
                    <a:pt x="0" y="566"/>
                  </a:cubicBezTo>
                  <a:cubicBezTo>
                    <a:pt x="0" y="877"/>
                    <a:pt x="250" y="1131"/>
                    <a:pt x="565" y="1131"/>
                  </a:cubicBezTo>
                  <a:cubicBezTo>
                    <a:pt x="877" y="1131"/>
                    <a:pt x="1130" y="877"/>
                    <a:pt x="1130" y="566"/>
                  </a:cubicBezTo>
                  <a:cubicBezTo>
                    <a:pt x="1130" y="251"/>
                    <a:pt x="877" y="1"/>
                    <a:pt x="565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845;p63">
              <a:extLst>
                <a:ext uri="{FF2B5EF4-FFF2-40B4-BE49-F238E27FC236}">
                  <a16:creationId xmlns:a16="http://schemas.microsoft.com/office/drawing/2014/main" id="{5D76B6FC-F870-C730-0808-241E33C496B3}"/>
                </a:ext>
              </a:extLst>
            </p:cNvPr>
            <p:cNvSpPr/>
            <p:nvPr/>
          </p:nvSpPr>
          <p:spPr>
            <a:xfrm>
              <a:off x="2470266" y="2266448"/>
              <a:ext cx="78548" cy="74799"/>
            </a:xfrm>
            <a:custGeom>
              <a:avLst/>
              <a:gdLst/>
              <a:ahLst/>
              <a:cxnLst/>
              <a:rect l="l" t="t" r="r" b="b"/>
              <a:pathLst>
                <a:path w="2996" h="2853" extrusionOk="0">
                  <a:moveTo>
                    <a:pt x="2043" y="1"/>
                  </a:moveTo>
                  <a:lnTo>
                    <a:pt x="1" y="2043"/>
                  </a:lnTo>
                  <a:lnTo>
                    <a:pt x="374" y="2416"/>
                  </a:lnTo>
                  <a:cubicBezTo>
                    <a:pt x="657" y="2707"/>
                    <a:pt x="1033" y="2853"/>
                    <a:pt x="1408" y="2853"/>
                  </a:cubicBezTo>
                  <a:cubicBezTo>
                    <a:pt x="1777" y="2853"/>
                    <a:pt x="2146" y="2713"/>
                    <a:pt x="2427" y="2431"/>
                  </a:cubicBezTo>
                  <a:cubicBezTo>
                    <a:pt x="2996" y="1862"/>
                    <a:pt x="2992" y="939"/>
                    <a:pt x="2416" y="374"/>
                  </a:cubicBezTo>
                  <a:lnTo>
                    <a:pt x="2043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846;p63">
              <a:extLst>
                <a:ext uri="{FF2B5EF4-FFF2-40B4-BE49-F238E27FC236}">
                  <a16:creationId xmlns:a16="http://schemas.microsoft.com/office/drawing/2014/main" id="{4D67C11F-F9D6-E51E-6A16-BBCF1AACF284}"/>
                </a:ext>
              </a:extLst>
            </p:cNvPr>
            <p:cNvSpPr/>
            <p:nvPr/>
          </p:nvSpPr>
          <p:spPr>
            <a:xfrm>
              <a:off x="2470266" y="2266448"/>
              <a:ext cx="70473" cy="70499"/>
            </a:xfrm>
            <a:custGeom>
              <a:avLst/>
              <a:gdLst/>
              <a:ahLst/>
              <a:cxnLst/>
              <a:rect l="l" t="t" r="r" b="b"/>
              <a:pathLst>
                <a:path w="2688" h="2689" extrusionOk="0">
                  <a:moveTo>
                    <a:pt x="2043" y="1"/>
                  </a:moveTo>
                  <a:lnTo>
                    <a:pt x="1" y="2043"/>
                  </a:lnTo>
                  <a:lnTo>
                    <a:pt x="374" y="2416"/>
                  </a:lnTo>
                  <a:cubicBezTo>
                    <a:pt x="482" y="2529"/>
                    <a:pt x="609" y="2619"/>
                    <a:pt x="750" y="2688"/>
                  </a:cubicBezTo>
                  <a:lnTo>
                    <a:pt x="2688" y="750"/>
                  </a:lnTo>
                  <a:cubicBezTo>
                    <a:pt x="2619" y="613"/>
                    <a:pt x="2525" y="486"/>
                    <a:pt x="2416" y="374"/>
                  </a:cubicBezTo>
                  <a:lnTo>
                    <a:pt x="2043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847;p63">
              <a:extLst>
                <a:ext uri="{FF2B5EF4-FFF2-40B4-BE49-F238E27FC236}">
                  <a16:creationId xmlns:a16="http://schemas.microsoft.com/office/drawing/2014/main" id="{9A024A5D-4F73-CC3E-9161-16E0B60C98C5}"/>
                </a:ext>
              </a:extLst>
            </p:cNvPr>
            <p:cNvSpPr/>
            <p:nvPr/>
          </p:nvSpPr>
          <p:spPr>
            <a:xfrm>
              <a:off x="2444258" y="2240545"/>
              <a:ext cx="91945" cy="91919"/>
            </a:xfrm>
            <a:custGeom>
              <a:avLst/>
              <a:gdLst/>
              <a:ahLst/>
              <a:cxnLst/>
              <a:rect l="l" t="t" r="r" b="b"/>
              <a:pathLst>
                <a:path w="3507" h="3506" extrusionOk="0">
                  <a:moveTo>
                    <a:pt x="2601" y="0"/>
                  </a:moveTo>
                  <a:lnTo>
                    <a:pt x="0" y="2600"/>
                  </a:lnTo>
                  <a:lnTo>
                    <a:pt x="906" y="3506"/>
                  </a:lnTo>
                  <a:lnTo>
                    <a:pt x="3506" y="902"/>
                  </a:lnTo>
                  <a:lnTo>
                    <a:pt x="2601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848;p63">
              <a:extLst>
                <a:ext uri="{FF2B5EF4-FFF2-40B4-BE49-F238E27FC236}">
                  <a16:creationId xmlns:a16="http://schemas.microsoft.com/office/drawing/2014/main" id="{9DE2A9E0-ADED-C123-6572-EF6F9C6ED5E4}"/>
                </a:ext>
              </a:extLst>
            </p:cNvPr>
            <p:cNvSpPr/>
            <p:nvPr/>
          </p:nvSpPr>
          <p:spPr>
            <a:xfrm>
              <a:off x="2231608" y="2029992"/>
              <a:ext cx="76948" cy="72649"/>
            </a:xfrm>
            <a:custGeom>
              <a:avLst/>
              <a:gdLst/>
              <a:ahLst/>
              <a:cxnLst/>
              <a:rect l="l" t="t" r="r" b="b"/>
              <a:pathLst>
                <a:path w="2935" h="2771" extrusionOk="0">
                  <a:moveTo>
                    <a:pt x="285" y="1"/>
                  </a:moveTo>
                  <a:cubicBezTo>
                    <a:pt x="132" y="1"/>
                    <a:pt x="0" y="197"/>
                    <a:pt x="140" y="342"/>
                  </a:cubicBezTo>
                  <a:lnTo>
                    <a:pt x="2501" y="2707"/>
                  </a:lnTo>
                  <a:cubicBezTo>
                    <a:pt x="2546" y="2752"/>
                    <a:pt x="2595" y="2770"/>
                    <a:pt x="2643" y="2770"/>
                  </a:cubicBezTo>
                  <a:cubicBezTo>
                    <a:pt x="2800" y="2770"/>
                    <a:pt x="2935" y="2566"/>
                    <a:pt x="2787" y="2421"/>
                  </a:cubicBezTo>
                  <a:lnTo>
                    <a:pt x="422" y="60"/>
                  </a:lnTo>
                  <a:cubicBezTo>
                    <a:pt x="379" y="18"/>
                    <a:pt x="331" y="1"/>
                    <a:pt x="285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49;p63">
              <a:extLst>
                <a:ext uri="{FF2B5EF4-FFF2-40B4-BE49-F238E27FC236}">
                  <a16:creationId xmlns:a16="http://schemas.microsoft.com/office/drawing/2014/main" id="{FBAA0697-7E61-6F78-BF7A-A34BFA573F31}"/>
                </a:ext>
              </a:extLst>
            </p:cNvPr>
            <p:cNvSpPr/>
            <p:nvPr/>
          </p:nvSpPr>
          <p:spPr>
            <a:xfrm>
              <a:off x="2192150" y="2094461"/>
              <a:ext cx="99522" cy="34607"/>
            </a:xfrm>
            <a:custGeom>
              <a:avLst/>
              <a:gdLst/>
              <a:ahLst/>
              <a:cxnLst/>
              <a:rect l="l" t="t" r="r" b="b"/>
              <a:pathLst>
                <a:path w="3796" h="1320" extrusionOk="0">
                  <a:moveTo>
                    <a:pt x="282" y="0"/>
                  </a:moveTo>
                  <a:cubicBezTo>
                    <a:pt x="72" y="0"/>
                    <a:pt x="1" y="327"/>
                    <a:pt x="236" y="397"/>
                  </a:cubicBezTo>
                  <a:lnTo>
                    <a:pt x="3449" y="1309"/>
                  </a:lnTo>
                  <a:cubicBezTo>
                    <a:pt x="3471" y="1316"/>
                    <a:pt x="3493" y="1319"/>
                    <a:pt x="3513" y="1319"/>
                  </a:cubicBezTo>
                  <a:cubicBezTo>
                    <a:pt x="3723" y="1319"/>
                    <a:pt x="3795" y="991"/>
                    <a:pt x="3561" y="925"/>
                  </a:cubicBezTo>
                  <a:lnTo>
                    <a:pt x="345" y="9"/>
                  </a:lnTo>
                  <a:cubicBezTo>
                    <a:pt x="323" y="3"/>
                    <a:pt x="302" y="0"/>
                    <a:pt x="28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50;p63">
              <a:extLst>
                <a:ext uri="{FF2B5EF4-FFF2-40B4-BE49-F238E27FC236}">
                  <a16:creationId xmlns:a16="http://schemas.microsoft.com/office/drawing/2014/main" id="{FC55EBFA-273D-B86F-EF7C-09445BDBED09}"/>
                </a:ext>
              </a:extLst>
            </p:cNvPr>
            <p:cNvSpPr/>
            <p:nvPr/>
          </p:nvSpPr>
          <p:spPr>
            <a:xfrm>
              <a:off x="2189266" y="2145192"/>
              <a:ext cx="98945" cy="36311"/>
            </a:xfrm>
            <a:custGeom>
              <a:avLst/>
              <a:gdLst/>
              <a:ahLst/>
              <a:cxnLst/>
              <a:rect l="l" t="t" r="r" b="b"/>
              <a:pathLst>
                <a:path w="3774" h="1385" extrusionOk="0">
                  <a:moveTo>
                    <a:pt x="3492" y="1"/>
                  </a:moveTo>
                  <a:cubicBezTo>
                    <a:pt x="3471" y="1"/>
                    <a:pt x="3448" y="4"/>
                    <a:pt x="3425" y="12"/>
                  </a:cubicBezTo>
                  <a:lnTo>
                    <a:pt x="230" y="990"/>
                  </a:lnTo>
                  <a:cubicBezTo>
                    <a:pt x="0" y="1062"/>
                    <a:pt x="74" y="1384"/>
                    <a:pt x="282" y="1384"/>
                  </a:cubicBezTo>
                  <a:cubicBezTo>
                    <a:pt x="303" y="1384"/>
                    <a:pt x="326" y="1381"/>
                    <a:pt x="350" y="1374"/>
                  </a:cubicBezTo>
                  <a:lnTo>
                    <a:pt x="3544" y="396"/>
                  </a:lnTo>
                  <a:cubicBezTo>
                    <a:pt x="3774" y="323"/>
                    <a:pt x="3697" y="1"/>
                    <a:pt x="349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851;p63">
              <a:extLst>
                <a:ext uri="{FF2B5EF4-FFF2-40B4-BE49-F238E27FC236}">
                  <a16:creationId xmlns:a16="http://schemas.microsoft.com/office/drawing/2014/main" id="{DA2C899A-6AC8-F690-DEAE-56A7C53C73AD}"/>
                </a:ext>
              </a:extLst>
            </p:cNvPr>
            <p:cNvSpPr/>
            <p:nvPr/>
          </p:nvSpPr>
          <p:spPr>
            <a:xfrm>
              <a:off x="2297361" y="1990692"/>
              <a:ext cx="36390" cy="94855"/>
            </a:xfrm>
            <a:custGeom>
              <a:avLst/>
              <a:gdLst/>
              <a:ahLst/>
              <a:cxnLst/>
              <a:rect l="l" t="t" r="r" b="b"/>
              <a:pathLst>
                <a:path w="1388" h="3618" extrusionOk="0">
                  <a:moveTo>
                    <a:pt x="243" y="1"/>
                  </a:moveTo>
                  <a:cubicBezTo>
                    <a:pt x="123" y="1"/>
                    <a:pt x="0" y="103"/>
                    <a:pt x="44" y="258"/>
                  </a:cubicBezTo>
                  <a:lnTo>
                    <a:pt x="960" y="3471"/>
                  </a:lnTo>
                  <a:cubicBezTo>
                    <a:pt x="989" y="3573"/>
                    <a:pt x="1068" y="3618"/>
                    <a:pt x="1147" y="3618"/>
                  </a:cubicBezTo>
                  <a:cubicBezTo>
                    <a:pt x="1266" y="3618"/>
                    <a:pt x="1388" y="3517"/>
                    <a:pt x="1344" y="3362"/>
                  </a:cubicBezTo>
                  <a:lnTo>
                    <a:pt x="428" y="146"/>
                  </a:lnTo>
                  <a:cubicBezTo>
                    <a:pt x="399" y="44"/>
                    <a:pt x="322" y="1"/>
                    <a:pt x="243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52;p63">
              <a:extLst>
                <a:ext uri="{FF2B5EF4-FFF2-40B4-BE49-F238E27FC236}">
                  <a16:creationId xmlns:a16="http://schemas.microsoft.com/office/drawing/2014/main" id="{2E1191F0-C6E1-F3CD-2BB7-38FE9154FFD8}"/>
                </a:ext>
              </a:extLst>
            </p:cNvPr>
            <p:cNvSpPr/>
            <p:nvPr/>
          </p:nvSpPr>
          <p:spPr>
            <a:xfrm>
              <a:off x="2348354" y="1987808"/>
              <a:ext cx="37858" cy="94304"/>
            </a:xfrm>
            <a:custGeom>
              <a:avLst/>
              <a:gdLst/>
              <a:ahLst/>
              <a:cxnLst/>
              <a:rect l="l" t="t" r="r" b="b"/>
              <a:pathLst>
                <a:path w="1444" h="3597" extrusionOk="0">
                  <a:moveTo>
                    <a:pt x="1198" y="1"/>
                  </a:moveTo>
                  <a:cubicBezTo>
                    <a:pt x="1119" y="1"/>
                    <a:pt x="1042" y="44"/>
                    <a:pt x="1011" y="144"/>
                  </a:cubicBezTo>
                  <a:lnTo>
                    <a:pt x="29" y="3338"/>
                  </a:lnTo>
                  <a:cubicBezTo>
                    <a:pt x="0" y="3443"/>
                    <a:pt x="58" y="3556"/>
                    <a:pt x="167" y="3588"/>
                  </a:cubicBezTo>
                  <a:cubicBezTo>
                    <a:pt x="186" y="3594"/>
                    <a:pt x="205" y="3597"/>
                    <a:pt x="225" y="3597"/>
                  </a:cubicBezTo>
                  <a:cubicBezTo>
                    <a:pt x="310" y="3597"/>
                    <a:pt x="390" y="3540"/>
                    <a:pt x="417" y="3454"/>
                  </a:cubicBezTo>
                  <a:lnTo>
                    <a:pt x="1395" y="260"/>
                  </a:lnTo>
                  <a:cubicBezTo>
                    <a:pt x="1443" y="105"/>
                    <a:pt x="1320" y="1"/>
                    <a:pt x="1198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853;p63">
              <a:extLst>
                <a:ext uri="{FF2B5EF4-FFF2-40B4-BE49-F238E27FC236}">
                  <a16:creationId xmlns:a16="http://schemas.microsoft.com/office/drawing/2014/main" id="{8189988F-DFB5-2EA4-6082-56DA87D65688}"/>
                </a:ext>
              </a:extLst>
            </p:cNvPr>
            <p:cNvSpPr/>
            <p:nvPr/>
          </p:nvSpPr>
          <p:spPr>
            <a:xfrm>
              <a:off x="2286717" y="2126971"/>
              <a:ext cx="45985" cy="118529"/>
            </a:xfrm>
            <a:custGeom>
              <a:avLst/>
              <a:gdLst/>
              <a:ahLst/>
              <a:cxnLst/>
              <a:rect l="l" t="t" r="r" b="b"/>
              <a:pathLst>
                <a:path w="1754" h="4521" extrusionOk="0">
                  <a:moveTo>
                    <a:pt x="1116" y="0"/>
                  </a:moveTo>
                  <a:cubicBezTo>
                    <a:pt x="1059" y="0"/>
                    <a:pt x="1001" y="26"/>
                    <a:pt x="957" y="87"/>
                  </a:cubicBezTo>
                  <a:cubicBezTo>
                    <a:pt x="1" y="1438"/>
                    <a:pt x="153" y="3285"/>
                    <a:pt x="1326" y="4459"/>
                  </a:cubicBezTo>
                  <a:cubicBezTo>
                    <a:pt x="1370" y="4503"/>
                    <a:pt x="1419" y="4521"/>
                    <a:pt x="1466" y="4521"/>
                  </a:cubicBezTo>
                  <a:cubicBezTo>
                    <a:pt x="1621" y="4521"/>
                    <a:pt x="1754" y="4321"/>
                    <a:pt x="1609" y="4176"/>
                  </a:cubicBezTo>
                  <a:cubicBezTo>
                    <a:pt x="573" y="3144"/>
                    <a:pt x="436" y="1511"/>
                    <a:pt x="1283" y="319"/>
                  </a:cubicBezTo>
                  <a:cubicBezTo>
                    <a:pt x="1395" y="163"/>
                    <a:pt x="1259" y="0"/>
                    <a:pt x="1116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854;p63">
              <a:extLst>
                <a:ext uri="{FF2B5EF4-FFF2-40B4-BE49-F238E27FC236}">
                  <a16:creationId xmlns:a16="http://schemas.microsoft.com/office/drawing/2014/main" id="{EAE7CA0D-FDA8-D5DE-7BE7-FF6E5986A52D}"/>
                </a:ext>
              </a:extLst>
            </p:cNvPr>
            <p:cNvSpPr/>
            <p:nvPr/>
          </p:nvSpPr>
          <p:spPr>
            <a:xfrm>
              <a:off x="2353362" y="2118109"/>
              <a:ext cx="70237" cy="19978"/>
            </a:xfrm>
            <a:custGeom>
              <a:avLst/>
              <a:gdLst/>
              <a:ahLst/>
              <a:cxnLst/>
              <a:rect l="l" t="t" r="r" b="b"/>
              <a:pathLst>
                <a:path w="2679" h="762" extrusionOk="0">
                  <a:moveTo>
                    <a:pt x="1208" y="0"/>
                  </a:moveTo>
                  <a:cubicBezTo>
                    <a:pt x="896" y="0"/>
                    <a:pt x="550" y="70"/>
                    <a:pt x="197" y="266"/>
                  </a:cubicBezTo>
                  <a:cubicBezTo>
                    <a:pt x="0" y="374"/>
                    <a:pt x="108" y="642"/>
                    <a:pt x="289" y="642"/>
                  </a:cubicBezTo>
                  <a:cubicBezTo>
                    <a:pt x="322" y="642"/>
                    <a:pt x="357" y="634"/>
                    <a:pt x="392" y="614"/>
                  </a:cubicBezTo>
                  <a:cubicBezTo>
                    <a:pt x="678" y="456"/>
                    <a:pt x="958" y="400"/>
                    <a:pt x="1211" y="400"/>
                  </a:cubicBezTo>
                  <a:cubicBezTo>
                    <a:pt x="1800" y="400"/>
                    <a:pt x="2244" y="702"/>
                    <a:pt x="2272" y="722"/>
                  </a:cubicBezTo>
                  <a:cubicBezTo>
                    <a:pt x="2312" y="750"/>
                    <a:pt x="2351" y="762"/>
                    <a:pt x="2389" y="762"/>
                  </a:cubicBezTo>
                  <a:cubicBezTo>
                    <a:pt x="2558" y="762"/>
                    <a:pt x="2678" y="520"/>
                    <a:pt x="2500" y="393"/>
                  </a:cubicBezTo>
                  <a:cubicBezTo>
                    <a:pt x="2470" y="373"/>
                    <a:pt x="1930" y="0"/>
                    <a:pt x="1208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55;p63">
              <a:extLst>
                <a:ext uri="{FF2B5EF4-FFF2-40B4-BE49-F238E27FC236}">
                  <a16:creationId xmlns:a16="http://schemas.microsoft.com/office/drawing/2014/main" id="{732C0AD5-77E7-B848-73DD-0C5577A41FAB}"/>
                </a:ext>
              </a:extLst>
            </p:cNvPr>
            <p:cNvSpPr/>
            <p:nvPr/>
          </p:nvSpPr>
          <p:spPr>
            <a:xfrm>
              <a:off x="2322399" y="2091787"/>
              <a:ext cx="232208" cy="254834"/>
            </a:xfrm>
            <a:custGeom>
              <a:avLst/>
              <a:gdLst/>
              <a:ahLst/>
              <a:cxnLst/>
              <a:rect l="l" t="t" r="r" b="b"/>
              <a:pathLst>
                <a:path w="8857" h="9720" extrusionOk="0">
                  <a:moveTo>
                    <a:pt x="3967" y="3570"/>
                  </a:moveTo>
                  <a:cubicBezTo>
                    <a:pt x="4290" y="3570"/>
                    <a:pt x="4453" y="3961"/>
                    <a:pt x="4225" y="4193"/>
                  </a:cubicBezTo>
                  <a:cubicBezTo>
                    <a:pt x="4154" y="4263"/>
                    <a:pt x="4061" y="4299"/>
                    <a:pt x="3967" y="4299"/>
                  </a:cubicBezTo>
                  <a:cubicBezTo>
                    <a:pt x="3874" y="4299"/>
                    <a:pt x="3781" y="4263"/>
                    <a:pt x="3710" y="4193"/>
                  </a:cubicBezTo>
                  <a:lnTo>
                    <a:pt x="3707" y="4193"/>
                  </a:lnTo>
                  <a:cubicBezTo>
                    <a:pt x="3479" y="3961"/>
                    <a:pt x="3642" y="3570"/>
                    <a:pt x="3967" y="3570"/>
                  </a:cubicBezTo>
                  <a:close/>
                  <a:moveTo>
                    <a:pt x="2917" y="4619"/>
                  </a:moveTo>
                  <a:cubicBezTo>
                    <a:pt x="3010" y="4619"/>
                    <a:pt x="3104" y="4655"/>
                    <a:pt x="3174" y="4725"/>
                  </a:cubicBezTo>
                  <a:cubicBezTo>
                    <a:pt x="3316" y="4866"/>
                    <a:pt x="3316" y="5098"/>
                    <a:pt x="3174" y="5239"/>
                  </a:cubicBezTo>
                  <a:cubicBezTo>
                    <a:pt x="3103" y="5312"/>
                    <a:pt x="3009" y="5349"/>
                    <a:pt x="2915" y="5349"/>
                  </a:cubicBezTo>
                  <a:cubicBezTo>
                    <a:pt x="2823" y="5349"/>
                    <a:pt x="2730" y="5313"/>
                    <a:pt x="2660" y="5243"/>
                  </a:cubicBezTo>
                  <a:cubicBezTo>
                    <a:pt x="2515" y="5098"/>
                    <a:pt x="2515" y="4866"/>
                    <a:pt x="2660" y="4725"/>
                  </a:cubicBezTo>
                  <a:cubicBezTo>
                    <a:pt x="2731" y="4655"/>
                    <a:pt x="2824" y="4619"/>
                    <a:pt x="2917" y="4619"/>
                  </a:cubicBezTo>
                  <a:close/>
                  <a:moveTo>
                    <a:pt x="7245" y="5957"/>
                  </a:moveTo>
                  <a:lnTo>
                    <a:pt x="7868" y="6579"/>
                  </a:lnTo>
                  <a:lnTo>
                    <a:pt x="5688" y="8760"/>
                  </a:lnTo>
                  <a:lnTo>
                    <a:pt x="5554" y="8894"/>
                  </a:lnTo>
                  <a:lnTo>
                    <a:pt x="4931" y="8274"/>
                  </a:lnTo>
                  <a:lnTo>
                    <a:pt x="5011" y="8191"/>
                  </a:lnTo>
                  <a:lnTo>
                    <a:pt x="5014" y="8191"/>
                  </a:lnTo>
                  <a:lnTo>
                    <a:pt x="5018" y="8188"/>
                  </a:lnTo>
                  <a:lnTo>
                    <a:pt x="5565" y="7641"/>
                  </a:lnTo>
                  <a:lnTo>
                    <a:pt x="6615" y="6590"/>
                  </a:lnTo>
                  <a:lnTo>
                    <a:pt x="7158" y="6047"/>
                  </a:lnTo>
                  <a:lnTo>
                    <a:pt x="7162" y="6043"/>
                  </a:lnTo>
                  <a:lnTo>
                    <a:pt x="7165" y="6040"/>
                  </a:lnTo>
                  <a:lnTo>
                    <a:pt x="7245" y="5957"/>
                  </a:lnTo>
                  <a:close/>
                  <a:moveTo>
                    <a:pt x="7875" y="7141"/>
                  </a:moveTo>
                  <a:lnTo>
                    <a:pt x="7915" y="7177"/>
                  </a:lnTo>
                  <a:cubicBezTo>
                    <a:pt x="8400" y="7662"/>
                    <a:pt x="8400" y="8452"/>
                    <a:pt x="7915" y="8937"/>
                  </a:cubicBezTo>
                  <a:lnTo>
                    <a:pt x="7912" y="8937"/>
                  </a:lnTo>
                  <a:cubicBezTo>
                    <a:pt x="7669" y="9180"/>
                    <a:pt x="7351" y="9301"/>
                    <a:pt x="7033" y="9301"/>
                  </a:cubicBezTo>
                  <a:cubicBezTo>
                    <a:pt x="6715" y="9301"/>
                    <a:pt x="6398" y="9180"/>
                    <a:pt x="6155" y="8937"/>
                  </a:cubicBezTo>
                  <a:lnTo>
                    <a:pt x="6115" y="8901"/>
                  </a:lnTo>
                  <a:lnTo>
                    <a:pt x="7875" y="7141"/>
                  </a:lnTo>
                  <a:close/>
                  <a:moveTo>
                    <a:pt x="2365" y="0"/>
                  </a:moveTo>
                  <a:cubicBezTo>
                    <a:pt x="1570" y="0"/>
                    <a:pt x="786" y="279"/>
                    <a:pt x="161" y="810"/>
                  </a:cubicBezTo>
                  <a:cubicBezTo>
                    <a:pt x="1" y="947"/>
                    <a:pt x="130" y="1166"/>
                    <a:pt x="291" y="1166"/>
                  </a:cubicBezTo>
                  <a:cubicBezTo>
                    <a:pt x="334" y="1166"/>
                    <a:pt x="379" y="1151"/>
                    <a:pt x="422" y="1114"/>
                  </a:cubicBezTo>
                  <a:cubicBezTo>
                    <a:pt x="979" y="639"/>
                    <a:pt x="1673" y="403"/>
                    <a:pt x="2367" y="403"/>
                  </a:cubicBezTo>
                  <a:cubicBezTo>
                    <a:pt x="3130" y="403"/>
                    <a:pt x="3892" y="688"/>
                    <a:pt x="4467" y="1252"/>
                  </a:cubicBezTo>
                  <a:cubicBezTo>
                    <a:pt x="4945" y="1716"/>
                    <a:pt x="5253" y="2324"/>
                    <a:pt x="5340" y="2987"/>
                  </a:cubicBezTo>
                  <a:cubicBezTo>
                    <a:pt x="5496" y="4106"/>
                    <a:pt x="5978" y="5113"/>
                    <a:pt x="6738" y="5899"/>
                  </a:cubicBezTo>
                  <a:lnTo>
                    <a:pt x="6474" y="6163"/>
                  </a:lnTo>
                  <a:lnTo>
                    <a:pt x="4627" y="4316"/>
                  </a:lnTo>
                  <a:cubicBezTo>
                    <a:pt x="4919" y="3803"/>
                    <a:pt x="4549" y="3168"/>
                    <a:pt x="3962" y="3168"/>
                  </a:cubicBezTo>
                  <a:cubicBezTo>
                    <a:pt x="3960" y="3168"/>
                    <a:pt x="3958" y="3168"/>
                    <a:pt x="3957" y="3168"/>
                  </a:cubicBezTo>
                  <a:cubicBezTo>
                    <a:pt x="3366" y="3175"/>
                    <a:pt x="3004" y="3816"/>
                    <a:pt x="3305" y="4327"/>
                  </a:cubicBezTo>
                  <a:cubicBezTo>
                    <a:pt x="3179" y="4252"/>
                    <a:pt x="3045" y="4218"/>
                    <a:pt x="2915" y="4218"/>
                  </a:cubicBezTo>
                  <a:cubicBezTo>
                    <a:pt x="2519" y="4218"/>
                    <a:pt x="2155" y="4531"/>
                    <a:pt x="2149" y="4975"/>
                  </a:cubicBezTo>
                  <a:cubicBezTo>
                    <a:pt x="2144" y="5424"/>
                    <a:pt x="2514" y="5750"/>
                    <a:pt x="2918" y="5750"/>
                  </a:cubicBezTo>
                  <a:cubicBezTo>
                    <a:pt x="3042" y="5750"/>
                    <a:pt x="3170" y="5719"/>
                    <a:pt x="3290" y="5652"/>
                  </a:cubicBezTo>
                  <a:cubicBezTo>
                    <a:pt x="3388" y="5750"/>
                    <a:pt x="3489" y="5848"/>
                    <a:pt x="3584" y="5935"/>
                  </a:cubicBezTo>
                  <a:cubicBezTo>
                    <a:pt x="3627" y="5975"/>
                    <a:pt x="3674" y="5992"/>
                    <a:pt x="3719" y="5992"/>
                  </a:cubicBezTo>
                  <a:cubicBezTo>
                    <a:pt x="3876" y="5992"/>
                    <a:pt x="4008" y="5783"/>
                    <a:pt x="3855" y="5641"/>
                  </a:cubicBezTo>
                  <a:cubicBezTo>
                    <a:pt x="3765" y="5558"/>
                    <a:pt x="3670" y="5464"/>
                    <a:pt x="3576" y="5370"/>
                  </a:cubicBezTo>
                  <a:cubicBezTo>
                    <a:pt x="3718" y="5131"/>
                    <a:pt x="3714" y="4830"/>
                    <a:pt x="3573" y="4591"/>
                  </a:cubicBezTo>
                  <a:lnTo>
                    <a:pt x="3573" y="4591"/>
                  </a:lnTo>
                  <a:cubicBezTo>
                    <a:pt x="3694" y="4663"/>
                    <a:pt x="3829" y="4698"/>
                    <a:pt x="3964" y="4698"/>
                  </a:cubicBezTo>
                  <a:cubicBezTo>
                    <a:pt x="4095" y="4698"/>
                    <a:pt x="4226" y="4665"/>
                    <a:pt x="4344" y="4598"/>
                  </a:cubicBezTo>
                  <a:lnTo>
                    <a:pt x="6191" y="6445"/>
                  </a:lnTo>
                  <a:lnTo>
                    <a:pt x="5420" y="7213"/>
                  </a:lnTo>
                  <a:cubicBezTo>
                    <a:pt x="5105" y="6902"/>
                    <a:pt x="4797" y="6590"/>
                    <a:pt x="4500" y="6286"/>
                  </a:cubicBezTo>
                  <a:cubicBezTo>
                    <a:pt x="4456" y="6241"/>
                    <a:pt x="4406" y="6222"/>
                    <a:pt x="4358" y="6222"/>
                  </a:cubicBezTo>
                  <a:cubicBezTo>
                    <a:pt x="4205" y="6222"/>
                    <a:pt x="4070" y="6419"/>
                    <a:pt x="4214" y="6565"/>
                  </a:cubicBezTo>
                  <a:cubicBezTo>
                    <a:pt x="4511" y="6869"/>
                    <a:pt x="4822" y="7184"/>
                    <a:pt x="5137" y="7499"/>
                  </a:cubicBezTo>
                  <a:lnTo>
                    <a:pt x="4869" y="7764"/>
                  </a:lnTo>
                  <a:cubicBezTo>
                    <a:pt x="4080" y="7007"/>
                    <a:pt x="3069" y="6518"/>
                    <a:pt x="1983" y="6369"/>
                  </a:cubicBezTo>
                  <a:cubicBezTo>
                    <a:pt x="1577" y="6319"/>
                    <a:pt x="1182" y="6185"/>
                    <a:pt x="831" y="5971"/>
                  </a:cubicBezTo>
                  <a:cubicBezTo>
                    <a:pt x="795" y="5950"/>
                    <a:pt x="759" y="5940"/>
                    <a:pt x="725" y="5940"/>
                  </a:cubicBezTo>
                  <a:cubicBezTo>
                    <a:pt x="548" y="5940"/>
                    <a:pt x="433" y="6199"/>
                    <a:pt x="628" y="6315"/>
                  </a:cubicBezTo>
                  <a:cubicBezTo>
                    <a:pt x="1027" y="6554"/>
                    <a:pt x="1468" y="6710"/>
                    <a:pt x="1932" y="6768"/>
                  </a:cubicBezTo>
                  <a:cubicBezTo>
                    <a:pt x="2928" y="6905"/>
                    <a:pt x="3859" y="7351"/>
                    <a:pt x="4587" y="8050"/>
                  </a:cubicBezTo>
                  <a:lnTo>
                    <a:pt x="4503" y="8133"/>
                  </a:lnTo>
                  <a:cubicBezTo>
                    <a:pt x="4427" y="8209"/>
                    <a:pt x="4427" y="8336"/>
                    <a:pt x="4503" y="8416"/>
                  </a:cubicBezTo>
                  <a:lnTo>
                    <a:pt x="5409" y="9321"/>
                  </a:lnTo>
                  <a:cubicBezTo>
                    <a:pt x="5449" y="9359"/>
                    <a:pt x="5500" y="9378"/>
                    <a:pt x="5552" y="9378"/>
                  </a:cubicBezTo>
                  <a:cubicBezTo>
                    <a:pt x="5603" y="9378"/>
                    <a:pt x="5653" y="9359"/>
                    <a:pt x="5691" y="9321"/>
                  </a:cubicBezTo>
                  <a:lnTo>
                    <a:pt x="5829" y="9184"/>
                  </a:lnTo>
                  <a:lnTo>
                    <a:pt x="5869" y="9223"/>
                  </a:lnTo>
                  <a:cubicBezTo>
                    <a:pt x="6190" y="9554"/>
                    <a:pt x="6617" y="9720"/>
                    <a:pt x="7045" y="9720"/>
                  </a:cubicBezTo>
                  <a:cubicBezTo>
                    <a:pt x="7466" y="9720"/>
                    <a:pt x="7887" y="9559"/>
                    <a:pt x="8208" y="9238"/>
                  </a:cubicBezTo>
                  <a:cubicBezTo>
                    <a:pt x="8857" y="8590"/>
                    <a:pt x="8850" y="7536"/>
                    <a:pt x="8194" y="6898"/>
                  </a:cubicBezTo>
                  <a:lnTo>
                    <a:pt x="8198" y="6895"/>
                  </a:lnTo>
                  <a:lnTo>
                    <a:pt x="8158" y="6858"/>
                  </a:lnTo>
                  <a:lnTo>
                    <a:pt x="8295" y="6721"/>
                  </a:lnTo>
                  <a:cubicBezTo>
                    <a:pt x="8371" y="6645"/>
                    <a:pt x="8371" y="6518"/>
                    <a:pt x="8295" y="6438"/>
                  </a:cubicBezTo>
                  <a:lnTo>
                    <a:pt x="7390" y="5533"/>
                  </a:lnTo>
                  <a:cubicBezTo>
                    <a:pt x="7350" y="5493"/>
                    <a:pt x="7299" y="5473"/>
                    <a:pt x="7247" y="5473"/>
                  </a:cubicBezTo>
                  <a:cubicBezTo>
                    <a:pt x="7196" y="5473"/>
                    <a:pt x="7146" y="5493"/>
                    <a:pt x="7107" y="5533"/>
                  </a:cubicBezTo>
                  <a:lnTo>
                    <a:pt x="7021" y="5616"/>
                  </a:lnTo>
                  <a:cubicBezTo>
                    <a:pt x="6318" y="4881"/>
                    <a:pt x="5869" y="3939"/>
                    <a:pt x="5738" y="2932"/>
                  </a:cubicBezTo>
                  <a:cubicBezTo>
                    <a:pt x="5565" y="1701"/>
                    <a:pt x="4739" y="665"/>
                    <a:pt x="3576" y="223"/>
                  </a:cubicBezTo>
                  <a:cubicBezTo>
                    <a:pt x="3183" y="74"/>
                    <a:pt x="2773" y="0"/>
                    <a:pt x="2365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1512;p63">
            <a:extLst>
              <a:ext uri="{FF2B5EF4-FFF2-40B4-BE49-F238E27FC236}">
                <a16:creationId xmlns:a16="http://schemas.microsoft.com/office/drawing/2014/main" id="{C2F80284-E234-6BA3-4FDB-BECBDCEBC06E}"/>
              </a:ext>
            </a:extLst>
          </p:cNvPr>
          <p:cNvGrpSpPr/>
          <p:nvPr/>
        </p:nvGrpSpPr>
        <p:grpSpPr>
          <a:xfrm>
            <a:off x="2075349" y="2415010"/>
            <a:ext cx="310992" cy="358262"/>
            <a:chOff x="1352587" y="1516077"/>
            <a:chExt cx="310992" cy="35826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0" name="Google Shape;11513;p63">
              <a:extLst>
                <a:ext uri="{FF2B5EF4-FFF2-40B4-BE49-F238E27FC236}">
                  <a16:creationId xmlns:a16="http://schemas.microsoft.com/office/drawing/2014/main" id="{D122A191-C1FA-40C8-CC86-1A2CDFE0BCD6}"/>
                </a:ext>
              </a:extLst>
            </p:cNvPr>
            <p:cNvSpPr/>
            <p:nvPr/>
          </p:nvSpPr>
          <p:spPr>
            <a:xfrm>
              <a:off x="1457877" y="1589355"/>
              <a:ext cx="27581" cy="76555"/>
            </a:xfrm>
            <a:custGeom>
              <a:avLst/>
              <a:gdLst/>
              <a:ahLst/>
              <a:cxnLst/>
              <a:rect l="l" t="t" r="r" b="b"/>
              <a:pathLst>
                <a:path w="1052" h="2920" extrusionOk="0">
                  <a:moveTo>
                    <a:pt x="526" y="0"/>
                  </a:moveTo>
                  <a:cubicBezTo>
                    <a:pt x="236" y="0"/>
                    <a:pt x="1" y="236"/>
                    <a:pt x="5" y="526"/>
                  </a:cubicBezTo>
                  <a:lnTo>
                    <a:pt x="5" y="2919"/>
                  </a:lnTo>
                  <a:lnTo>
                    <a:pt x="1051" y="2919"/>
                  </a:lnTo>
                  <a:lnTo>
                    <a:pt x="1051" y="526"/>
                  </a:lnTo>
                  <a:cubicBezTo>
                    <a:pt x="1051" y="236"/>
                    <a:pt x="816" y="0"/>
                    <a:pt x="526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514;p63">
              <a:extLst>
                <a:ext uri="{FF2B5EF4-FFF2-40B4-BE49-F238E27FC236}">
                  <a16:creationId xmlns:a16="http://schemas.microsoft.com/office/drawing/2014/main" id="{21E9FD93-E542-594B-B2EB-D38B0DECB13C}"/>
                </a:ext>
              </a:extLst>
            </p:cNvPr>
            <p:cNvSpPr/>
            <p:nvPr/>
          </p:nvSpPr>
          <p:spPr>
            <a:xfrm>
              <a:off x="1457877" y="1644805"/>
              <a:ext cx="27581" cy="21105"/>
            </a:xfrm>
            <a:custGeom>
              <a:avLst/>
              <a:gdLst/>
              <a:ahLst/>
              <a:cxnLst/>
              <a:rect l="l" t="t" r="r" b="b"/>
              <a:pathLst>
                <a:path w="1052" h="805" extrusionOk="0">
                  <a:moveTo>
                    <a:pt x="1" y="0"/>
                  </a:moveTo>
                  <a:lnTo>
                    <a:pt x="1" y="804"/>
                  </a:lnTo>
                  <a:lnTo>
                    <a:pt x="1051" y="804"/>
                  </a:lnTo>
                  <a:lnTo>
                    <a:pt x="1051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515;p63">
              <a:extLst>
                <a:ext uri="{FF2B5EF4-FFF2-40B4-BE49-F238E27FC236}">
                  <a16:creationId xmlns:a16="http://schemas.microsoft.com/office/drawing/2014/main" id="{1DC4A3A6-4CB6-022D-9125-45E4439B9CF8}"/>
                </a:ext>
              </a:extLst>
            </p:cNvPr>
            <p:cNvSpPr/>
            <p:nvPr/>
          </p:nvSpPr>
          <p:spPr>
            <a:xfrm>
              <a:off x="1375554" y="1589355"/>
              <a:ext cx="27476" cy="76555"/>
            </a:xfrm>
            <a:custGeom>
              <a:avLst/>
              <a:gdLst/>
              <a:ahLst/>
              <a:cxnLst/>
              <a:rect l="l" t="t" r="r" b="b"/>
              <a:pathLst>
                <a:path w="1048" h="2920" extrusionOk="0">
                  <a:moveTo>
                    <a:pt x="526" y="0"/>
                  </a:moveTo>
                  <a:cubicBezTo>
                    <a:pt x="236" y="0"/>
                    <a:pt x="1" y="236"/>
                    <a:pt x="1" y="526"/>
                  </a:cubicBezTo>
                  <a:lnTo>
                    <a:pt x="1" y="2919"/>
                  </a:lnTo>
                  <a:lnTo>
                    <a:pt x="1048" y="2919"/>
                  </a:lnTo>
                  <a:lnTo>
                    <a:pt x="1048" y="526"/>
                  </a:lnTo>
                  <a:cubicBezTo>
                    <a:pt x="1048" y="236"/>
                    <a:pt x="816" y="0"/>
                    <a:pt x="526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516;p63">
              <a:extLst>
                <a:ext uri="{FF2B5EF4-FFF2-40B4-BE49-F238E27FC236}">
                  <a16:creationId xmlns:a16="http://schemas.microsoft.com/office/drawing/2014/main" id="{EA98FEAF-D176-E4B1-400F-140EB8F42B73}"/>
                </a:ext>
              </a:extLst>
            </p:cNvPr>
            <p:cNvSpPr/>
            <p:nvPr/>
          </p:nvSpPr>
          <p:spPr>
            <a:xfrm>
              <a:off x="1375554" y="1644805"/>
              <a:ext cx="27476" cy="21105"/>
            </a:xfrm>
            <a:custGeom>
              <a:avLst/>
              <a:gdLst/>
              <a:ahLst/>
              <a:cxnLst/>
              <a:rect l="l" t="t" r="r" b="b"/>
              <a:pathLst>
                <a:path w="1048" h="805" extrusionOk="0">
                  <a:moveTo>
                    <a:pt x="1" y="0"/>
                  </a:moveTo>
                  <a:lnTo>
                    <a:pt x="1" y="804"/>
                  </a:lnTo>
                  <a:lnTo>
                    <a:pt x="1048" y="804"/>
                  </a:lnTo>
                  <a:lnTo>
                    <a:pt x="1048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517;p63">
              <a:extLst>
                <a:ext uri="{FF2B5EF4-FFF2-40B4-BE49-F238E27FC236}">
                  <a16:creationId xmlns:a16="http://schemas.microsoft.com/office/drawing/2014/main" id="{E1CDE421-F4F1-AFB1-CDBA-75B408B47B41}"/>
                </a:ext>
              </a:extLst>
            </p:cNvPr>
            <p:cNvSpPr/>
            <p:nvPr/>
          </p:nvSpPr>
          <p:spPr>
            <a:xfrm>
              <a:off x="1416768" y="1803368"/>
              <a:ext cx="27476" cy="65727"/>
            </a:xfrm>
            <a:custGeom>
              <a:avLst/>
              <a:gdLst/>
              <a:ahLst/>
              <a:cxnLst/>
              <a:rect l="l" t="t" r="r" b="b"/>
              <a:pathLst>
                <a:path w="1048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1047" y="2507"/>
                  </a:lnTo>
                  <a:lnTo>
                    <a:pt x="1047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18;p63">
              <a:extLst>
                <a:ext uri="{FF2B5EF4-FFF2-40B4-BE49-F238E27FC236}">
                  <a16:creationId xmlns:a16="http://schemas.microsoft.com/office/drawing/2014/main" id="{DA88E33C-C2EC-325C-1FB4-CD7B8084E881}"/>
                </a:ext>
              </a:extLst>
            </p:cNvPr>
            <p:cNvSpPr/>
            <p:nvPr/>
          </p:nvSpPr>
          <p:spPr>
            <a:xfrm>
              <a:off x="1416768" y="1803368"/>
              <a:ext cx="27476" cy="21865"/>
            </a:xfrm>
            <a:custGeom>
              <a:avLst/>
              <a:gdLst/>
              <a:ahLst/>
              <a:cxnLst/>
              <a:rect l="l" t="t" r="r" b="b"/>
              <a:pathLst>
                <a:path w="1048" h="834" extrusionOk="0">
                  <a:moveTo>
                    <a:pt x="1" y="1"/>
                  </a:moveTo>
                  <a:lnTo>
                    <a:pt x="1" y="834"/>
                  </a:lnTo>
                  <a:lnTo>
                    <a:pt x="1047" y="834"/>
                  </a:lnTo>
                  <a:lnTo>
                    <a:pt x="1047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519;p63">
              <a:extLst>
                <a:ext uri="{FF2B5EF4-FFF2-40B4-BE49-F238E27FC236}">
                  <a16:creationId xmlns:a16="http://schemas.microsoft.com/office/drawing/2014/main" id="{58A5C1A6-B08A-884D-5D1A-04CF385FE77A}"/>
                </a:ext>
              </a:extLst>
            </p:cNvPr>
            <p:cNvSpPr/>
            <p:nvPr/>
          </p:nvSpPr>
          <p:spPr>
            <a:xfrm>
              <a:off x="1410502" y="1777937"/>
              <a:ext cx="40008" cy="32116"/>
            </a:xfrm>
            <a:custGeom>
              <a:avLst/>
              <a:gdLst/>
              <a:ahLst/>
              <a:cxnLst/>
              <a:rect l="l" t="t" r="r" b="b"/>
              <a:pathLst>
                <a:path w="1526" h="1225" extrusionOk="0">
                  <a:moveTo>
                    <a:pt x="1" y="0"/>
                  </a:moveTo>
                  <a:lnTo>
                    <a:pt x="1" y="1224"/>
                  </a:lnTo>
                  <a:lnTo>
                    <a:pt x="1525" y="1224"/>
                  </a:lnTo>
                  <a:lnTo>
                    <a:pt x="1525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520;p63">
              <a:extLst>
                <a:ext uri="{FF2B5EF4-FFF2-40B4-BE49-F238E27FC236}">
                  <a16:creationId xmlns:a16="http://schemas.microsoft.com/office/drawing/2014/main" id="{DF24550F-718A-2FB3-CD4B-004A2F6E8E61}"/>
                </a:ext>
              </a:extLst>
            </p:cNvPr>
            <p:cNvSpPr/>
            <p:nvPr/>
          </p:nvSpPr>
          <p:spPr>
            <a:xfrm>
              <a:off x="1437008" y="1777937"/>
              <a:ext cx="13502" cy="32116"/>
            </a:xfrm>
            <a:custGeom>
              <a:avLst/>
              <a:gdLst/>
              <a:ahLst/>
              <a:cxnLst/>
              <a:rect l="l" t="t" r="r" b="b"/>
              <a:pathLst>
                <a:path w="515" h="1225" extrusionOk="0">
                  <a:moveTo>
                    <a:pt x="0" y="0"/>
                  </a:moveTo>
                  <a:lnTo>
                    <a:pt x="0" y="1224"/>
                  </a:lnTo>
                  <a:lnTo>
                    <a:pt x="514" y="1224"/>
                  </a:lnTo>
                  <a:lnTo>
                    <a:pt x="514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521;p63">
              <a:extLst>
                <a:ext uri="{FF2B5EF4-FFF2-40B4-BE49-F238E27FC236}">
                  <a16:creationId xmlns:a16="http://schemas.microsoft.com/office/drawing/2014/main" id="{3C077BAC-B33D-760B-8931-9D05C3F5ECEE}"/>
                </a:ext>
              </a:extLst>
            </p:cNvPr>
            <p:cNvSpPr/>
            <p:nvPr/>
          </p:nvSpPr>
          <p:spPr>
            <a:xfrm>
              <a:off x="1405573" y="1752087"/>
              <a:ext cx="49866" cy="32510"/>
            </a:xfrm>
            <a:custGeom>
              <a:avLst/>
              <a:gdLst/>
              <a:ahLst/>
              <a:cxnLst/>
              <a:rect l="l" t="t" r="r" b="b"/>
              <a:pathLst>
                <a:path w="1902" h="1240" extrusionOk="0">
                  <a:moveTo>
                    <a:pt x="0" y="1"/>
                  </a:moveTo>
                  <a:lnTo>
                    <a:pt x="0" y="1240"/>
                  </a:lnTo>
                  <a:lnTo>
                    <a:pt x="1902" y="1240"/>
                  </a:lnTo>
                  <a:lnTo>
                    <a:pt x="1902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522;p63">
              <a:extLst>
                <a:ext uri="{FF2B5EF4-FFF2-40B4-BE49-F238E27FC236}">
                  <a16:creationId xmlns:a16="http://schemas.microsoft.com/office/drawing/2014/main" id="{D5E635B2-AB13-4EB0-A390-349EDAB9F7E3}"/>
                </a:ext>
              </a:extLst>
            </p:cNvPr>
            <p:cNvSpPr/>
            <p:nvPr/>
          </p:nvSpPr>
          <p:spPr>
            <a:xfrm>
              <a:off x="1437008" y="1752087"/>
              <a:ext cx="18431" cy="32510"/>
            </a:xfrm>
            <a:custGeom>
              <a:avLst/>
              <a:gdLst/>
              <a:ahLst/>
              <a:cxnLst/>
              <a:rect l="l" t="t" r="r" b="b"/>
              <a:pathLst>
                <a:path w="703" h="1240" extrusionOk="0">
                  <a:moveTo>
                    <a:pt x="0" y="1"/>
                  </a:moveTo>
                  <a:lnTo>
                    <a:pt x="0" y="1240"/>
                  </a:lnTo>
                  <a:lnTo>
                    <a:pt x="703" y="1240"/>
                  </a:lnTo>
                  <a:lnTo>
                    <a:pt x="703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523;p63">
              <a:extLst>
                <a:ext uri="{FF2B5EF4-FFF2-40B4-BE49-F238E27FC236}">
                  <a16:creationId xmlns:a16="http://schemas.microsoft.com/office/drawing/2014/main" id="{506FB782-0FC2-15FA-4BFC-D0D4CBE56696}"/>
                </a:ext>
              </a:extLst>
            </p:cNvPr>
            <p:cNvSpPr/>
            <p:nvPr/>
          </p:nvSpPr>
          <p:spPr>
            <a:xfrm>
              <a:off x="1364542" y="1684314"/>
              <a:ext cx="131926" cy="74930"/>
            </a:xfrm>
            <a:custGeom>
              <a:avLst/>
              <a:gdLst/>
              <a:ahLst/>
              <a:cxnLst/>
              <a:rect l="l" t="t" r="r" b="b"/>
              <a:pathLst>
                <a:path w="5032" h="2858" extrusionOk="0">
                  <a:moveTo>
                    <a:pt x="1" y="0"/>
                  </a:moveTo>
                  <a:lnTo>
                    <a:pt x="1" y="934"/>
                  </a:lnTo>
                  <a:lnTo>
                    <a:pt x="1558" y="2858"/>
                  </a:lnTo>
                  <a:lnTo>
                    <a:pt x="3474" y="2858"/>
                  </a:lnTo>
                  <a:lnTo>
                    <a:pt x="5031" y="934"/>
                  </a:lnTo>
                  <a:lnTo>
                    <a:pt x="5031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524;p63">
              <a:extLst>
                <a:ext uri="{FF2B5EF4-FFF2-40B4-BE49-F238E27FC236}">
                  <a16:creationId xmlns:a16="http://schemas.microsoft.com/office/drawing/2014/main" id="{2177C92F-3B12-9421-45D6-9C3EFDAB883B}"/>
                </a:ext>
              </a:extLst>
            </p:cNvPr>
            <p:cNvSpPr/>
            <p:nvPr/>
          </p:nvSpPr>
          <p:spPr>
            <a:xfrm>
              <a:off x="1434517" y="1684314"/>
              <a:ext cx="61952" cy="74930"/>
            </a:xfrm>
            <a:custGeom>
              <a:avLst/>
              <a:gdLst/>
              <a:ahLst/>
              <a:cxnLst/>
              <a:rect l="l" t="t" r="r" b="b"/>
              <a:pathLst>
                <a:path w="2363" h="2858" extrusionOk="0">
                  <a:moveTo>
                    <a:pt x="1685" y="0"/>
                  </a:moveTo>
                  <a:lnTo>
                    <a:pt x="1685" y="772"/>
                  </a:lnTo>
                  <a:lnTo>
                    <a:pt x="1" y="2858"/>
                  </a:lnTo>
                  <a:lnTo>
                    <a:pt x="805" y="2858"/>
                  </a:lnTo>
                  <a:lnTo>
                    <a:pt x="2362" y="934"/>
                  </a:lnTo>
                  <a:lnTo>
                    <a:pt x="2362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525;p63">
              <a:extLst>
                <a:ext uri="{FF2B5EF4-FFF2-40B4-BE49-F238E27FC236}">
                  <a16:creationId xmlns:a16="http://schemas.microsoft.com/office/drawing/2014/main" id="{9D436279-CA6E-4F1E-71D5-B5AB10E5C2EE}"/>
                </a:ext>
              </a:extLst>
            </p:cNvPr>
            <p:cNvSpPr/>
            <p:nvPr/>
          </p:nvSpPr>
          <p:spPr>
            <a:xfrm>
              <a:off x="1357805" y="1657441"/>
              <a:ext cx="145402" cy="26899"/>
            </a:xfrm>
            <a:custGeom>
              <a:avLst/>
              <a:gdLst/>
              <a:ahLst/>
              <a:cxnLst/>
              <a:rect l="l" t="t" r="r" b="b"/>
              <a:pathLst>
                <a:path w="5546" h="1026" extrusionOk="0">
                  <a:moveTo>
                    <a:pt x="1" y="0"/>
                  </a:moveTo>
                  <a:lnTo>
                    <a:pt x="1" y="1025"/>
                  </a:lnTo>
                  <a:lnTo>
                    <a:pt x="5545" y="1025"/>
                  </a:lnTo>
                  <a:lnTo>
                    <a:pt x="5545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526;p63">
              <a:extLst>
                <a:ext uri="{FF2B5EF4-FFF2-40B4-BE49-F238E27FC236}">
                  <a16:creationId xmlns:a16="http://schemas.microsoft.com/office/drawing/2014/main" id="{2E019CC4-DB21-FE97-CD14-BC1D6F15856D}"/>
                </a:ext>
              </a:extLst>
            </p:cNvPr>
            <p:cNvSpPr/>
            <p:nvPr/>
          </p:nvSpPr>
          <p:spPr>
            <a:xfrm>
              <a:off x="1483150" y="1657441"/>
              <a:ext cx="20056" cy="26899"/>
            </a:xfrm>
            <a:custGeom>
              <a:avLst/>
              <a:gdLst/>
              <a:ahLst/>
              <a:cxnLst/>
              <a:rect l="l" t="t" r="r" b="b"/>
              <a:pathLst>
                <a:path w="765" h="1026" extrusionOk="0">
                  <a:moveTo>
                    <a:pt x="0" y="0"/>
                  </a:moveTo>
                  <a:lnTo>
                    <a:pt x="0" y="1025"/>
                  </a:lnTo>
                  <a:lnTo>
                    <a:pt x="764" y="1025"/>
                  </a:lnTo>
                  <a:lnTo>
                    <a:pt x="764" y="0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527;p63">
              <a:extLst>
                <a:ext uri="{FF2B5EF4-FFF2-40B4-BE49-F238E27FC236}">
                  <a16:creationId xmlns:a16="http://schemas.microsoft.com/office/drawing/2014/main" id="{11F9B34F-5229-418C-08BA-E71DD72AC7C4}"/>
                </a:ext>
              </a:extLst>
            </p:cNvPr>
            <p:cNvSpPr/>
            <p:nvPr/>
          </p:nvSpPr>
          <p:spPr>
            <a:xfrm>
              <a:off x="1505462" y="1521215"/>
              <a:ext cx="157069" cy="163781"/>
            </a:xfrm>
            <a:custGeom>
              <a:avLst/>
              <a:gdLst/>
              <a:ahLst/>
              <a:cxnLst/>
              <a:rect l="l" t="t" r="r" b="b"/>
              <a:pathLst>
                <a:path w="5991" h="6247" extrusionOk="0">
                  <a:moveTo>
                    <a:pt x="3001" y="1"/>
                  </a:moveTo>
                  <a:cubicBezTo>
                    <a:pt x="2966" y="1"/>
                    <a:pt x="2930" y="1"/>
                    <a:pt x="2894" y="3"/>
                  </a:cubicBezTo>
                  <a:cubicBezTo>
                    <a:pt x="1833" y="46"/>
                    <a:pt x="884" y="683"/>
                    <a:pt x="442" y="1647"/>
                  </a:cubicBezTo>
                  <a:cubicBezTo>
                    <a:pt x="0" y="2614"/>
                    <a:pt x="134" y="3744"/>
                    <a:pt x="797" y="4577"/>
                  </a:cubicBezTo>
                  <a:lnTo>
                    <a:pt x="721" y="6246"/>
                  </a:lnTo>
                  <a:lnTo>
                    <a:pt x="2231" y="5540"/>
                  </a:lnTo>
                  <a:cubicBezTo>
                    <a:pt x="2487" y="5612"/>
                    <a:pt x="2747" y="5647"/>
                    <a:pt x="3004" y="5647"/>
                  </a:cubicBezTo>
                  <a:cubicBezTo>
                    <a:pt x="3932" y="5647"/>
                    <a:pt x="4820" y="5192"/>
                    <a:pt x="5353" y="4392"/>
                  </a:cubicBezTo>
                  <a:cubicBezTo>
                    <a:pt x="5944" y="3512"/>
                    <a:pt x="5991" y="2371"/>
                    <a:pt x="5469" y="1444"/>
                  </a:cubicBezTo>
                  <a:cubicBezTo>
                    <a:pt x="4969" y="548"/>
                    <a:pt x="4022" y="1"/>
                    <a:pt x="3001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528;p63">
              <a:extLst>
                <a:ext uri="{FF2B5EF4-FFF2-40B4-BE49-F238E27FC236}">
                  <a16:creationId xmlns:a16="http://schemas.microsoft.com/office/drawing/2014/main" id="{15FF84F8-B767-EA3A-FF7D-CDB813C6D9C2}"/>
                </a:ext>
              </a:extLst>
            </p:cNvPr>
            <p:cNvSpPr/>
            <p:nvPr/>
          </p:nvSpPr>
          <p:spPr>
            <a:xfrm>
              <a:off x="1551132" y="1544811"/>
              <a:ext cx="62791" cy="105630"/>
            </a:xfrm>
            <a:custGeom>
              <a:avLst/>
              <a:gdLst/>
              <a:ahLst/>
              <a:cxnLst/>
              <a:rect l="l" t="t" r="r" b="b"/>
              <a:pathLst>
                <a:path w="2395" h="4029" extrusionOk="0">
                  <a:moveTo>
                    <a:pt x="1091" y="1"/>
                  </a:moveTo>
                  <a:lnTo>
                    <a:pt x="0" y="1928"/>
                  </a:lnTo>
                  <a:lnTo>
                    <a:pt x="1051" y="1928"/>
                  </a:lnTo>
                  <a:lnTo>
                    <a:pt x="98" y="4028"/>
                  </a:lnTo>
                  <a:lnTo>
                    <a:pt x="98" y="4028"/>
                  </a:lnTo>
                  <a:lnTo>
                    <a:pt x="2394" y="1268"/>
                  </a:lnTo>
                  <a:lnTo>
                    <a:pt x="1206" y="1268"/>
                  </a:lnTo>
                  <a:lnTo>
                    <a:pt x="2159" y="1"/>
                  </a:ln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529;p63">
              <a:extLst>
                <a:ext uri="{FF2B5EF4-FFF2-40B4-BE49-F238E27FC236}">
                  <a16:creationId xmlns:a16="http://schemas.microsoft.com/office/drawing/2014/main" id="{31B527DD-CC6A-7520-AC92-D12741472AC6}"/>
                </a:ext>
              </a:extLst>
            </p:cNvPr>
            <p:cNvSpPr/>
            <p:nvPr/>
          </p:nvSpPr>
          <p:spPr>
            <a:xfrm>
              <a:off x="1490754" y="1516077"/>
              <a:ext cx="172826" cy="174189"/>
            </a:xfrm>
            <a:custGeom>
              <a:avLst/>
              <a:gdLst/>
              <a:ahLst/>
              <a:cxnLst/>
              <a:rect l="l" t="t" r="r" b="b"/>
              <a:pathLst>
                <a:path w="6592" h="6644" extrusionOk="0">
                  <a:moveTo>
                    <a:pt x="3565" y="0"/>
                  </a:moveTo>
                  <a:cubicBezTo>
                    <a:pt x="3133" y="0"/>
                    <a:pt x="2693" y="93"/>
                    <a:pt x="2271" y="293"/>
                  </a:cubicBezTo>
                  <a:cubicBezTo>
                    <a:pt x="543" y="1111"/>
                    <a:pt x="0" y="3310"/>
                    <a:pt x="1152" y="4842"/>
                  </a:cubicBezTo>
                  <a:lnTo>
                    <a:pt x="1079" y="6435"/>
                  </a:lnTo>
                  <a:cubicBezTo>
                    <a:pt x="1074" y="6553"/>
                    <a:pt x="1168" y="6643"/>
                    <a:pt x="1276" y="6643"/>
                  </a:cubicBezTo>
                  <a:cubicBezTo>
                    <a:pt x="1304" y="6643"/>
                    <a:pt x="1333" y="6637"/>
                    <a:pt x="1362" y="6624"/>
                  </a:cubicBezTo>
                  <a:lnTo>
                    <a:pt x="2807" y="5950"/>
                  </a:lnTo>
                  <a:cubicBezTo>
                    <a:pt x="3063" y="6016"/>
                    <a:pt x="3319" y="6048"/>
                    <a:pt x="3570" y="6048"/>
                  </a:cubicBezTo>
                  <a:cubicBezTo>
                    <a:pt x="5143" y="6048"/>
                    <a:pt x="6516" y="4809"/>
                    <a:pt x="6584" y="3150"/>
                  </a:cubicBezTo>
                  <a:cubicBezTo>
                    <a:pt x="6592" y="3042"/>
                    <a:pt x="6508" y="2947"/>
                    <a:pt x="6396" y="2940"/>
                  </a:cubicBezTo>
                  <a:lnTo>
                    <a:pt x="6389" y="2940"/>
                  </a:lnTo>
                  <a:cubicBezTo>
                    <a:pt x="6280" y="2940"/>
                    <a:pt x="6193" y="3027"/>
                    <a:pt x="6190" y="3132"/>
                  </a:cubicBezTo>
                  <a:cubicBezTo>
                    <a:pt x="6125" y="4576"/>
                    <a:pt x="4929" y="5645"/>
                    <a:pt x="3567" y="5645"/>
                  </a:cubicBezTo>
                  <a:cubicBezTo>
                    <a:pt x="3330" y="5645"/>
                    <a:pt x="3088" y="5612"/>
                    <a:pt x="2847" y="5544"/>
                  </a:cubicBezTo>
                  <a:cubicBezTo>
                    <a:pt x="2829" y="5538"/>
                    <a:pt x="2811" y="5536"/>
                    <a:pt x="2792" y="5536"/>
                  </a:cubicBezTo>
                  <a:cubicBezTo>
                    <a:pt x="2764" y="5536"/>
                    <a:pt x="2735" y="5542"/>
                    <a:pt x="2709" y="5555"/>
                  </a:cubicBezTo>
                  <a:lnTo>
                    <a:pt x="1496" y="6120"/>
                  </a:lnTo>
                  <a:lnTo>
                    <a:pt x="1557" y="4784"/>
                  </a:lnTo>
                  <a:cubicBezTo>
                    <a:pt x="1557" y="4733"/>
                    <a:pt x="1543" y="4686"/>
                    <a:pt x="1510" y="4650"/>
                  </a:cubicBezTo>
                  <a:cubicBezTo>
                    <a:pt x="471" y="3339"/>
                    <a:pt x="909" y="1401"/>
                    <a:pt x="2412" y="662"/>
                  </a:cubicBezTo>
                  <a:cubicBezTo>
                    <a:pt x="2786" y="480"/>
                    <a:pt x="3178" y="394"/>
                    <a:pt x="3563" y="394"/>
                  </a:cubicBezTo>
                  <a:cubicBezTo>
                    <a:pt x="4726" y="394"/>
                    <a:pt x="5817" y="1175"/>
                    <a:pt x="6113" y="2401"/>
                  </a:cubicBezTo>
                  <a:cubicBezTo>
                    <a:pt x="6139" y="2506"/>
                    <a:pt x="6220" y="2553"/>
                    <a:pt x="6302" y="2553"/>
                  </a:cubicBezTo>
                  <a:cubicBezTo>
                    <a:pt x="6420" y="2553"/>
                    <a:pt x="6539" y="2458"/>
                    <a:pt x="6501" y="2306"/>
                  </a:cubicBezTo>
                  <a:cubicBezTo>
                    <a:pt x="6159" y="898"/>
                    <a:pt x="4905" y="0"/>
                    <a:pt x="3565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530;p63">
              <a:extLst>
                <a:ext uri="{FF2B5EF4-FFF2-40B4-BE49-F238E27FC236}">
                  <a16:creationId xmlns:a16="http://schemas.microsoft.com/office/drawing/2014/main" id="{E5D65C51-29E5-C34B-E51B-4D60C46195A1}"/>
                </a:ext>
              </a:extLst>
            </p:cNvPr>
            <p:cNvSpPr/>
            <p:nvPr/>
          </p:nvSpPr>
          <p:spPr>
            <a:xfrm>
              <a:off x="1352587" y="1584137"/>
              <a:ext cx="155837" cy="290202"/>
            </a:xfrm>
            <a:custGeom>
              <a:avLst/>
              <a:gdLst/>
              <a:ahLst/>
              <a:cxnLst/>
              <a:rect l="l" t="t" r="r" b="b"/>
              <a:pathLst>
                <a:path w="5944" h="11069" extrusionOk="0">
                  <a:moveTo>
                    <a:pt x="1402" y="399"/>
                  </a:moveTo>
                  <a:cubicBezTo>
                    <a:pt x="1580" y="399"/>
                    <a:pt x="1728" y="543"/>
                    <a:pt x="1728" y="725"/>
                  </a:cubicBezTo>
                  <a:lnTo>
                    <a:pt x="1728" y="2601"/>
                  </a:lnTo>
                  <a:lnTo>
                    <a:pt x="1076" y="2601"/>
                  </a:lnTo>
                  <a:lnTo>
                    <a:pt x="1076" y="725"/>
                  </a:lnTo>
                  <a:lnTo>
                    <a:pt x="1080" y="725"/>
                  </a:lnTo>
                  <a:cubicBezTo>
                    <a:pt x="1076" y="543"/>
                    <a:pt x="1225" y="399"/>
                    <a:pt x="1402" y="399"/>
                  </a:cubicBezTo>
                  <a:close/>
                  <a:moveTo>
                    <a:pt x="4546" y="399"/>
                  </a:moveTo>
                  <a:cubicBezTo>
                    <a:pt x="4723" y="399"/>
                    <a:pt x="4868" y="543"/>
                    <a:pt x="4868" y="725"/>
                  </a:cubicBezTo>
                  <a:lnTo>
                    <a:pt x="4868" y="2601"/>
                  </a:lnTo>
                  <a:lnTo>
                    <a:pt x="4220" y="2601"/>
                  </a:lnTo>
                  <a:lnTo>
                    <a:pt x="4220" y="725"/>
                  </a:lnTo>
                  <a:cubicBezTo>
                    <a:pt x="4220" y="543"/>
                    <a:pt x="4365" y="399"/>
                    <a:pt x="4546" y="399"/>
                  </a:cubicBezTo>
                  <a:close/>
                  <a:moveTo>
                    <a:pt x="5545" y="2999"/>
                  </a:moveTo>
                  <a:lnTo>
                    <a:pt x="5545" y="3622"/>
                  </a:lnTo>
                  <a:lnTo>
                    <a:pt x="399" y="3622"/>
                  </a:lnTo>
                  <a:lnTo>
                    <a:pt x="399" y="2999"/>
                  </a:lnTo>
                  <a:close/>
                  <a:moveTo>
                    <a:pt x="3724" y="6878"/>
                  </a:moveTo>
                  <a:lnTo>
                    <a:pt x="3724" y="7446"/>
                  </a:lnTo>
                  <a:lnTo>
                    <a:pt x="2221" y="7446"/>
                  </a:lnTo>
                  <a:lnTo>
                    <a:pt x="2221" y="6878"/>
                  </a:lnTo>
                  <a:close/>
                  <a:moveTo>
                    <a:pt x="3535" y="7848"/>
                  </a:moveTo>
                  <a:lnTo>
                    <a:pt x="3535" y="8417"/>
                  </a:lnTo>
                  <a:lnTo>
                    <a:pt x="2409" y="8417"/>
                  </a:lnTo>
                  <a:lnTo>
                    <a:pt x="2409" y="7848"/>
                  </a:lnTo>
                  <a:close/>
                  <a:moveTo>
                    <a:pt x="1402" y="0"/>
                  </a:moveTo>
                  <a:cubicBezTo>
                    <a:pt x="1000" y="0"/>
                    <a:pt x="678" y="323"/>
                    <a:pt x="678" y="725"/>
                  </a:cubicBezTo>
                  <a:lnTo>
                    <a:pt x="678" y="2601"/>
                  </a:lnTo>
                  <a:lnTo>
                    <a:pt x="200" y="2601"/>
                  </a:lnTo>
                  <a:cubicBezTo>
                    <a:pt x="197" y="2600"/>
                    <a:pt x="195" y="2600"/>
                    <a:pt x="193" y="2600"/>
                  </a:cubicBezTo>
                  <a:cubicBezTo>
                    <a:pt x="84" y="2600"/>
                    <a:pt x="0" y="2690"/>
                    <a:pt x="0" y="2800"/>
                  </a:cubicBezTo>
                  <a:lnTo>
                    <a:pt x="0" y="3821"/>
                  </a:lnTo>
                  <a:cubicBezTo>
                    <a:pt x="0" y="3933"/>
                    <a:pt x="87" y="4020"/>
                    <a:pt x="200" y="4020"/>
                  </a:cubicBezTo>
                  <a:lnTo>
                    <a:pt x="254" y="4020"/>
                  </a:lnTo>
                  <a:lnTo>
                    <a:pt x="254" y="4755"/>
                  </a:lnTo>
                  <a:cubicBezTo>
                    <a:pt x="254" y="4799"/>
                    <a:pt x="272" y="4846"/>
                    <a:pt x="301" y="4879"/>
                  </a:cubicBezTo>
                  <a:lnTo>
                    <a:pt x="917" y="5643"/>
                  </a:lnTo>
                  <a:cubicBezTo>
                    <a:pt x="961" y="5697"/>
                    <a:pt x="1016" y="5719"/>
                    <a:pt x="1069" y="5719"/>
                  </a:cubicBezTo>
                  <a:cubicBezTo>
                    <a:pt x="1217" y="5719"/>
                    <a:pt x="1354" y="5542"/>
                    <a:pt x="1228" y="5389"/>
                  </a:cubicBezTo>
                  <a:lnTo>
                    <a:pt x="656" y="4683"/>
                  </a:lnTo>
                  <a:lnTo>
                    <a:pt x="656" y="4024"/>
                  </a:lnTo>
                  <a:lnTo>
                    <a:pt x="5288" y="4024"/>
                  </a:lnTo>
                  <a:lnTo>
                    <a:pt x="5288" y="4683"/>
                  </a:lnTo>
                  <a:lnTo>
                    <a:pt x="3832" y="6476"/>
                  </a:lnTo>
                  <a:lnTo>
                    <a:pt x="2108" y="6476"/>
                  </a:lnTo>
                  <a:lnTo>
                    <a:pt x="1768" y="6056"/>
                  </a:lnTo>
                  <a:cubicBezTo>
                    <a:pt x="1733" y="5975"/>
                    <a:pt x="1657" y="5932"/>
                    <a:pt x="1580" y="5932"/>
                  </a:cubicBezTo>
                  <a:cubicBezTo>
                    <a:pt x="1522" y="5932"/>
                    <a:pt x="1464" y="5957"/>
                    <a:pt x="1424" y="6009"/>
                  </a:cubicBezTo>
                  <a:lnTo>
                    <a:pt x="1420" y="6019"/>
                  </a:lnTo>
                  <a:cubicBezTo>
                    <a:pt x="1362" y="6092"/>
                    <a:pt x="1362" y="6193"/>
                    <a:pt x="1424" y="6266"/>
                  </a:cubicBezTo>
                  <a:lnTo>
                    <a:pt x="1822" y="6758"/>
                  </a:lnTo>
                  <a:lnTo>
                    <a:pt x="1822" y="7646"/>
                  </a:lnTo>
                  <a:cubicBezTo>
                    <a:pt x="1822" y="7751"/>
                    <a:pt x="1902" y="7841"/>
                    <a:pt x="2010" y="7845"/>
                  </a:cubicBezTo>
                  <a:lnTo>
                    <a:pt x="2010" y="8616"/>
                  </a:lnTo>
                  <a:cubicBezTo>
                    <a:pt x="2010" y="8725"/>
                    <a:pt x="2097" y="8815"/>
                    <a:pt x="2210" y="8815"/>
                  </a:cubicBezTo>
                  <a:lnTo>
                    <a:pt x="2246" y="8815"/>
                  </a:lnTo>
                  <a:lnTo>
                    <a:pt x="2246" y="10865"/>
                  </a:lnTo>
                  <a:cubicBezTo>
                    <a:pt x="2246" y="10978"/>
                    <a:pt x="2336" y="11068"/>
                    <a:pt x="2449" y="11068"/>
                  </a:cubicBezTo>
                  <a:lnTo>
                    <a:pt x="3495" y="11068"/>
                  </a:lnTo>
                  <a:cubicBezTo>
                    <a:pt x="3608" y="11068"/>
                    <a:pt x="3695" y="10978"/>
                    <a:pt x="3695" y="10865"/>
                  </a:cubicBezTo>
                  <a:lnTo>
                    <a:pt x="3695" y="10087"/>
                  </a:lnTo>
                  <a:cubicBezTo>
                    <a:pt x="3695" y="9954"/>
                    <a:pt x="3595" y="9888"/>
                    <a:pt x="3495" y="9888"/>
                  </a:cubicBezTo>
                  <a:cubicBezTo>
                    <a:pt x="3396" y="9888"/>
                    <a:pt x="3296" y="9954"/>
                    <a:pt x="3296" y="10087"/>
                  </a:cubicBezTo>
                  <a:lnTo>
                    <a:pt x="3296" y="10666"/>
                  </a:lnTo>
                  <a:lnTo>
                    <a:pt x="2648" y="10666"/>
                  </a:lnTo>
                  <a:lnTo>
                    <a:pt x="2648" y="8819"/>
                  </a:lnTo>
                  <a:lnTo>
                    <a:pt x="3296" y="8819"/>
                  </a:lnTo>
                  <a:lnTo>
                    <a:pt x="3296" y="9301"/>
                  </a:lnTo>
                  <a:cubicBezTo>
                    <a:pt x="3296" y="9433"/>
                    <a:pt x="3396" y="9499"/>
                    <a:pt x="3495" y="9499"/>
                  </a:cubicBezTo>
                  <a:cubicBezTo>
                    <a:pt x="3595" y="9499"/>
                    <a:pt x="3695" y="9433"/>
                    <a:pt x="3695" y="9301"/>
                  </a:cubicBezTo>
                  <a:lnTo>
                    <a:pt x="3695" y="8819"/>
                  </a:lnTo>
                  <a:lnTo>
                    <a:pt x="3731" y="8819"/>
                  </a:lnTo>
                  <a:cubicBezTo>
                    <a:pt x="3843" y="8819"/>
                    <a:pt x="3934" y="8729"/>
                    <a:pt x="3934" y="8616"/>
                  </a:cubicBezTo>
                  <a:lnTo>
                    <a:pt x="3934" y="7848"/>
                  </a:lnTo>
                  <a:cubicBezTo>
                    <a:pt x="4039" y="7841"/>
                    <a:pt x="4122" y="7754"/>
                    <a:pt x="4122" y="7649"/>
                  </a:cubicBezTo>
                  <a:lnTo>
                    <a:pt x="4122" y="6758"/>
                  </a:lnTo>
                  <a:lnTo>
                    <a:pt x="5643" y="4882"/>
                  </a:lnTo>
                  <a:cubicBezTo>
                    <a:pt x="5672" y="4846"/>
                    <a:pt x="5687" y="4803"/>
                    <a:pt x="5687" y="4755"/>
                  </a:cubicBezTo>
                  <a:lnTo>
                    <a:pt x="5687" y="4024"/>
                  </a:lnTo>
                  <a:lnTo>
                    <a:pt x="5744" y="4024"/>
                  </a:lnTo>
                  <a:cubicBezTo>
                    <a:pt x="5853" y="4024"/>
                    <a:pt x="5944" y="3933"/>
                    <a:pt x="5944" y="3821"/>
                  </a:cubicBezTo>
                  <a:lnTo>
                    <a:pt x="5944" y="2796"/>
                  </a:lnTo>
                  <a:cubicBezTo>
                    <a:pt x="5944" y="2687"/>
                    <a:pt x="5853" y="2601"/>
                    <a:pt x="5744" y="2601"/>
                  </a:cubicBezTo>
                  <a:lnTo>
                    <a:pt x="5266" y="2601"/>
                  </a:lnTo>
                  <a:lnTo>
                    <a:pt x="5266" y="725"/>
                  </a:lnTo>
                  <a:cubicBezTo>
                    <a:pt x="5266" y="323"/>
                    <a:pt x="4944" y="0"/>
                    <a:pt x="4542" y="0"/>
                  </a:cubicBezTo>
                  <a:cubicBezTo>
                    <a:pt x="4144" y="0"/>
                    <a:pt x="3818" y="323"/>
                    <a:pt x="3818" y="725"/>
                  </a:cubicBezTo>
                  <a:lnTo>
                    <a:pt x="3818" y="2601"/>
                  </a:lnTo>
                  <a:lnTo>
                    <a:pt x="2126" y="2601"/>
                  </a:lnTo>
                  <a:lnTo>
                    <a:pt x="2126" y="725"/>
                  </a:lnTo>
                  <a:cubicBezTo>
                    <a:pt x="2126" y="323"/>
                    <a:pt x="1800" y="0"/>
                    <a:pt x="140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531;p63">
              <a:extLst>
                <a:ext uri="{FF2B5EF4-FFF2-40B4-BE49-F238E27FC236}">
                  <a16:creationId xmlns:a16="http://schemas.microsoft.com/office/drawing/2014/main" id="{AF706355-F682-F6E5-A764-789B3823B733}"/>
                </a:ext>
              </a:extLst>
            </p:cNvPr>
            <p:cNvSpPr/>
            <p:nvPr/>
          </p:nvSpPr>
          <p:spPr>
            <a:xfrm>
              <a:off x="1394745" y="1695404"/>
              <a:ext cx="71443" cy="10487"/>
            </a:xfrm>
            <a:custGeom>
              <a:avLst/>
              <a:gdLst/>
              <a:ahLst/>
              <a:cxnLst/>
              <a:rect l="l" t="t" r="r" b="b"/>
              <a:pathLst>
                <a:path w="2725" h="400" extrusionOk="0">
                  <a:moveTo>
                    <a:pt x="268" y="1"/>
                  </a:moveTo>
                  <a:cubicBezTo>
                    <a:pt x="0" y="1"/>
                    <a:pt x="0" y="399"/>
                    <a:pt x="268" y="399"/>
                  </a:cubicBezTo>
                  <a:lnTo>
                    <a:pt x="2460" y="399"/>
                  </a:lnTo>
                  <a:cubicBezTo>
                    <a:pt x="2724" y="399"/>
                    <a:pt x="2724" y="1"/>
                    <a:pt x="2460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532;p63">
              <a:extLst>
                <a:ext uri="{FF2B5EF4-FFF2-40B4-BE49-F238E27FC236}">
                  <a16:creationId xmlns:a16="http://schemas.microsoft.com/office/drawing/2014/main" id="{13DF3786-0F9D-1D47-8BC8-172890C0E540}"/>
                </a:ext>
              </a:extLst>
            </p:cNvPr>
            <p:cNvSpPr/>
            <p:nvPr/>
          </p:nvSpPr>
          <p:spPr>
            <a:xfrm>
              <a:off x="1544578" y="1539594"/>
              <a:ext cx="76188" cy="116117"/>
            </a:xfrm>
            <a:custGeom>
              <a:avLst/>
              <a:gdLst/>
              <a:ahLst/>
              <a:cxnLst/>
              <a:rect l="l" t="t" r="r" b="b"/>
              <a:pathLst>
                <a:path w="2906" h="4429" extrusionOk="0">
                  <a:moveTo>
                    <a:pt x="2007" y="403"/>
                  </a:moveTo>
                  <a:lnTo>
                    <a:pt x="1297" y="1344"/>
                  </a:lnTo>
                  <a:cubicBezTo>
                    <a:pt x="1199" y="1478"/>
                    <a:pt x="1294" y="1667"/>
                    <a:pt x="1456" y="1667"/>
                  </a:cubicBezTo>
                  <a:lnTo>
                    <a:pt x="2221" y="1667"/>
                  </a:lnTo>
                  <a:lnTo>
                    <a:pt x="1145" y="2956"/>
                  </a:lnTo>
                  <a:lnTo>
                    <a:pt x="1485" y="2210"/>
                  </a:lnTo>
                  <a:cubicBezTo>
                    <a:pt x="1543" y="2076"/>
                    <a:pt x="1449" y="1927"/>
                    <a:pt x="1304" y="1927"/>
                  </a:cubicBezTo>
                  <a:lnTo>
                    <a:pt x="595" y="1927"/>
                  </a:lnTo>
                  <a:lnTo>
                    <a:pt x="1456" y="403"/>
                  </a:lnTo>
                  <a:close/>
                  <a:moveTo>
                    <a:pt x="1341" y="1"/>
                  </a:moveTo>
                  <a:cubicBezTo>
                    <a:pt x="1268" y="1"/>
                    <a:pt x="1203" y="40"/>
                    <a:pt x="1167" y="102"/>
                  </a:cubicBezTo>
                  <a:lnTo>
                    <a:pt x="77" y="2029"/>
                  </a:lnTo>
                  <a:cubicBezTo>
                    <a:pt x="1" y="2163"/>
                    <a:pt x="98" y="2326"/>
                    <a:pt x="250" y="2326"/>
                  </a:cubicBezTo>
                  <a:lnTo>
                    <a:pt x="993" y="2326"/>
                  </a:lnTo>
                  <a:lnTo>
                    <a:pt x="167" y="4144"/>
                  </a:lnTo>
                  <a:cubicBezTo>
                    <a:pt x="124" y="4234"/>
                    <a:pt x="156" y="4343"/>
                    <a:pt x="243" y="4397"/>
                  </a:cubicBezTo>
                  <a:cubicBezTo>
                    <a:pt x="275" y="4418"/>
                    <a:pt x="312" y="4429"/>
                    <a:pt x="348" y="4429"/>
                  </a:cubicBezTo>
                  <a:cubicBezTo>
                    <a:pt x="406" y="4429"/>
                    <a:pt x="464" y="4403"/>
                    <a:pt x="504" y="4354"/>
                  </a:cubicBezTo>
                  <a:lnTo>
                    <a:pt x="2797" y="1594"/>
                  </a:lnTo>
                  <a:cubicBezTo>
                    <a:pt x="2905" y="1464"/>
                    <a:pt x="2815" y="1265"/>
                    <a:pt x="2644" y="1265"/>
                  </a:cubicBezTo>
                  <a:lnTo>
                    <a:pt x="1858" y="1265"/>
                  </a:lnTo>
                  <a:lnTo>
                    <a:pt x="2568" y="323"/>
                  </a:lnTo>
                  <a:cubicBezTo>
                    <a:pt x="2666" y="189"/>
                    <a:pt x="2572" y="1"/>
                    <a:pt x="2409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/>
          <p:nvPr/>
        </p:nvSpPr>
        <p:spPr>
          <a:xfrm>
            <a:off x="1209637" y="1503135"/>
            <a:ext cx="1326172" cy="6517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6745773" y="1511344"/>
            <a:ext cx="1326172" cy="6517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663850" y="626976"/>
            <a:ext cx="222474" cy="142092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665553" y="3581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Algorithm</a:t>
            </a:r>
            <a:endParaRPr dirty="0"/>
          </a:p>
        </p:txBody>
      </p:sp>
      <p:sp>
        <p:nvSpPr>
          <p:cNvPr id="374" name="Google Shape;374;p29"/>
          <p:cNvSpPr/>
          <p:nvPr/>
        </p:nvSpPr>
        <p:spPr>
          <a:xfrm rot="5400000">
            <a:off x="6231959" y="517268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 rot="5400000">
            <a:off x="2829648" y="142755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BFS</a:t>
            </a:r>
            <a:endParaRPr sz="2400" dirty="0"/>
          </a:p>
        </p:txBody>
      </p:sp>
      <p:sp>
        <p:nvSpPr>
          <p:cNvPr id="377" name="Google Shape;377;p29"/>
          <p:cNvSpPr txBox="1">
            <a:spLocks noGrp="1"/>
          </p:cNvSpPr>
          <p:nvPr>
            <p:ph type="subTitle" idx="1"/>
          </p:nvPr>
        </p:nvSpPr>
        <p:spPr>
          <a:xfrm>
            <a:off x="690188" y="2831975"/>
            <a:ext cx="2305500" cy="1645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Gets The Shortest Path Using Queues, and it searches by level order.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-apple-syste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-apple-syste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-apple-system"/>
              </a:rPr>
              <a:t>O(V+E)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DFS</a:t>
            </a:r>
            <a:endParaRPr dirty="0"/>
          </a:p>
        </p:txBody>
      </p:sp>
      <p:sp>
        <p:nvSpPr>
          <p:cNvPr id="379" name="Google Shape;379;p29"/>
          <p:cNvSpPr txBox="1">
            <a:spLocks noGrp="1"/>
          </p:cNvSpPr>
          <p:nvPr>
            <p:ph type="subTitle" idx="3"/>
          </p:nvPr>
        </p:nvSpPr>
        <p:spPr>
          <a:xfrm>
            <a:off x="3419246" y="2835939"/>
            <a:ext cx="2305500" cy="1641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Anaheim" panose="020B0604020202020204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Anaheim" panose="020B0604020202020204" charset="0"/>
              </a:rPr>
              <a:t>raverses a graph in 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naheim" panose="020B0604020202020204" charset="0"/>
              </a:rPr>
              <a:t>depthward</a:t>
            </a:r>
            <a:r>
              <a:rPr lang="en-US" b="0" i="0" dirty="0">
                <a:solidFill>
                  <a:srgbClr val="FFFFFF"/>
                </a:solidFill>
                <a:effectLst/>
                <a:latin typeface="Anaheim" panose="020B0604020202020204" charset="0"/>
              </a:rPr>
              <a:t> motion and uses a stack.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Anaheim" panose="020B0604020202020204" charset="0"/>
              </a:rPr>
              <a:t>O(V+E)</a:t>
            </a:r>
            <a:endParaRPr dirty="0">
              <a:latin typeface="Anaheim" panose="020B0604020202020204" charset="0"/>
            </a:endParaRPr>
          </a:p>
        </p:txBody>
      </p:sp>
      <p:sp>
        <p:nvSpPr>
          <p:cNvPr id="384" name="Google Shape;384;p29"/>
          <p:cNvSpPr txBox="1">
            <a:spLocks noGrp="1"/>
          </p:cNvSpPr>
          <p:nvPr>
            <p:ph type="title" idx="8"/>
          </p:nvPr>
        </p:nvSpPr>
        <p:spPr>
          <a:xfrm>
            <a:off x="6256109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9"/>
          </p:nvPr>
        </p:nvSpPr>
        <p:spPr>
          <a:xfrm>
            <a:off x="6118500" y="2832209"/>
            <a:ext cx="2305500" cy="1641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Gets the lower cost path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O(V^2)</a:t>
            </a:r>
          </a:p>
        </p:txBody>
      </p:sp>
      <p:sp>
        <p:nvSpPr>
          <p:cNvPr id="34" name="Google Shape;369;p29">
            <a:extLst>
              <a:ext uri="{FF2B5EF4-FFF2-40B4-BE49-F238E27FC236}">
                <a16:creationId xmlns:a16="http://schemas.microsoft.com/office/drawing/2014/main" id="{7E5F036C-6E58-C113-A6CB-D764D4B41510}"/>
              </a:ext>
            </a:extLst>
          </p:cNvPr>
          <p:cNvSpPr/>
          <p:nvPr/>
        </p:nvSpPr>
        <p:spPr>
          <a:xfrm>
            <a:off x="3908910" y="1511344"/>
            <a:ext cx="1326172" cy="6517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udiowide" panose="020B0604020202020204" charset="0"/>
              </a:rPr>
              <a:t>DFS</a:t>
            </a:r>
            <a:endParaRPr sz="2400" dirty="0">
              <a:latin typeface="Audiowide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1"/>
          <p:cNvSpPr/>
          <p:nvPr/>
        </p:nvSpPr>
        <p:spPr>
          <a:xfrm>
            <a:off x="3292987" y="868771"/>
            <a:ext cx="337208" cy="215395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-545420" y="582421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Pymaze</a:t>
            </a:r>
            <a:endParaRPr dirty="0"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1"/>
          </p:nvPr>
        </p:nvSpPr>
        <p:spPr>
          <a:xfrm>
            <a:off x="2626930" y="2520111"/>
            <a:ext cx="5486399" cy="1514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2000" b="1" dirty="0">
                <a:effectLst/>
                <a:latin typeface="Anaheim" panose="020B0604020202020204" charset="0"/>
              </a:rPr>
              <a:t>The module </a:t>
            </a:r>
            <a:r>
              <a:rPr lang="en-US" sz="2000" b="1" dirty="0" err="1">
                <a:effectLst/>
                <a:latin typeface="Anaheim" panose="020B0604020202020204" charset="0"/>
              </a:rPr>
              <a:t>pyamaze</a:t>
            </a:r>
            <a:r>
              <a:rPr lang="en-US" sz="2000" b="1" dirty="0">
                <a:effectLst/>
                <a:latin typeface="Anaheim" panose="020B0604020202020204" charset="0"/>
              </a:rPr>
              <a:t> is created for the easy generation of random maze and apply different search algorithm efficiently.</a:t>
            </a:r>
            <a:endParaRPr lang="en-US" sz="2000" dirty="0">
              <a:effectLst/>
              <a:latin typeface="Anaheim" panose="020B0604020202020204" charset="0"/>
            </a:endParaRPr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1"/>
          <p:cNvSpPr/>
          <p:nvPr/>
        </p:nvSpPr>
        <p:spPr>
          <a:xfrm rot="5400000">
            <a:off x="4638285" y="657116"/>
            <a:ext cx="828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1"/>
          <p:cNvSpPr/>
          <p:nvPr/>
        </p:nvSpPr>
        <p:spPr>
          <a:xfrm rot="10800000">
            <a:off x="1770847" y="918804"/>
            <a:ext cx="87000" cy="98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D811E06-FD34-4B2B-88EB-80BDE230E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2869"/>
            <a:ext cx="2825087" cy="3020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14BF7-5332-4D11-96C8-60FE3CABF4BE}"/>
              </a:ext>
            </a:extLst>
          </p:cNvPr>
          <p:cNvSpPr txBox="1"/>
          <p:nvPr/>
        </p:nvSpPr>
        <p:spPr>
          <a:xfrm>
            <a:off x="332664" y="599659"/>
            <a:ext cx="81784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harter"/>
                <a:cs typeface="Arial"/>
                <a:sym typeface="Arial"/>
              </a:rPr>
              <a:t> 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cs typeface="Arial"/>
                <a:sym typeface="Anaheim"/>
              </a:rPr>
              <a:t>maze_map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cs typeface="Arial"/>
                <a:sym typeface="Anaheim"/>
              </a:rPr>
              <a:t>: It is a dictionary with the keys as the cells of the Maze and value as another dictionary with the information of the four walls of that cell in four directions; East, West, North and South.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6B353-A1DB-F20E-6DF2-5DAADA01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4" y="1353466"/>
            <a:ext cx="2934393" cy="3127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EE90B2-3194-A2CA-024B-D5407C03A5A3}"/>
              </a:ext>
            </a:extLst>
          </p:cNvPr>
          <p:cNvSpPr txBox="1"/>
          <p:nvPr/>
        </p:nvSpPr>
        <p:spPr>
          <a:xfrm>
            <a:off x="6234545" y="2094807"/>
            <a:ext cx="1255222" cy="96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4A4C4-9A44-B976-6B4A-613C0E333E32}"/>
              </a:ext>
            </a:extLst>
          </p:cNvPr>
          <p:cNvSpPr txBox="1"/>
          <p:nvPr/>
        </p:nvSpPr>
        <p:spPr>
          <a:xfrm>
            <a:off x="3424844" y="1255020"/>
            <a:ext cx="585216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aheim"/>
                <a:cs typeface="Arial"/>
                <a:sym typeface="Arial"/>
              </a:rPr>
              <a:t>{(1, 1): {'E': 1, 'W': 0, 'N': 0, 'S': 0}, (2, 1): {'E': 1, 'W': 0, 'N': 0, 'S': 1}, (3, 1): {'E': 1, 'W': 0, 'N': 1, 'S': 0}, (4, 1): {'E': 1, 'W': 0, 'N': 0, 'S': 1}, (5, 1): {'E': 0, 'W': 0, 'N': 1, 'S': 1}, (6, 1): {'E': 1, 'W': 0, 'N': 1, 'S': 1}, (7, 1): {'E': 1, 'W': 0, 'N': 1, 'S': 0}, (1, 2): {'E': 0, 'W': 1, 'N': 0, 'S': 1}, (2, 2): {'E': 0, 'W': 1, 'N': 1, 'S': 0}, (3, 2): {'E': 0, 'W': 1, 'N': 0, 'S': 1}, (4, 2): {'E': 0, 'W': 1, 'N': 1, 'S': 1}, (5, 2): {'E': 1, 'W': 0, 'N': 1, 'S': 0}, (6, 2): {'E': 1, 'W': 1, 'N': 0, 'S': 0}, (7, 2): {'E': 1, 'W': 1, 'N': 0, 'S': 0}, (1, 3): {'E': 1, 'W': 0, 'N': 0, 'S': 0}, (2, 3): {'E': 1, 'W': 0, 'N': 0, 'S': 1}, (3, 3): {'E': 0, 'W': 0, 'N': 1, 'S': 1}, (4, 3): {'E': 1, 'W': 0, 'N': 1, 'S': 1}, (5, 3): {'E': 1, 'W': 1, 'N': 1, 'S': 1}, (6, 3): {'E': 0, 'W': 1, 'N': 1, 'S': 1}, (7, 3): {'E': 1, 'W': 1, 'N': 1, 'S': 0}, (1, 4): {'E': 1, 'W': 1, 'N': 0, 'S': 1}, (2, 4): {'E': 0, 'W': 1, 'N': 1, 'S': 0}, (3, 4): {'E': 1, 'W': 0, 'N': 0, 'S': 1}, (4, 4): {'E': 1, 'W': 1, 'N': 1, 'S': 0}, (5, 4): {'E': 1, 'W': 1, 'N': 0, 'S': 1}, (6, 4): {'E': 0, 'W': 0, 'N': 1, 'S': 1}, (7, 4): {'E': 1, 'W': 1, 'N': 1, 'S': 0}, (1, 5): {'E': 0, 'W': 1, 'N': 0, 'S': 1}, (2, 5): {'E': 0, 'W': 0, 'N': 1, 'S': 1}, (3, 5): {'E': 0, 'W': 1, 'N': 1, 'S': 0}, (4, 5): {'E': 0, 'W': 1, 'N': 0, 'S': 1}, (5, 5): {'E': 0, 'W': 1, 'N': 1, 'S': 1}, (6, 5): {'E': 0, 'W': 0, 'N': 1, 'S': 1}, (7, 5): {'E': 0, 'W': 1, 'N': 1, 'S': 0}}</a:t>
            </a:r>
          </a:p>
        </p:txBody>
      </p:sp>
    </p:spTree>
    <p:extLst>
      <p:ext uri="{BB962C8B-B14F-4D97-AF65-F5344CB8AC3E}">
        <p14:creationId xmlns:p14="http://schemas.microsoft.com/office/powerpoint/2010/main" val="28189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/>
          <p:nvPr/>
        </p:nvSpPr>
        <p:spPr>
          <a:xfrm>
            <a:off x="1339889" y="371183"/>
            <a:ext cx="330967" cy="211429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22" name="Google Shape;522;p32"/>
          <p:cNvSpPr/>
          <p:nvPr/>
        </p:nvSpPr>
        <p:spPr>
          <a:xfrm>
            <a:off x="6521356" y="511115"/>
            <a:ext cx="330967" cy="211429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23" name="Google Shape;523;p32"/>
          <p:cNvSpPr/>
          <p:nvPr/>
        </p:nvSpPr>
        <p:spPr>
          <a:xfrm>
            <a:off x="2786500" y="456115"/>
            <a:ext cx="351300" cy="3513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 txBox="1">
            <a:spLocks noGrp="1"/>
          </p:cNvSpPr>
          <p:nvPr>
            <p:ph type="subTitle" idx="1"/>
          </p:nvPr>
        </p:nvSpPr>
        <p:spPr>
          <a:xfrm>
            <a:off x="141889" y="868962"/>
            <a:ext cx="5651586" cy="3978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a queue (</a:t>
            </a:r>
            <a:r>
              <a:rPr lang="en-US" dirty="0" err="1"/>
              <a:t>possible_cells</a:t>
            </a:r>
            <a:r>
              <a:rPr lang="en-US" dirty="0"/>
              <a:t>) and a list (</a:t>
            </a:r>
            <a:r>
              <a:rPr lang="en-US" dirty="0" err="1"/>
              <a:t>visited_lists</a:t>
            </a:r>
            <a:r>
              <a:rPr lang="en-US" dirty="0"/>
              <a:t>).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first we put start (5,5) in both lists.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current cell = the first element in </a:t>
            </a:r>
            <a:r>
              <a:rPr lang="en-US" dirty="0" err="1"/>
              <a:t>possible_cells</a:t>
            </a:r>
            <a:r>
              <a:rPr lang="en-US" dirty="0"/>
              <a:t> queue.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we check directions "EWSN" if </a:t>
            </a:r>
            <a:r>
              <a:rPr lang="en-US" dirty="0" err="1"/>
              <a:t>next_cell</a:t>
            </a:r>
            <a:r>
              <a:rPr lang="en-US" dirty="0"/>
              <a:t> is not in visited then we append this cell in both lists.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stopped when the possible cells is empty or we reached the goal(1,1).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get the </a:t>
            </a:r>
            <a:r>
              <a:rPr lang="en-US" dirty="0" err="1"/>
              <a:t>bfs</a:t>
            </a:r>
            <a:r>
              <a:rPr lang="en-US" dirty="0"/>
              <a:t> bath we create a dictionary (</a:t>
            </a:r>
            <a:r>
              <a:rPr lang="en-US" dirty="0" err="1"/>
              <a:t>bfspath</a:t>
            </a:r>
            <a:r>
              <a:rPr lang="en-US" dirty="0"/>
              <a:t>) that contains </a:t>
            </a:r>
            <a:r>
              <a:rPr lang="en-US" dirty="0" err="1"/>
              <a:t>next_cells</a:t>
            </a:r>
            <a:r>
              <a:rPr lang="en-US" dirty="0"/>
              <a:t> as a key while </a:t>
            </a:r>
            <a:r>
              <a:rPr lang="en-US" dirty="0" err="1"/>
              <a:t>current_cell</a:t>
            </a:r>
            <a:r>
              <a:rPr lang="en-US" dirty="0"/>
              <a:t> as a value till reach the start. And this is the shortest path lengths.</a:t>
            </a:r>
            <a:endParaRPr dirty="0"/>
          </a:p>
        </p:txBody>
      </p:sp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1010550" y="296262"/>
            <a:ext cx="712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Breadth First Search</a:t>
            </a:r>
            <a:endParaRPr dirty="0"/>
          </a:p>
        </p:txBody>
      </p:sp>
      <p:sp>
        <p:nvSpPr>
          <p:cNvPr id="530" name="Google Shape;530;p32"/>
          <p:cNvSpPr/>
          <p:nvPr/>
        </p:nvSpPr>
        <p:spPr>
          <a:xfrm rot="10800000">
            <a:off x="3463782" y="750364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 rot="10800000">
            <a:off x="7543350" y="631765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23D2A4-F216-4C78-8AD1-F1D6FA72A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50" y="1311964"/>
            <a:ext cx="3133952" cy="3831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/>
          <p:nvPr/>
        </p:nvSpPr>
        <p:spPr>
          <a:xfrm>
            <a:off x="5793475" y="471655"/>
            <a:ext cx="330967" cy="211429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22" name="Google Shape;522;p32"/>
          <p:cNvSpPr/>
          <p:nvPr/>
        </p:nvSpPr>
        <p:spPr>
          <a:xfrm>
            <a:off x="2413800" y="534197"/>
            <a:ext cx="330967" cy="211429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523" name="Google Shape;523;p32"/>
          <p:cNvSpPr/>
          <p:nvPr/>
        </p:nvSpPr>
        <p:spPr>
          <a:xfrm>
            <a:off x="1636483" y="433036"/>
            <a:ext cx="351300" cy="3513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2"/>
          <p:cNvSpPr txBox="1">
            <a:spLocks noGrp="1"/>
          </p:cNvSpPr>
          <p:nvPr>
            <p:ph type="subTitle" idx="1"/>
          </p:nvPr>
        </p:nvSpPr>
        <p:spPr>
          <a:xfrm>
            <a:off x="141889" y="868962"/>
            <a:ext cx="5651586" cy="3978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two Stacks (Lists in python) one has (</a:t>
            </a:r>
            <a:r>
              <a:rPr lang="en-US" dirty="0" err="1"/>
              <a:t>possible_cells</a:t>
            </a:r>
            <a:r>
              <a:rPr lang="en-US" dirty="0"/>
              <a:t>) and on has (</a:t>
            </a:r>
            <a:r>
              <a:rPr lang="en-US" dirty="0" err="1"/>
              <a:t>visited_lists</a:t>
            </a:r>
            <a:r>
              <a:rPr lang="en-US" dirty="0"/>
              <a:t>).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Declare the start is the end of the maze (5,5)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current cell = the first element in </a:t>
            </a:r>
            <a:r>
              <a:rPr lang="en-US" dirty="0" err="1"/>
              <a:t>possible_cells</a:t>
            </a:r>
            <a:r>
              <a:rPr lang="en-US" dirty="0"/>
              <a:t> stack.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we check directions "EWSN" if </a:t>
            </a:r>
            <a:r>
              <a:rPr lang="en-US" dirty="0" err="1"/>
              <a:t>next_cell</a:t>
            </a:r>
            <a:r>
              <a:rPr lang="en-US" dirty="0"/>
              <a:t> is not in visited then we append this cell in both lists.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will stop when the possible cells is empty or we reached the goal(1,1).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get the </a:t>
            </a:r>
            <a:r>
              <a:rPr lang="en-US" dirty="0" err="1"/>
              <a:t>dfs</a:t>
            </a:r>
            <a:r>
              <a:rPr lang="en-US" dirty="0"/>
              <a:t> bath we create a dictionary (</a:t>
            </a:r>
            <a:r>
              <a:rPr lang="en-US" dirty="0" err="1"/>
              <a:t>dfspath</a:t>
            </a:r>
            <a:r>
              <a:rPr lang="en-US" dirty="0"/>
              <a:t>) that contains </a:t>
            </a:r>
            <a:r>
              <a:rPr lang="en-US" dirty="0" err="1"/>
              <a:t>next_cells</a:t>
            </a:r>
            <a:r>
              <a:rPr lang="en-US" dirty="0"/>
              <a:t> as a key while </a:t>
            </a:r>
            <a:r>
              <a:rPr lang="en-US" dirty="0" err="1"/>
              <a:t>current_cell</a:t>
            </a:r>
            <a:r>
              <a:rPr lang="en-US" dirty="0"/>
              <a:t> as a value till reach the start. And this is the path length to the goal.</a:t>
            </a:r>
            <a:endParaRPr dirty="0"/>
          </a:p>
        </p:txBody>
      </p:sp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1010550" y="296262"/>
            <a:ext cx="712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Depth First Search</a:t>
            </a:r>
            <a:endParaRPr dirty="0"/>
          </a:p>
        </p:txBody>
      </p:sp>
      <p:sp>
        <p:nvSpPr>
          <p:cNvPr id="530" name="Google Shape;530;p32"/>
          <p:cNvSpPr/>
          <p:nvPr/>
        </p:nvSpPr>
        <p:spPr>
          <a:xfrm rot="10800000">
            <a:off x="3387207" y="639912"/>
            <a:ext cx="804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 rot="10800000">
            <a:off x="7467945" y="718035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C264F89-89BC-19A2-6766-96B1D320A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475" y="1371600"/>
            <a:ext cx="3350525" cy="37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1"/>
          <p:cNvSpPr/>
          <p:nvPr/>
        </p:nvSpPr>
        <p:spPr>
          <a:xfrm>
            <a:off x="6811531" y="517538"/>
            <a:ext cx="241500" cy="2415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1"/>
          <p:cNvSpPr/>
          <p:nvPr/>
        </p:nvSpPr>
        <p:spPr>
          <a:xfrm>
            <a:off x="-120750" y="197668"/>
            <a:ext cx="241500" cy="2415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1"/>
          <p:cNvSpPr/>
          <p:nvPr/>
        </p:nvSpPr>
        <p:spPr>
          <a:xfrm>
            <a:off x="2791922" y="550544"/>
            <a:ext cx="241500" cy="2415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1"/>
          <p:cNvSpPr txBox="1">
            <a:spLocks noGrp="1"/>
          </p:cNvSpPr>
          <p:nvPr>
            <p:ph type="title"/>
          </p:nvPr>
        </p:nvSpPr>
        <p:spPr>
          <a:xfrm>
            <a:off x="720000" y="4723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DFS Vs BFS</a:t>
            </a:r>
            <a:endParaRPr dirty="0"/>
          </a:p>
        </p:txBody>
      </p:sp>
      <p:graphicFrame>
        <p:nvGraphicFramePr>
          <p:cNvPr id="977" name="Google Shape;977;p41"/>
          <p:cNvGraphicFramePr/>
          <p:nvPr>
            <p:extLst>
              <p:ext uri="{D42A27DB-BD31-4B8C-83A1-F6EECF244321}">
                <p14:modId xmlns:p14="http://schemas.microsoft.com/office/powerpoint/2010/main" val="1165658389"/>
              </p:ext>
            </p:extLst>
          </p:nvPr>
        </p:nvGraphicFramePr>
        <p:xfrm>
          <a:off x="120750" y="1396161"/>
          <a:ext cx="8927716" cy="3549670"/>
        </p:xfrm>
        <a:graphic>
          <a:graphicData uri="http://schemas.openxmlformats.org/drawingml/2006/table">
            <a:tbl>
              <a:tblPr>
                <a:noFill/>
                <a:tableStyleId>{3A704BFC-9CB3-4C99-A673-F05B0F43DFB4}</a:tableStyleId>
              </a:tblPr>
              <a:tblGrid>
                <a:gridCol w="127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2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6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-</a:t>
                      </a:r>
                      <a:endParaRPr sz="20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BFS</a:t>
                      </a:r>
                      <a:endParaRPr sz="20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DFS</a:t>
                      </a:r>
                      <a:endParaRPr sz="2000"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8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memory</a:t>
                      </a:r>
                      <a:endParaRPr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BFS will generally use more memory, as we'll need to keep multiple paths in memory at the same time.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DFS only needs to keep track of a single path at any given time. Also, DFS is faster and better in memory.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7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shortest path</a:t>
                      </a:r>
                      <a:endParaRPr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BFS guarantees to find the shortest path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DFS does not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7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ist </a:t>
                      </a:r>
                      <a:endParaRPr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BFS uses queue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DFS uses stack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7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complexity</a:t>
                      </a:r>
                      <a:endParaRPr dirty="0">
                        <a:solidFill>
                          <a:schemeClr val="dk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O(V+E)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O(V+E)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8" name="Google Shape;978;p41"/>
          <p:cNvSpPr/>
          <p:nvPr/>
        </p:nvSpPr>
        <p:spPr>
          <a:xfrm>
            <a:off x="3639320" y="823460"/>
            <a:ext cx="48300" cy="4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1"/>
          <p:cNvSpPr/>
          <p:nvPr/>
        </p:nvSpPr>
        <p:spPr>
          <a:xfrm rot="5400000">
            <a:off x="6157243" y="256244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4D2E4-B247-4448-A856-F97DE932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099" y="1378120"/>
            <a:ext cx="538162" cy="608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402C14-7E51-4DCD-9EFD-D514DD33F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22" y="1378120"/>
            <a:ext cx="566977" cy="5944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1376</Words>
  <Application>Microsoft Office PowerPoint</Application>
  <PresentationFormat>On-screen Show (16:9)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Anaheim</vt:lpstr>
      <vt:lpstr>-apple-system</vt:lpstr>
      <vt:lpstr>Amasis MT Pro Black</vt:lpstr>
      <vt:lpstr>charter</vt:lpstr>
      <vt:lpstr>Audiowide</vt:lpstr>
      <vt:lpstr>The Calamari Game Minitheme by Slidesgo</vt:lpstr>
      <vt:lpstr>Maze       path finding</vt:lpstr>
      <vt:lpstr>Algorithms </vt:lpstr>
      <vt:lpstr>ORDER OF Algorithm</vt:lpstr>
      <vt:lpstr>THE Algorithm</vt:lpstr>
      <vt:lpstr>Pymaze</vt:lpstr>
      <vt:lpstr>PowerPoint Presentation</vt:lpstr>
      <vt:lpstr>Breadth First Search</vt:lpstr>
      <vt:lpstr>Depth First Search</vt:lpstr>
      <vt:lpstr>DFS Vs BFS</vt:lpstr>
      <vt:lpstr>Dijkstra Start</vt:lpstr>
      <vt:lpstr>Dijkstra Algorithm</vt:lpstr>
      <vt:lpstr>THANK YOU (any questions?)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      path finding</dc:title>
  <dc:creator>Toka</dc:creator>
  <cp:lastModifiedBy>Toka Tamer Eladly</cp:lastModifiedBy>
  <cp:revision>14</cp:revision>
  <dcterms:modified xsi:type="dcterms:W3CDTF">2022-06-08T10:39:42Z</dcterms:modified>
</cp:coreProperties>
</file>