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66AB12-460E-4DB3-A4C6-92911033972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04-04-2016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904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04-04-2016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882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04-04-2016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08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04-04-2016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29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04-04-2016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74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04-04-2016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42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04-04-2016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979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04-04-2016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58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04-04-2016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171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04-04-2016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578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04-04-2016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72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713F-A4D9-4943-8EFF-DFBAE8444DD2}" type="datetimeFigureOut">
              <a:rPr lang="da-DK" smtClean="0"/>
              <a:t>04-04-2016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685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Something </a:t>
            </a:r>
            <a:r>
              <a:rPr lang="en-US" sz="3200" b="1" dirty="0" err="1" smtClean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something</a:t>
            </a:r>
            <a:endParaRPr lang="da-DK" sz="3200" b="1" dirty="0" smtClean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  <a:p>
            <a:pPr algn="ctr"/>
            <a:endParaRPr lang="en-US" sz="1600" b="1" dirty="0" smtClean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  <a:p>
            <a:pPr algn="ctr"/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lalalalalalla</a:t>
            </a:r>
            <a:endParaRPr lang="en-US" sz="1600" b="1" dirty="0" smtClean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  <a:p>
            <a:pPr algn="ctr"/>
            <a:endParaRPr lang="en-US" sz="1600" b="1" dirty="0" smtClean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  <a:p>
            <a:pPr algn="ctr"/>
            <a:endParaRPr lang="en-US" sz="16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  <a:p>
            <a:pPr algn="ctr"/>
            <a:endParaRPr lang="en-US" sz="1600" b="1" dirty="0" smtClean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  <a:p>
            <a:pPr algn="ctr"/>
            <a:endParaRPr lang="en-US" sz="16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25792"/>
            <a:ext cx="12192000" cy="1732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ctangle 5"/>
          <p:cNvSpPr/>
          <p:nvPr/>
        </p:nvSpPr>
        <p:spPr>
          <a:xfrm>
            <a:off x="901522" y="4124459"/>
            <a:ext cx="4520484" cy="1867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latin typeface="Lato" panose="020F0502020204030203" pitchFamily="34" charset="0"/>
              </a:rPr>
              <a:t>lululullu</a:t>
            </a:r>
            <a:endParaRPr lang="da-DK" sz="44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Michael Fuglsang</cp:lastModifiedBy>
  <cp:revision>24</cp:revision>
  <dcterms:created xsi:type="dcterms:W3CDTF">2016-01-20T09:26:24Z</dcterms:created>
  <dcterms:modified xsi:type="dcterms:W3CDTF">2016-04-04T20:56:46Z</dcterms:modified>
</cp:coreProperties>
</file>