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66AB12-460E-4DB3-A4C6-929110339725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904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882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08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29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74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42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79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58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71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578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725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713F-A4D9-4943-8EFF-DFBAE8444DD2}" type="datetimeFigureOut">
              <a:rPr lang="da-DK" smtClean="0"/>
              <a:t>05-04-2016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13702-BB4C-41CB-9EBE-1786799F30F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685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25792"/>
            <a:ext cx="12192000" cy="1732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288324" y="254953"/>
            <a:ext cx="4835611" cy="4615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a-DK" sz="3200" dirty="0" smtClean="0">
                <a:latin typeface="Lato" panose="020F0502020204030203" pitchFamily="34" charset="0"/>
              </a:rPr>
              <a:t>Grows as needed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a-DK" sz="3200" dirty="0" smtClean="0">
                <a:latin typeface="Lato" panose="020F0502020204030203" pitchFamily="34" charset="0"/>
              </a:rPr>
              <a:t>Has Unit Tests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a-DK" sz="3200" dirty="0">
                <a:latin typeface="Lato" panose="020F0502020204030203" pitchFamily="34" charset="0"/>
              </a:rPr>
              <a:t>One pool for all </a:t>
            </a:r>
            <a:r>
              <a:rPr lang="da-DK" sz="3200" dirty="0" smtClean="0">
                <a:latin typeface="Lato" panose="020F0502020204030203" pitchFamily="34" charset="0"/>
              </a:rPr>
              <a:t>scenes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a-DK" sz="3200" dirty="0" smtClean="0">
                <a:latin typeface="Lato" panose="020F0502020204030203" pitchFamily="34" charset="0"/>
              </a:rPr>
              <a:t>Tested to be 42% faster</a:t>
            </a:r>
            <a:endParaRPr lang="da-DK" sz="3200" dirty="0">
              <a:latin typeface="Lato" panose="020F0502020204030203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da-DK" sz="3200" dirty="0" smtClean="0">
              <a:latin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78" y="1509065"/>
            <a:ext cx="3038899" cy="1857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19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 smtClean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125792"/>
            <a:ext cx="12192000" cy="17322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6" name="Rectangle 5"/>
          <p:cNvSpPr/>
          <p:nvPr/>
        </p:nvSpPr>
        <p:spPr>
          <a:xfrm>
            <a:off x="288324" y="254953"/>
            <a:ext cx="4835611" cy="4615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a-DK" sz="3200" dirty="0" smtClean="0">
                <a:latin typeface="Lato" panose="020F0502020204030203" pitchFamily="34" charset="0"/>
              </a:rPr>
              <a:t>Fully documented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a-DK" sz="3200" dirty="0" smtClean="0">
                <a:latin typeface="Lato" panose="020F0502020204030203" pitchFamily="34" charset="0"/>
              </a:rPr>
              <a:t>Easy to use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a-DK" sz="3200" dirty="0">
                <a:latin typeface="Lato" panose="020F0502020204030203" pitchFamily="34" charset="0"/>
              </a:rPr>
              <a:t>Contain any </a:t>
            </a:r>
            <a:r>
              <a:rPr lang="da-DK" sz="3200" dirty="0" smtClean="0">
                <a:latin typeface="Lato" panose="020F0502020204030203" pitchFamily="34" charset="0"/>
              </a:rPr>
              <a:t>objects</a:t>
            </a:r>
            <a:endParaRPr lang="da-DK" sz="3200" dirty="0">
              <a:latin typeface="Lato" panose="020F050202020403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27" y="1764544"/>
            <a:ext cx="4591050" cy="370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475" y="330821"/>
            <a:ext cx="4196914" cy="3393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3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Michael Fuglsang</cp:lastModifiedBy>
  <cp:revision>30</cp:revision>
  <dcterms:created xsi:type="dcterms:W3CDTF">2016-01-20T09:26:24Z</dcterms:created>
  <dcterms:modified xsi:type="dcterms:W3CDTF">2016-04-05T20:32:37Z</dcterms:modified>
</cp:coreProperties>
</file>