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94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1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60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6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31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5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48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62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04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5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2455-4F6E-4CAD-A233-04ACA77AF6CF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8F13-F883-490F-95DE-7A981D5F653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03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728" y="1988498"/>
            <a:ext cx="2923032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endParaRPr lang="en-US" dirty="0" smtClean="0"/>
          </a:p>
          <a:p>
            <a:pPr algn="ctr"/>
            <a:r>
              <a:rPr lang="en-US" sz="800" dirty="0" smtClean="0"/>
              <a:t>&lt;start 1b&gt;&lt;data length 1b &gt;&lt;checksum 4b &gt;&lt;data 4b&gt;, example:</a:t>
            </a:r>
          </a:p>
          <a:p>
            <a:pPr algn="ctr"/>
            <a:r>
              <a:rPr lang="en-US" sz="800" dirty="0" smtClean="0"/>
              <a:t>7C04252627280A0B0C0D</a:t>
            </a:r>
            <a:endParaRPr lang="da-DK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3682526" y="538386"/>
            <a:ext cx="5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734" y="617634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PIC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5277" y="63456"/>
            <a:ext cx="218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</a:t>
            </a:r>
            <a:r>
              <a:rPr lang="en-US" sz="3600" smtClean="0"/>
              <a:t>rotocol</a:t>
            </a:r>
            <a:endParaRPr lang="da-DK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49487" y="1123450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5" name="Oval 14"/>
          <p:cNvSpPr/>
          <p:nvPr/>
        </p:nvSpPr>
        <p:spPr>
          <a:xfrm>
            <a:off x="472440" y="285140"/>
            <a:ext cx="1572768" cy="72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6" name="Rounded Rectangle 15"/>
          <p:cNvSpPr/>
          <p:nvPr/>
        </p:nvSpPr>
        <p:spPr>
          <a:xfrm>
            <a:off x="649487" y="2791426"/>
            <a:ext cx="1362456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23" name="Oval 22"/>
          <p:cNvSpPr/>
          <p:nvPr/>
        </p:nvSpPr>
        <p:spPr>
          <a:xfrm>
            <a:off x="3853214" y="1184562"/>
            <a:ext cx="21336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ounded Rectangle 23"/>
          <p:cNvSpPr/>
          <p:nvPr/>
        </p:nvSpPr>
        <p:spPr>
          <a:xfrm>
            <a:off x="3822997" y="1555894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/>
          <p:cNvSpPr/>
          <p:nvPr/>
        </p:nvSpPr>
        <p:spPr>
          <a:xfrm>
            <a:off x="3819686" y="1951610"/>
            <a:ext cx="280416" cy="18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Arrow Connector 27"/>
          <p:cNvCxnSpPr>
            <a:stCxn id="23" idx="4"/>
            <a:endCxn id="24" idx="0"/>
          </p:cNvCxnSpPr>
          <p:nvPr/>
        </p:nvCxnSpPr>
        <p:spPr>
          <a:xfrm>
            <a:off x="3959894" y="1397922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>
          <a:xfrm flipH="1">
            <a:off x="3959894" y="1793638"/>
            <a:ext cx="3311" cy="1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57" idx="0"/>
          </p:cNvCxnSpPr>
          <p:nvPr/>
        </p:nvCxnSpPr>
        <p:spPr>
          <a:xfrm>
            <a:off x="3959894" y="2140586"/>
            <a:ext cx="0" cy="15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23" idx="2"/>
          </p:cNvCxnSpPr>
          <p:nvPr/>
        </p:nvCxnSpPr>
        <p:spPr>
          <a:xfrm>
            <a:off x="2045208" y="647852"/>
            <a:ext cx="1808006" cy="643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24" idx="1"/>
          </p:cNvCxnSpPr>
          <p:nvPr/>
        </p:nvCxnSpPr>
        <p:spPr>
          <a:xfrm>
            <a:off x="1941839" y="1507498"/>
            <a:ext cx="1881158" cy="1672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25" idx="1"/>
          </p:cNvCxnSpPr>
          <p:nvPr/>
        </p:nvCxnSpPr>
        <p:spPr>
          <a:xfrm flipV="1">
            <a:off x="2998760" y="2046098"/>
            <a:ext cx="820926" cy="271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3"/>
            <a:endCxn id="57" idx="1"/>
          </p:cNvCxnSpPr>
          <p:nvPr/>
        </p:nvCxnSpPr>
        <p:spPr>
          <a:xfrm flipV="1">
            <a:off x="2011943" y="2415540"/>
            <a:ext cx="1807743" cy="6188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097871" y="302702"/>
            <a:ext cx="1420938" cy="806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</a:t>
            </a:r>
            <a:r>
              <a:rPr lang="en-US" dirty="0" err="1" smtClean="0"/>
              <a:t>msg</a:t>
            </a:r>
            <a:endParaRPr lang="da-DK" dirty="0"/>
          </a:p>
        </p:txBody>
      </p:sp>
      <p:sp>
        <p:nvSpPr>
          <p:cNvPr id="51" name="Rounded Rectangle 50"/>
          <p:cNvSpPr/>
          <p:nvPr/>
        </p:nvSpPr>
        <p:spPr>
          <a:xfrm>
            <a:off x="10162164" y="1346692"/>
            <a:ext cx="1292352" cy="768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53" name="Isosceles Triangle 52"/>
          <p:cNvSpPr/>
          <p:nvPr/>
        </p:nvSpPr>
        <p:spPr>
          <a:xfrm>
            <a:off x="10097871" y="2272760"/>
            <a:ext cx="1695434" cy="122729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checksums, If identical then continue</a:t>
            </a:r>
            <a:endParaRPr lang="da-DK" sz="900" dirty="0"/>
          </a:p>
        </p:txBody>
      </p:sp>
      <p:sp>
        <p:nvSpPr>
          <p:cNvPr id="54" name="Rounded Rectangle 53"/>
          <p:cNvSpPr/>
          <p:nvPr/>
        </p:nvSpPr>
        <p:spPr>
          <a:xfrm>
            <a:off x="10220537" y="4497027"/>
            <a:ext cx="1567155" cy="6472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 </a:t>
            </a:r>
            <a:r>
              <a:rPr lang="en-US" dirty="0" err="1" smtClean="0"/>
              <a:t>msg</a:t>
            </a:r>
            <a:r>
              <a:rPr lang="en-US" dirty="0" smtClean="0"/>
              <a:t> to charger</a:t>
            </a:r>
            <a:endParaRPr lang="da-DK" dirty="0"/>
          </a:p>
        </p:txBody>
      </p:sp>
      <p:sp>
        <p:nvSpPr>
          <p:cNvPr id="55" name="Rectangle 54"/>
          <p:cNvSpPr/>
          <p:nvPr/>
        </p:nvSpPr>
        <p:spPr>
          <a:xfrm>
            <a:off x="9939415" y="3646986"/>
            <a:ext cx="1973525" cy="743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  <a:p>
            <a:pPr algn="ctr"/>
            <a:r>
              <a:rPr lang="en-US" sz="900" dirty="0"/>
              <a:t>&lt;start 1b&gt;</a:t>
            </a:r>
            <a:endParaRPr lang="da-DK" sz="900" dirty="0"/>
          </a:p>
        </p:txBody>
      </p:sp>
      <p:sp>
        <p:nvSpPr>
          <p:cNvPr id="57" name="Rounded Rectangle 56"/>
          <p:cNvSpPr/>
          <p:nvPr/>
        </p:nvSpPr>
        <p:spPr>
          <a:xfrm>
            <a:off x="3819686" y="2296668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ounded Rectangle 61"/>
          <p:cNvSpPr/>
          <p:nvPr/>
        </p:nvSpPr>
        <p:spPr>
          <a:xfrm>
            <a:off x="8524779" y="2993910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Straight Arrow Connector 63"/>
          <p:cNvCxnSpPr>
            <a:stCxn id="57" idx="2"/>
            <a:endCxn id="62" idx="0"/>
          </p:cNvCxnSpPr>
          <p:nvPr/>
        </p:nvCxnSpPr>
        <p:spPr>
          <a:xfrm>
            <a:off x="3959894" y="2534412"/>
            <a:ext cx="4705093" cy="4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8524779" y="3355729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Isosceles Triangle 66"/>
          <p:cNvSpPr/>
          <p:nvPr/>
        </p:nvSpPr>
        <p:spPr>
          <a:xfrm>
            <a:off x="8519702" y="3717549"/>
            <a:ext cx="280416" cy="19735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ounded Rectangle 67"/>
          <p:cNvSpPr/>
          <p:nvPr/>
        </p:nvSpPr>
        <p:spPr>
          <a:xfrm>
            <a:off x="8529202" y="4393379"/>
            <a:ext cx="280416" cy="237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ctangle 68"/>
          <p:cNvSpPr/>
          <p:nvPr/>
        </p:nvSpPr>
        <p:spPr>
          <a:xfrm>
            <a:off x="8529202" y="4080921"/>
            <a:ext cx="280416" cy="188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Straight Arrow Connector 70"/>
          <p:cNvCxnSpPr>
            <a:stCxn id="62" idx="2"/>
            <a:endCxn id="66" idx="0"/>
          </p:cNvCxnSpPr>
          <p:nvPr/>
        </p:nvCxnSpPr>
        <p:spPr>
          <a:xfrm>
            <a:off x="8664987" y="3231654"/>
            <a:ext cx="0" cy="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2"/>
            <a:endCxn id="67" idx="0"/>
          </p:cNvCxnSpPr>
          <p:nvPr/>
        </p:nvCxnSpPr>
        <p:spPr>
          <a:xfrm flipH="1">
            <a:off x="8659910" y="3593473"/>
            <a:ext cx="5077" cy="1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  <a:endCxn id="69" idx="0"/>
          </p:cNvCxnSpPr>
          <p:nvPr/>
        </p:nvCxnSpPr>
        <p:spPr>
          <a:xfrm>
            <a:off x="8659910" y="3914901"/>
            <a:ext cx="9500" cy="16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2" idx="3"/>
            <a:endCxn id="50" idx="1"/>
          </p:cNvCxnSpPr>
          <p:nvPr/>
        </p:nvCxnSpPr>
        <p:spPr>
          <a:xfrm flipV="1">
            <a:off x="8805195" y="706038"/>
            <a:ext cx="1292676" cy="2406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6" idx="3"/>
            <a:endCxn id="51" idx="1"/>
          </p:cNvCxnSpPr>
          <p:nvPr/>
        </p:nvCxnSpPr>
        <p:spPr>
          <a:xfrm flipV="1">
            <a:off x="8805195" y="1730740"/>
            <a:ext cx="1356969" cy="17438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7" idx="5"/>
            <a:endCxn id="53" idx="1"/>
          </p:cNvCxnSpPr>
          <p:nvPr/>
        </p:nvCxnSpPr>
        <p:spPr>
          <a:xfrm flipV="1">
            <a:off x="8730014" y="2886409"/>
            <a:ext cx="1791716" cy="9298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54" idx="1"/>
          </p:cNvCxnSpPr>
          <p:nvPr/>
        </p:nvCxnSpPr>
        <p:spPr>
          <a:xfrm>
            <a:off x="8809618" y="4512251"/>
            <a:ext cx="1410919" cy="308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3"/>
            <a:endCxn id="55" idx="1"/>
          </p:cNvCxnSpPr>
          <p:nvPr/>
        </p:nvCxnSpPr>
        <p:spPr>
          <a:xfrm flipV="1">
            <a:off x="8809618" y="4018667"/>
            <a:ext cx="1129797" cy="156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297818" y="4148770"/>
            <a:ext cx="1492544" cy="4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reply</a:t>
            </a:r>
            <a:endParaRPr lang="da-DK" dirty="0"/>
          </a:p>
        </p:txBody>
      </p:sp>
      <p:sp>
        <p:nvSpPr>
          <p:cNvPr id="102" name="Rounded Rectangle 101"/>
          <p:cNvSpPr/>
          <p:nvPr/>
        </p:nvSpPr>
        <p:spPr>
          <a:xfrm>
            <a:off x="1518307" y="4902881"/>
            <a:ext cx="1292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checksum</a:t>
            </a:r>
            <a:endParaRPr lang="da-DK" dirty="0"/>
          </a:p>
        </p:txBody>
      </p:sp>
      <p:sp>
        <p:nvSpPr>
          <p:cNvPr id="103" name="Isosceles Triangle 102"/>
          <p:cNvSpPr/>
          <p:nvPr/>
        </p:nvSpPr>
        <p:spPr>
          <a:xfrm>
            <a:off x="23822" y="5256154"/>
            <a:ext cx="2355387" cy="1532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 </a:t>
            </a:r>
            <a:r>
              <a:rPr lang="en-US" sz="900" dirty="0" smtClean="0"/>
              <a:t>checksums. If NOT identical, continue</a:t>
            </a:r>
            <a:endParaRPr lang="da-DK" sz="900" dirty="0"/>
          </a:p>
        </p:txBody>
      </p:sp>
      <p:sp>
        <p:nvSpPr>
          <p:cNvPr id="112" name="Oval 111"/>
          <p:cNvSpPr/>
          <p:nvPr/>
        </p:nvSpPr>
        <p:spPr>
          <a:xfrm>
            <a:off x="10214924" y="5226187"/>
            <a:ext cx="1572768" cy="7254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da-DK" dirty="0"/>
          </a:p>
        </p:txBody>
      </p:sp>
      <p:sp>
        <p:nvSpPr>
          <p:cNvPr id="114" name="Oval 113"/>
          <p:cNvSpPr/>
          <p:nvPr/>
        </p:nvSpPr>
        <p:spPr>
          <a:xfrm>
            <a:off x="8553230" y="4757682"/>
            <a:ext cx="213360" cy="2133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1" name="Straight Connector 120"/>
          <p:cNvCxnSpPr>
            <a:stCxn id="114" idx="6"/>
            <a:endCxn id="112" idx="2"/>
          </p:cNvCxnSpPr>
          <p:nvPr/>
        </p:nvCxnSpPr>
        <p:spPr>
          <a:xfrm>
            <a:off x="8766590" y="4864362"/>
            <a:ext cx="1448334" cy="7245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879235" y="5795743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3" name="Rounded Rectangle 122"/>
          <p:cNvSpPr/>
          <p:nvPr/>
        </p:nvSpPr>
        <p:spPr>
          <a:xfrm>
            <a:off x="3879235" y="6140217"/>
            <a:ext cx="280416" cy="23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4" name="Isosceles Triangle 123"/>
          <p:cNvSpPr/>
          <p:nvPr/>
        </p:nvSpPr>
        <p:spPr>
          <a:xfrm>
            <a:off x="3879235" y="6484691"/>
            <a:ext cx="280416" cy="1973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6" name="Straight Arrow Connector 125"/>
          <p:cNvCxnSpPr>
            <a:stCxn id="69" idx="2"/>
            <a:endCxn id="122" idx="0"/>
          </p:cNvCxnSpPr>
          <p:nvPr/>
        </p:nvCxnSpPr>
        <p:spPr>
          <a:xfrm flipH="1">
            <a:off x="4019443" y="4269897"/>
            <a:ext cx="4649967" cy="15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2" idx="2"/>
            <a:endCxn id="123" idx="0"/>
          </p:cNvCxnSpPr>
          <p:nvPr/>
        </p:nvCxnSpPr>
        <p:spPr>
          <a:xfrm>
            <a:off x="4019443" y="6033487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2"/>
            <a:endCxn id="124" idx="0"/>
          </p:cNvCxnSpPr>
          <p:nvPr/>
        </p:nvCxnSpPr>
        <p:spPr>
          <a:xfrm>
            <a:off x="4019443" y="6377961"/>
            <a:ext cx="0" cy="10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0" idx="3"/>
            <a:endCxn id="122" idx="1"/>
          </p:cNvCxnSpPr>
          <p:nvPr/>
        </p:nvCxnSpPr>
        <p:spPr>
          <a:xfrm>
            <a:off x="1790362" y="4391717"/>
            <a:ext cx="2088873" cy="15228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2" idx="3"/>
            <a:endCxn id="123" idx="1"/>
          </p:cNvCxnSpPr>
          <p:nvPr/>
        </p:nvCxnSpPr>
        <p:spPr>
          <a:xfrm>
            <a:off x="2810659" y="5286929"/>
            <a:ext cx="1068576" cy="972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3" idx="5"/>
            <a:endCxn id="124" idx="1"/>
          </p:cNvCxnSpPr>
          <p:nvPr/>
        </p:nvCxnSpPr>
        <p:spPr>
          <a:xfrm>
            <a:off x="1790362" y="6022540"/>
            <a:ext cx="2158977" cy="5608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cision 149"/>
          <p:cNvSpPr/>
          <p:nvPr/>
        </p:nvSpPr>
        <p:spPr>
          <a:xfrm>
            <a:off x="1139888" y="3305410"/>
            <a:ext cx="2049190" cy="9049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 timer</a:t>
            </a:r>
            <a:endParaRPr lang="da-DK" dirty="0"/>
          </a:p>
        </p:txBody>
      </p:sp>
      <p:sp>
        <p:nvSpPr>
          <p:cNvPr id="156" name="Flowchart: Decision 155"/>
          <p:cNvSpPr/>
          <p:nvPr/>
        </p:nvSpPr>
        <p:spPr>
          <a:xfrm>
            <a:off x="3772304" y="2723101"/>
            <a:ext cx="387347" cy="360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58" name="Straight Arrow Connector 157"/>
          <p:cNvCxnSpPr>
            <a:stCxn id="57" idx="2"/>
            <a:endCxn id="156" idx="0"/>
          </p:cNvCxnSpPr>
          <p:nvPr/>
        </p:nvCxnSpPr>
        <p:spPr>
          <a:xfrm>
            <a:off x="3959894" y="2534412"/>
            <a:ext cx="6084" cy="18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flipH="1" flipV="1">
            <a:off x="4085574" y="1291242"/>
            <a:ext cx="93077" cy="1612164"/>
          </a:xfrm>
          <a:prstGeom prst="curvedConnector3">
            <a:avLst>
              <a:gd name="adj1" fmla="val -959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24" idx="5"/>
            <a:endCxn id="23" idx="6"/>
          </p:cNvCxnSpPr>
          <p:nvPr/>
        </p:nvCxnSpPr>
        <p:spPr>
          <a:xfrm flipH="1" flipV="1">
            <a:off x="4066574" y="1291242"/>
            <a:ext cx="22973" cy="5292125"/>
          </a:xfrm>
          <a:prstGeom prst="curvedConnector3">
            <a:avLst>
              <a:gd name="adj1" fmla="val -7946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629008" y="2993910"/>
            <a:ext cx="1224206" cy="511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929425" y="6033487"/>
            <a:ext cx="1973525" cy="7433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data</a:t>
            </a:r>
            <a:endParaRPr lang="en-US" dirty="0" smtClean="0"/>
          </a:p>
          <a:p>
            <a:pPr algn="ctr"/>
            <a:r>
              <a:rPr lang="en-US" sz="900" dirty="0" smtClean="0"/>
              <a:t>&lt;checksum 4b&gt;&lt;data 1b&gt;</a:t>
            </a:r>
            <a:endParaRPr lang="da-DK" sz="900" dirty="0"/>
          </a:p>
        </p:txBody>
      </p:sp>
      <p:sp>
        <p:nvSpPr>
          <p:cNvPr id="106" name="Rectangle 105"/>
          <p:cNvSpPr/>
          <p:nvPr/>
        </p:nvSpPr>
        <p:spPr>
          <a:xfrm>
            <a:off x="8534575" y="5068869"/>
            <a:ext cx="280416" cy="188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5" name="Straight Arrow Connector 114"/>
          <p:cNvCxnSpPr>
            <a:stCxn id="69" idx="2"/>
            <a:endCxn id="68" idx="0"/>
          </p:cNvCxnSpPr>
          <p:nvPr/>
        </p:nvCxnSpPr>
        <p:spPr>
          <a:xfrm>
            <a:off x="8669410" y="4269897"/>
            <a:ext cx="0" cy="12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8" idx="2"/>
            <a:endCxn id="114" idx="0"/>
          </p:cNvCxnSpPr>
          <p:nvPr/>
        </p:nvCxnSpPr>
        <p:spPr>
          <a:xfrm flipH="1">
            <a:off x="8659910" y="4631123"/>
            <a:ext cx="9500" cy="1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4" idx="4"/>
            <a:endCxn id="106" idx="0"/>
          </p:cNvCxnSpPr>
          <p:nvPr/>
        </p:nvCxnSpPr>
        <p:spPr>
          <a:xfrm>
            <a:off x="8659910" y="4971042"/>
            <a:ext cx="14873" cy="9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6" idx="3"/>
            <a:endCxn id="105" idx="1"/>
          </p:cNvCxnSpPr>
          <p:nvPr/>
        </p:nvCxnSpPr>
        <p:spPr>
          <a:xfrm>
            <a:off x="8814991" y="5163357"/>
            <a:ext cx="1114434" cy="12418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Fuglsang</dc:creator>
  <cp:lastModifiedBy>Michael Fuglsang</cp:lastModifiedBy>
  <cp:revision>7</cp:revision>
  <dcterms:created xsi:type="dcterms:W3CDTF">2016-11-01T18:02:11Z</dcterms:created>
  <dcterms:modified xsi:type="dcterms:W3CDTF">2016-11-02T13:38:49Z</dcterms:modified>
</cp:coreProperties>
</file>