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0178-916A-4CFE-BDD5-BD93DCDA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24405-6696-4030-A80B-AF5C68AA3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FFD7D0-25B7-4A4A-82CA-AE4018FD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70EE8F-D6DC-4FE7-9CB2-93D986CD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C8FB62-4029-4B81-BB9B-ECC5B481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242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793B-C8A7-4709-A150-4C6F9EFF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4808149-6FCC-46C9-B1C1-FCF973689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A09BCA-9A3A-4692-A6A6-E02B42E7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10437B-77F3-431E-ACD2-EF98E8F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39C72A-085E-4ED0-8DA6-D6426632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234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E011B8-9633-4B05-88D9-B6EFD4146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255207D-4087-4394-9F01-E4CFEB73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2E19F5-C292-4376-BB22-0429D0E2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4386EE-073D-4F73-9B73-776BECE3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AA0437-BBD6-45B6-B8FF-CAC233C5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63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8746F-221D-4036-8CDE-D1EC1FAC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A08DC3-0393-47B7-AFA3-5546BFB9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EF7DEF-CCC3-4690-83EC-567743DA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9093C2-6176-419D-9400-E255F9D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9922D8-D1DF-4F32-A57B-8A8B9971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41603-14DC-4BD0-8EF4-A7FE1873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DE7EA12-EB7D-421D-A645-32482E17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64D8F8-167B-4370-84AA-0A567F42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6380E5-3399-4C6E-A6D4-87B92292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C3540A-FE0F-4301-B4B5-1FB89D9F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0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D93BB-21D9-4F56-AC02-8FD58137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A8875F-BD54-44AC-8E4A-D81F83BDF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FE76F3C-C5F6-491C-AAF8-C946B210E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A92733-0136-4A2D-84E8-62F3D5F9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03CB47-B454-44D1-B2E3-E6CCED45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9FF3B4E-4194-4392-BCE8-C196A703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38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FB7A4-95C6-4B35-9A80-7C10A1A3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3781F4-646D-49DB-8EAF-4B1EBD2B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7254A8A-FDF7-428A-BBE7-3046FC488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44F554-B89B-47E6-A978-B74F6E800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5D1AAC0-BBAB-4821-AC95-CC1F30F6E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DE8E412-D1A9-4359-96F7-9EB7A192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DA780FC-80AB-49FF-B018-F4975BE1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4D3FA2E-F242-40A6-9AE0-9C597592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7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F2CB6-1488-41E1-8AF5-AAC79223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05ABF3F-C63B-4900-84F5-EF66373B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A203544-3CF8-4CFE-B0A1-20FD70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A2648-AA55-444A-A617-7D74A4A2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796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012A43A-AF81-4292-BA9E-222CFC4A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937C873-E08C-46D5-BE94-C2DFF5C0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75B1C0-1E2E-4900-9BDC-70CE5F5F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52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13077-8BA9-4712-A635-5FBB764F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28240A-FE8A-4267-97BC-CA5FDC78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495606A-9B0E-42FF-A4AD-608A5F11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F45C1AE-7EF6-49F2-8035-502BE264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15A33F-A69B-429E-9037-60D8E7FE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46E65FB-A348-472C-8F7F-19846EC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43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F824B-9F7D-4C84-8106-264E1E49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0777C8E-864F-495F-B098-022A0B0E0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AE6F2E7-B5D9-4F11-BB44-8335D3A27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7904F3-B63C-4D21-8337-22AFCFB9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E1F5F4-C807-4747-B79D-255A1EA6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0451D2C-D4BD-4465-9278-3EAA615A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65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5EE4B0-2AB2-4435-9430-3ABE1170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942E2FB-02FA-4BA2-9CF7-05BEC1F4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0D21DF-32B6-4A99-9715-D3BF8B3D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6AF0-1015-4DE5-8F0A-3354D1ABB6BE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B27BED-3980-4138-A65E-7B0699075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1C89C2-273D-4763-A20F-AEBCFC9F6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15F9F-3E29-4F69-944C-F35743C81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30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7D7B08D-22A5-4B6A-A00B-ADF5EF3E8394}"/>
              </a:ext>
            </a:extLst>
          </p:cNvPr>
          <p:cNvSpPr/>
          <p:nvPr/>
        </p:nvSpPr>
        <p:spPr>
          <a:xfrm>
            <a:off x="5124450" y="942975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4B526C-46C6-4446-852E-D67DBBC5E37C}"/>
              </a:ext>
            </a:extLst>
          </p:cNvPr>
          <p:cNvSpPr/>
          <p:nvPr/>
        </p:nvSpPr>
        <p:spPr>
          <a:xfrm>
            <a:off x="4386262" y="2257425"/>
            <a:ext cx="2447925" cy="1268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Gamemode</a:t>
            </a:r>
            <a:r>
              <a:rPr lang="pt-PT" sz="1400" dirty="0"/>
              <a:t>(</a:t>
            </a:r>
            <a:r>
              <a:rPr lang="pt-PT" sz="1400" dirty="0" err="1"/>
              <a:t>int</a:t>
            </a:r>
            <a:r>
              <a:rPr lang="pt-PT" sz="1400" dirty="0"/>
              <a:t> i ,</a:t>
            </a:r>
            <a:r>
              <a:rPr lang="pt-PT" sz="1400" dirty="0" err="1"/>
              <a:t>board,lines</a:t>
            </a:r>
            <a:r>
              <a:rPr lang="pt-PT" sz="1400" dirty="0"/>
              <a:t>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182F06-EA7B-4F91-80D8-0EC43AF7C82A}"/>
              </a:ext>
            </a:extLst>
          </p:cNvPr>
          <p:cNvSpPr/>
          <p:nvPr/>
        </p:nvSpPr>
        <p:spPr>
          <a:xfrm>
            <a:off x="863135" y="4511204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Gamemode</a:t>
            </a:r>
            <a:r>
              <a:rPr lang="pt-PT" dirty="0"/>
              <a:t>(1)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733F07-EEB2-4339-B171-07F986984E61}"/>
              </a:ext>
            </a:extLst>
          </p:cNvPr>
          <p:cNvSpPr/>
          <p:nvPr/>
        </p:nvSpPr>
        <p:spPr>
          <a:xfrm>
            <a:off x="3239062" y="4511204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Gamemode</a:t>
            </a:r>
            <a:r>
              <a:rPr lang="pt-PT" dirty="0"/>
              <a:t>(2)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ABB2C8E-749D-46B9-B244-EF838161D0FF}"/>
              </a:ext>
            </a:extLst>
          </p:cNvPr>
          <p:cNvSpPr/>
          <p:nvPr/>
        </p:nvSpPr>
        <p:spPr>
          <a:xfrm>
            <a:off x="7981386" y="4524226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Gamemode</a:t>
            </a:r>
            <a:r>
              <a:rPr lang="pt-PT" dirty="0"/>
              <a:t>(4)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28CD51-43DE-41F5-9D5E-82C1692930EC}"/>
              </a:ext>
            </a:extLst>
          </p:cNvPr>
          <p:cNvSpPr/>
          <p:nvPr/>
        </p:nvSpPr>
        <p:spPr>
          <a:xfrm>
            <a:off x="5610224" y="4524227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Gamemode</a:t>
            </a:r>
            <a:r>
              <a:rPr lang="pt-PT" dirty="0"/>
              <a:t>(3)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3B8F89DD-C3AC-4EC9-ABD6-9C71DA54299C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120125" y="3525509"/>
            <a:ext cx="1490100" cy="985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4A432901-9DC5-48F4-BADB-3C4C94A0741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610225" y="3525509"/>
            <a:ext cx="3252224" cy="998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E254C68E-4152-4AE9-A320-DDB0445FAE8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610225" y="3525509"/>
            <a:ext cx="881062" cy="998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AC0CCCEE-F3B3-4AA1-A141-6F450DEED1A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744198" y="3525509"/>
            <a:ext cx="3866027" cy="985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DBF02C10-CEE2-425E-85FB-F15E0A50824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5610225" y="1695450"/>
            <a:ext cx="395288" cy="561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5E7E13A2-B0A0-4F1A-8E35-4541876F247C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6886575" y="1319213"/>
            <a:ext cx="1450601" cy="376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E9EB32-92C7-4520-9DDC-8FD5C6F31A89}"/>
              </a:ext>
            </a:extLst>
          </p:cNvPr>
          <p:cNvSpPr/>
          <p:nvPr/>
        </p:nvSpPr>
        <p:spPr>
          <a:xfrm>
            <a:off x="8337176" y="1319212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Help</a:t>
            </a:r>
            <a:r>
              <a:rPr lang="pt-P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584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69CFB7-FCC8-4E5A-A4E0-2DF7E017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22" y="1342464"/>
            <a:ext cx="6229350" cy="19240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CAFC344-F58E-4DFB-836A-359383BAB365}"/>
              </a:ext>
            </a:extLst>
          </p:cNvPr>
          <p:cNvSpPr txBox="1"/>
          <p:nvPr/>
        </p:nvSpPr>
        <p:spPr>
          <a:xfrm>
            <a:off x="1114425" y="82867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MAIN INPUT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040187-A5C6-4EB7-9028-DFDDB46A0FCB}"/>
              </a:ext>
            </a:extLst>
          </p:cNvPr>
          <p:cNvSpPr txBox="1"/>
          <p:nvPr/>
        </p:nvSpPr>
        <p:spPr>
          <a:xfrm>
            <a:off x="866775" y="399097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MAIN Output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C67760-2856-439F-80FD-CC2EB54B2890}"/>
              </a:ext>
            </a:extLst>
          </p:cNvPr>
          <p:cNvSpPr txBox="1"/>
          <p:nvPr/>
        </p:nvSpPr>
        <p:spPr>
          <a:xfrm>
            <a:off x="1200150" y="5248275"/>
            <a:ext cx="2620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-1 se der erro </a:t>
            </a:r>
          </a:p>
          <a:p>
            <a:r>
              <a:rPr lang="pt-PT" dirty="0"/>
              <a:t>0 se o jogador pedir ajuda</a:t>
            </a:r>
          </a:p>
          <a:p>
            <a:r>
              <a:rPr lang="pt-PT" dirty="0"/>
              <a:t>1 se o jogo correr normal </a:t>
            </a:r>
          </a:p>
        </p:txBody>
      </p:sp>
    </p:spTree>
    <p:extLst>
      <p:ext uri="{BB962C8B-B14F-4D97-AF65-F5344CB8AC3E}">
        <p14:creationId xmlns:p14="http://schemas.microsoft.com/office/powerpoint/2010/main" val="17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7B9D36F-8FAD-44FD-B6C0-8B98C41A9001}"/>
              </a:ext>
            </a:extLst>
          </p:cNvPr>
          <p:cNvSpPr/>
          <p:nvPr/>
        </p:nvSpPr>
        <p:spPr>
          <a:xfrm>
            <a:off x="9844648" y="1191463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Help</a:t>
            </a:r>
            <a:r>
              <a:rPr lang="pt-PT" dirty="0"/>
              <a:t>()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545793A-71F3-4609-B40C-82715B83E6CB}"/>
              </a:ext>
            </a:extLst>
          </p:cNvPr>
          <p:cNvSpPr/>
          <p:nvPr/>
        </p:nvSpPr>
        <p:spPr>
          <a:xfrm>
            <a:off x="5783636" y="1068477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Insertword</a:t>
            </a:r>
            <a:r>
              <a:rPr lang="pt-PT" dirty="0"/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BAD16B-BFC1-41A1-8098-C1FC2FA2E739}"/>
              </a:ext>
            </a:extLst>
          </p:cNvPr>
          <p:cNvSpPr/>
          <p:nvPr/>
        </p:nvSpPr>
        <p:spPr>
          <a:xfrm>
            <a:off x="2064124" y="3904688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Printboard</a:t>
            </a:r>
            <a:r>
              <a:rPr lang="pt-PT" dirty="0"/>
              <a:t>()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893F966-068B-41E6-98EF-FE98648752B0}"/>
              </a:ext>
            </a:extLst>
          </p:cNvPr>
          <p:cNvSpPr/>
          <p:nvPr/>
        </p:nvSpPr>
        <p:spPr>
          <a:xfrm>
            <a:off x="2064125" y="1068477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Gamemode</a:t>
            </a:r>
            <a:r>
              <a:rPr lang="pt-PT" dirty="0"/>
              <a:t>(1)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A79CE7-F982-42AF-904D-41281D237006}"/>
              </a:ext>
            </a:extLst>
          </p:cNvPr>
          <p:cNvSpPr/>
          <p:nvPr/>
        </p:nvSpPr>
        <p:spPr>
          <a:xfrm>
            <a:off x="2064125" y="2366821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Initboard</a:t>
            </a:r>
            <a:r>
              <a:rPr lang="pt-PT" dirty="0"/>
              <a:t>()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86FAC51-E183-411A-8F1F-8CFCF5545D1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945188" y="1820952"/>
            <a:ext cx="0" cy="5458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E642652E-695B-455D-AA1D-B38A0C635EC8}"/>
              </a:ext>
            </a:extLst>
          </p:cNvPr>
          <p:cNvCxnSpPr/>
          <p:nvPr/>
        </p:nvCxnSpPr>
        <p:spPr>
          <a:xfrm>
            <a:off x="1069042" y="547406"/>
            <a:ext cx="0" cy="6440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C2573EFA-D669-415F-BE5B-7509C611D75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641164" y="3119296"/>
            <a:ext cx="23532" cy="7853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FB02DEA7-A984-45ED-BE10-F1FD4893842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826249" y="1444715"/>
            <a:ext cx="1957387" cy="2836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C6B0519E-F02E-42B3-87BE-A81818A8366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945187" y="3119296"/>
            <a:ext cx="1" cy="7853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FE7FF947-94F4-42B8-A844-C22555C74C0F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6664696" y="1820952"/>
            <a:ext cx="3" cy="5458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FCEB9E-7D43-408B-B2CE-116608A083C4}"/>
              </a:ext>
            </a:extLst>
          </p:cNvPr>
          <p:cNvSpPr/>
          <p:nvPr/>
        </p:nvSpPr>
        <p:spPr>
          <a:xfrm>
            <a:off x="5783633" y="2366821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Printboard</a:t>
            </a:r>
            <a:r>
              <a:rPr lang="pt-PT" dirty="0"/>
              <a:t>()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8C934-82BB-4261-A9AF-C5D6B2A3E341}"/>
              </a:ext>
            </a:extLst>
          </p:cNvPr>
          <p:cNvSpPr/>
          <p:nvPr/>
        </p:nvSpPr>
        <p:spPr>
          <a:xfrm>
            <a:off x="5760101" y="3921146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Points</a:t>
            </a:r>
            <a:r>
              <a:rPr lang="pt-PT" dirty="0"/>
              <a:t>()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202347F-F19A-4566-83A1-594A10AFAA1A}"/>
              </a:ext>
            </a:extLst>
          </p:cNvPr>
          <p:cNvSpPr txBox="1"/>
          <p:nvPr/>
        </p:nvSpPr>
        <p:spPr>
          <a:xfrm>
            <a:off x="9844648" y="610016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Em caso de erro</a:t>
            </a:r>
          </a:p>
        </p:txBody>
      </p:sp>
      <p:sp>
        <p:nvSpPr>
          <p:cNvPr id="29" name="Seta: Curvada Para a Esquerda 28">
            <a:extLst>
              <a:ext uri="{FF2B5EF4-FFF2-40B4-BE49-F238E27FC236}">
                <a16:creationId xmlns:a16="http://schemas.microsoft.com/office/drawing/2014/main" id="{F1694A1A-B3A3-49DE-AD95-01AF55556E13}"/>
              </a:ext>
            </a:extLst>
          </p:cNvPr>
          <p:cNvSpPr/>
          <p:nvPr/>
        </p:nvSpPr>
        <p:spPr>
          <a:xfrm flipV="1">
            <a:off x="7558926" y="1313622"/>
            <a:ext cx="584631" cy="2967303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2128A6EE-FC94-4691-BAAD-7C3594B9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42" y="5613522"/>
            <a:ext cx="4611778" cy="6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8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DD16B7-094A-4855-BF01-31A48415D3D9}"/>
              </a:ext>
            </a:extLst>
          </p:cNvPr>
          <p:cNvSpPr/>
          <p:nvPr/>
        </p:nvSpPr>
        <p:spPr>
          <a:xfrm>
            <a:off x="6119535" y="1238807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Insertword</a:t>
            </a:r>
            <a:r>
              <a:rPr lang="pt-PT" dirty="0"/>
              <a:t>()</a:t>
            </a:r>
          </a:p>
          <a:p>
            <a:pPr algn="ctr"/>
            <a:r>
              <a:rPr lang="pt-PT" dirty="0" err="1"/>
              <a:t>Validword</a:t>
            </a:r>
            <a:r>
              <a:rPr lang="pt-PT" dirty="0"/>
              <a:t>()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6B1435-7E9E-4615-AF90-CA941A4687E5}"/>
              </a:ext>
            </a:extLst>
          </p:cNvPr>
          <p:cNvSpPr/>
          <p:nvPr/>
        </p:nvSpPr>
        <p:spPr>
          <a:xfrm>
            <a:off x="2400023" y="4075018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Printboard</a:t>
            </a:r>
            <a:r>
              <a:rPr lang="pt-PT" dirty="0"/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E165BC-5721-4D34-81B1-3834E60DB9DF}"/>
              </a:ext>
            </a:extLst>
          </p:cNvPr>
          <p:cNvSpPr/>
          <p:nvPr/>
        </p:nvSpPr>
        <p:spPr>
          <a:xfrm>
            <a:off x="2400024" y="1238807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Gamemode</a:t>
            </a:r>
            <a:r>
              <a:rPr lang="pt-PT" dirty="0"/>
              <a:t>(2)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7D70E3-2FCF-45B7-A5A6-AFA74A3AB44D}"/>
              </a:ext>
            </a:extLst>
          </p:cNvPr>
          <p:cNvSpPr/>
          <p:nvPr/>
        </p:nvSpPr>
        <p:spPr>
          <a:xfrm>
            <a:off x="2400024" y="2537151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Initboard</a:t>
            </a:r>
            <a:r>
              <a:rPr lang="pt-PT" dirty="0"/>
              <a:t>()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0C96DE7A-6E77-46EF-BC7C-825FB36B32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81087" y="1991282"/>
            <a:ext cx="0" cy="5458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5B632C9F-A102-4B34-8682-8E4DE66A74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977063" y="3289626"/>
            <a:ext cx="23532" cy="7853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C3C3FD29-750A-4F8E-869A-F7B51FCAB24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4162148" y="1615045"/>
            <a:ext cx="1957387" cy="2836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7E668AA-E603-43B3-A453-057A907221CF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3281086" y="3289626"/>
            <a:ext cx="1" cy="7853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8FB0AB9A-5339-41E0-A556-336FFC3D3B05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7000595" y="1991282"/>
            <a:ext cx="3" cy="5458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556ADA-312C-491E-B2E9-E6531B8522EC}"/>
              </a:ext>
            </a:extLst>
          </p:cNvPr>
          <p:cNvSpPr/>
          <p:nvPr/>
        </p:nvSpPr>
        <p:spPr>
          <a:xfrm>
            <a:off x="6119532" y="2537151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Printboard</a:t>
            </a:r>
            <a:r>
              <a:rPr lang="pt-PT" dirty="0"/>
              <a:t>()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329910-C299-4079-ADD6-7AFDF32CB16A}"/>
              </a:ext>
            </a:extLst>
          </p:cNvPr>
          <p:cNvSpPr/>
          <p:nvPr/>
        </p:nvSpPr>
        <p:spPr>
          <a:xfrm>
            <a:off x="6096000" y="4091476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Points</a:t>
            </a:r>
            <a:r>
              <a:rPr lang="pt-PT" dirty="0"/>
              <a:t>()</a:t>
            </a:r>
          </a:p>
        </p:txBody>
      </p:sp>
      <p:sp>
        <p:nvSpPr>
          <p:cNvPr id="13" name="Seta: Curvada Para a Esquerda 12">
            <a:extLst>
              <a:ext uri="{FF2B5EF4-FFF2-40B4-BE49-F238E27FC236}">
                <a16:creationId xmlns:a16="http://schemas.microsoft.com/office/drawing/2014/main" id="{373501A1-9D31-4520-B610-109B38AC3BFB}"/>
              </a:ext>
            </a:extLst>
          </p:cNvPr>
          <p:cNvSpPr/>
          <p:nvPr/>
        </p:nvSpPr>
        <p:spPr>
          <a:xfrm flipV="1">
            <a:off x="7894825" y="1483952"/>
            <a:ext cx="584631" cy="2967303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C2AE5B-A2FD-4A39-8B3E-DDF330870DC3}"/>
              </a:ext>
            </a:extLst>
          </p:cNvPr>
          <p:cNvSpPr/>
          <p:nvPr/>
        </p:nvSpPr>
        <p:spPr>
          <a:xfrm>
            <a:off x="9844648" y="1191463"/>
            <a:ext cx="17621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Help</a:t>
            </a:r>
            <a:r>
              <a:rPr lang="pt-PT" dirty="0"/>
              <a:t>()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E1BC0C-F70F-43B7-8E8B-0997D5EDDD68}"/>
              </a:ext>
            </a:extLst>
          </p:cNvPr>
          <p:cNvSpPr txBox="1"/>
          <p:nvPr/>
        </p:nvSpPr>
        <p:spPr>
          <a:xfrm>
            <a:off x="9844648" y="610016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Em caso de erro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AA8672-32E5-4800-8FCE-2EA1D49B4ED3}"/>
              </a:ext>
            </a:extLst>
          </p:cNvPr>
          <p:cNvSpPr txBox="1"/>
          <p:nvPr/>
        </p:nvSpPr>
        <p:spPr>
          <a:xfrm>
            <a:off x="5847510" y="508272"/>
            <a:ext cx="300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Validar a palavra no </a:t>
            </a:r>
            <a:r>
              <a:rPr lang="pt-PT" dirty="0" err="1"/>
              <a:t>dicionario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6458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</Words>
  <Application>Microsoft Office PowerPoint</Application>
  <PresentationFormat>Ecrã Panorâmico</PresentationFormat>
  <Paragraphs>30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Valência</dc:creator>
  <cp:lastModifiedBy>Luís Valência</cp:lastModifiedBy>
  <cp:revision>1</cp:revision>
  <dcterms:created xsi:type="dcterms:W3CDTF">2022-04-03T17:17:34Z</dcterms:created>
  <dcterms:modified xsi:type="dcterms:W3CDTF">2022-04-03T17:46:59Z</dcterms:modified>
</cp:coreProperties>
</file>