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1fa1c0b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1fa1c0b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1fa1c0b9_0_3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e1fa1c0b9_0_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1fa1c0b9_0_3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2e1fa1c0b9_0_3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1fa1c0b9_0_4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2e1fa1c0b9_0_4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1fa1c0b9_0_3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2e1fa1c0b9_0_3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1fa1c0b9_0_4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2e1fa1c0b9_0_4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74a7b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74a7b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1fa1c0b9_0_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2e1fa1c0b9_0_2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1fa1c0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2e1fa1c0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1fa1c0b9_0_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2e1fa1c0b9_0_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1fa1c0b9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2e1fa1c0b9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1fa1c0b9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2e1fa1c0b9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1fa1c0b9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2e1fa1c0b9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1fa1c0b9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2e1fa1c0b9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1fa1c0b9_0_3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2e1fa1c0b9_0_3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2">
  <p:cSld name="TITLE_AND_BOD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3">
  <p:cSld name="TITLE_AND_BODY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языкового моделирования с помощью N-граммных моделей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452450" y="1593200"/>
            <a:ext cx="82392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452450" y="1593201"/>
            <a:ext cx="8239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Добавление сглаживания для избегания нулевых вероятностей для некоторых N-грамм, например, сглаживание Лапласа: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25" y="4283880"/>
            <a:ext cx="5336751" cy="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462475" y="1373000"/>
            <a:ext cx="4118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</a:rPr>
              <a:t>Минусы: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Очень чувствительны к тренировочным данным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Занимают много памяти</a:t>
            </a:r>
            <a:endParaRPr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Имеют очень короткий контекст 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AutoNum type="arabicPeriod"/>
            </a:pPr>
            <a:r>
              <a:rPr lang="ru">
                <a:solidFill>
                  <a:srgbClr val="85200C"/>
                </a:solidFill>
              </a:rPr>
              <a:t>Проблема несуществующих N-грамм</a:t>
            </a:r>
            <a:endParaRPr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такое N-граммы и как с их помощью построить статистические языковые модели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Познакомились с практическими аспектами обучения и использования языковых моделей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N-граммные модели очень быстрые, однако дает не лучшее качество и занимают много памяти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Что такое N-граммы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Алгоритм обучения N-граммных языковых моделей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N-граммные модели на практике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Плюсы и минусы N-граммных языковых моделей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Триграммы:  </a:t>
            </a:r>
            <a:r>
              <a:rPr lang="ru">
                <a:solidFill>
                  <a:srgbClr val="0076B9"/>
                </a:solidFill>
              </a:rPr>
              <a:t>студенты на паре, на паре открыли, паре открыли книги 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N-граммная модель</a:t>
            </a:r>
            <a:endParaRPr/>
          </a:p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Выбрать значение параметра N.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Разбить большой текст на N-граммы.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каждой N-граммы </a:t>
            </a:r>
            <a:r>
              <a:rPr lang="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подсчитать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частоту встречаемости.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Сохранить N-граммные частоты.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</a:t>
            </a: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расчета вероятности </a:t>
            </a:r>
            <a:endParaRPr/>
          </a:p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452450" y="1154821"/>
            <a:ext cx="82392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Предположим, что в нашем большом тексте следующие последовательности встретились: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</a:t>
            </a:r>
            <a:r>
              <a:rPr lang="ru" sz="1500"/>
              <a:t>— 100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книги </a:t>
            </a:r>
            <a:r>
              <a:rPr lang="ru" sz="1500"/>
              <a:t>— 20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ноутбуки </a:t>
            </a:r>
            <a:r>
              <a:rPr lang="ru" sz="1500"/>
              <a:t>— 80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Статистики выглядят так:</a:t>
            </a:r>
            <a:endParaRPr sz="1800"/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563" y="3156697"/>
            <a:ext cx="5364956" cy="143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