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Montserrat"/>
      <p:regular r:id="rId33"/>
      <p:bold r:id="rId34"/>
      <p:italic r:id="rId35"/>
      <p:boldItalic r:id="rId36"/>
    </p:embeddedFont>
    <p:embeddedFont>
      <p:font typeface="Old Standard TT"/>
      <p:regular r:id="rId37"/>
      <p:bold r:id="rId38"/>
      <p: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Montserrat-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bold.fntdata"/><Relationship Id="rId15" Type="http://schemas.openxmlformats.org/officeDocument/2006/relationships/slide" Target="slides/slide10.xml"/><Relationship Id="rId37" Type="http://schemas.openxmlformats.org/officeDocument/2006/relationships/font" Target="fonts/OldStandardTT-regular.fntdata"/><Relationship Id="rId14" Type="http://schemas.openxmlformats.org/officeDocument/2006/relationships/slide" Target="slides/slide9.xml"/><Relationship Id="rId36" Type="http://schemas.openxmlformats.org/officeDocument/2006/relationships/font" Target="fonts/Montserrat-boldItalic.fntdata"/><Relationship Id="rId17" Type="http://schemas.openxmlformats.org/officeDocument/2006/relationships/slide" Target="slides/slide12.xml"/><Relationship Id="rId39" Type="http://schemas.openxmlformats.org/officeDocument/2006/relationships/font" Target="fonts/OldStandardTT-italic.fntdata"/><Relationship Id="rId16" Type="http://schemas.openxmlformats.org/officeDocument/2006/relationships/slide" Target="slides/slide11.xml"/><Relationship Id="rId38" Type="http://schemas.openxmlformats.org/officeDocument/2006/relationships/font" Target="fonts/OldStandardT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9efbcb7db4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9efbcb7db4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9efbcb7db4_0_2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9efbcb7db4_0_2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9efbcb7db4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9efbcb7db4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9efbcb7db4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9efbcb7db4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f0ddda571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1f0ddda571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f0ddda5715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f0ddda5715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f0ddda5715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f0ddda5715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29efbcb7db4_0_10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29efbcb7db4_0_1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29efbcb7db4_0_1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29efbcb7db4_0_1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1f0ddda5715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1f0ddda5715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8c1218d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68c1218d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g29efbcb7db4_0_1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9" name="Google Shape;1339;g29efbcb7db4_0_1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29efbcb7db4_0_19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29efbcb7db4_0_19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8" name="Google Shape;1578;g29efbcb7db4_0_20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9" name="Google Shape;1579;g29efbcb7db4_0_2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g29efbcb7db4_0_2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7" name="Google Shape;1607;g29efbcb7db4_0_2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g29efbcb7db4_0_2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4" name="Google Shape;1614;g29efbcb7db4_0_2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g29efbcb7db4_0_2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1" name="Google Shape;1621;g29efbcb7db4_0_2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g29efbcb7db4_0_2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9" name="Google Shape;1629;g29efbcb7db4_0_2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g29efbcb7db4_0_2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5" name="Google Shape;1635;g29efbcb7db4_0_2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efbcb7db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9efbcb7db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efbcb7db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efbcb7db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9efbcb7db4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9efbcb7db4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f0ddda571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f0ddda571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f0ddda571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f0ddda571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0ddda571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f0ddda571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9efbcb7db4_0_2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9efbcb7db4_0_2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лекции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35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23482" y="-10570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1 колонка текста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дпись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B00"/>
              </a:buClr>
              <a:buSzPts val="1800"/>
              <a:buNone/>
              <a:defRPr>
                <a:solidFill>
                  <a:srgbClr val="FFEB00"/>
                </a:solidFill>
              </a:defRPr>
            </a:lvl1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ольшое число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кции с названием и описанием">
  <p:cSld name="SECTION_TITLE_AND_DESCRIPTION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" name="Google Shape;18;p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новой секции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для формул/иллюстраций">
  <p:cSld name="CUSTOM_1">
    <p:bg>
      <p:bgPr>
        <a:noFill/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900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  <a:defRPr i="0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сновная идея, вывод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овый заголовок">
  <p:cSld name="TITLE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" name="Google Shape;31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для формул и иллюстрации (пополам)">
  <p:cSld name="CUSTOM_1_1">
    <p:bg>
      <p:bgPr>
        <a:solidFill>
          <a:srgbClr val="FFFFFF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190025"/>
            <a:ext cx="4264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  <a:defRPr i="0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и содержание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и 2 колонки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B00"/>
              </a:buClr>
              <a:buSzPts val="2800"/>
              <a:buFont typeface="Montserrat"/>
              <a:buNone/>
              <a:defRPr b="1" i="0" sz="2800" u="none" cap="none" strike="noStrike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png"/><Relationship Id="rId10" Type="http://schemas.openxmlformats.org/officeDocument/2006/relationships/image" Target="../media/image5.png"/><Relationship Id="rId13" Type="http://schemas.openxmlformats.org/officeDocument/2006/relationships/image" Target="../media/image16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1.png"/><Relationship Id="rId15" Type="http://schemas.openxmlformats.org/officeDocument/2006/relationships/image" Target="../media/image17.png"/><Relationship Id="rId14" Type="http://schemas.openxmlformats.org/officeDocument/2006/relationships/image" Target="../media/image15.png"/><Relationship Id="rId17" Type="http://schemas.openxmlformats.org/officeDocument/2006/relationships/image" Target="../media/image6.png"/><Relationship Id="rId16" Type="http://schemas.openxmlformats.org/officeDocument/2006/relationships/image" Target="../media/image14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png"/><Relationship Id="rId10" Type="http://schemas.openxmlformats.org/officeDocument/2006/relationships/image" Target="../media/image5.png"/><Relationship Id="rId13" Type="http://schemas.openxmlformats.org/officeDocument/2006/relationships/image" Target="../media/image16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1.png"/><Relationship Id="rId15" Type="http://schemas.openxmlformats.org/officeDocument/2006/relationships/image" Target="../media/image17.png"/><Relationship Id="rId14" Type="http://schemas.openxmlformats.org/officeDocument/2006/relationships/image" Target="../media/image15.png"/><Relationship Id="rId17" Type="http://schemas.openxmlformats.org/officeDocument/2006/relationships/image" Target="../media/image20.png"/><Relationship Id="rId16" Type="http://schemas.openxmlformats.org/officeDocument/2006/relationships/image" Target="../media/image14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18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png"/><Relationship Id="rId10" Type="http://schemas.openxmlformats.org/officeDocument/2006/relationships/image" Target="../media/image5.png"/><Relationship Id="rId13" Type="http://schemas.openxmlformats.org/officeDocument/2006/relationships/image" Target="../media/image16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1.png"/><Relationship Id="rId15" Type="http://schemas.openxmlformats.org/officeDocument/2006/relationships/image" Target="../media/image17.png"/><Relationship Id="rId14" Type="http://schemas.openxmlformats.org/officeDocument/2006/relationships/image" Target="../media/image15.png"/><Relationship Id="rId17" Type="http://schemas.openxmlformats.org/officeDocument/2006/relationships/image" Target="../media/image20.png"/><Relationship Id="rId16" Type="http://schemas.openxmlformats.org/officeDocument/2006/relationships/image" Target="../media/image14.png"/><Relationship Id="rId5" Type="http://schemas.openxmlformats.org/officeDocument/2006/relationships/image" Target="../media/image8.png"/><Relationship Id="rId19" Type="http://schemas.openxmlformats.org/officeDocument/2006/relationships/image" Target="../media/image19.png"/><Relationship Id="rId6" Type="http://schemas.openxmlformats.org/officeDocument/2006/relationships/image" Target="../media/image10.png"/><Relationship Id="rId18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png"/><Relationship Id="rId10" Type="http://schemas.openxmlformats.org/officeDocument/2006/relationships/image" Target="../media/image5.png"/><Relationship Id="rId13" Type="http://schemas.openxmlformats.org/officeDocument/2006/relationships/image" Target="../media/image16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1.png"/><Relationship Id="rId15" Type="http://schemas.openxmlformats.org/officeDocument/2006/relationships/image" Target="../media/image17.png"/><Relationship Id="rId14" Type="http://schemas.openxmlformats.org/officeDocument/2006/relationships/image" Target="../media/image15.png"/><Relationship Id="rId17" Type="http://schemas.openxmlformats.org/officeDocument/2006/relationships/image" Target="../media/image20.png"/><Relationship Id="rId16" Type="http://schemas.openxmlformats.org/officeDocument/2006/relationships/image" Target="../media/image14.png"/><Relationship Id="rId5" Type="http://schemas.openxmlformats.org/officeDocument/2006/relationships/image" Target="../media/image8.png"/><Relationship Id="rId19" Type="http://schemas.openxmlformats.org/officeDocument/2006/relationships/image" Target="../media/image19.png"/><Relationship Id="rId6" Type="http://schemas.openxmlformats.org/officeDocument/2006/relationships/image" Target="../media/image10.png"/><Relationship Id="rId18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20" Type="http://schemas.openxmlformats.org/officeDocument/2006/relationships/image" Target="../media/image18.png"/><Relationship Id="rId11" Type="http://schemas.openxmlformats.org/officeDocument/2006/relationships/image" Target="../media/image2.png"/><Relationship Id="rId10" Type="http://schemas.openxmlformats.org/officeDocument/2006/relationships/image" Target="../media/image5.png"/><Relationship Id="rId13" Type="http://schemas.openxmlformats.org/officeDocument/2006/relationships/image" Target="../media/image16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1.png"/><Relationship Id="rId15" Type="http://schemas.openxmlformats.org/officeDocument/2006/relationships/image" Target="../media/image17.png"/><Relationship Id="rId14" Type="http://schemas.openxmlformats.org/officeDocument/2006/relationships/image" Target="../media/image15.png"/><Relationship Id="rId17" Type="http://schemas.openxmlformats.org/officeDocument/2006/relationships/image" Target="../media/image20.png"/><Relationship Id="rId16" Type="http://schemas.openxmlformats.org/officeDocument/2006/relationships/image" Target="../media/image14.png"/><Relationship Id="rId5" Type="http://schemas.openxmlformats.org/officeDocument/2006/relationships/image" Target="../media/image8.png"/><Relationship Id="rId19" Type="http://schemas.openxmlformats.org/officeDocument/2006/relationships/image" Target="../media/image19.png"/><Relationship Id="rId6" Type="http://schemas.openxmlformats.org/officeDocument/2006/relationships/image" Target="../media/image10.png"/><Relationship Id="rId18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20" Type="http://schemas.openxmlformats.org/officeDocument/2006/relationships/image" Target="../media/image18.png"/><Relationship Id="rId11" Type="http://schemas.openxmlformats.org/officeDocument/2006/relationships/image" Target="../media/image2.png"/><Relationship Id="rId10" Type="http://schemas.openxmlformats.org/officeDocument/2006/relationships/image" Target="../media/image5.png"/><Relationship Id="rId21" Type="http://schemas.openxmlformats.org/officeDocument/2006/relationships/image" Target="../media/image30.png"/><Relationship Id="rId13" Type="http://schemas.openxmlformats.org/officeDocument/2006/relationships/image" Target="../media/image16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1.png"/><Relationship Id="rId15" Type="http://schemas.openxmlformats.org/officeDocument/2006/relationships/image" Target="../media/image17.png"/><Relationship Id="rId14" Type="http://schemas.openxmlformats.org/officeDocument/2006/relationships/image" Target="../media/image15.png"/><Relationship Id="rId17" Type="http://schemas.openxmlformats.org/officeDocument/2006/relationships/image" Target="../media/image20.png"/><Relationship Id="rId16" Type="http://schemas.openxmlformats.org/officeDocument/2006/relationships/image" Target="../media/image14.png"/><Relationship Id="rId5" Type="http://schemas.openxmlformats.org/officeDocument/2006/relationships/image" Target="../media/image8.png"/><Relationship Id="rId19" Type="http://schemas.openxmlformats.org/officeDocument/2006/relationships/image" Target="../media/image19.png"/><Relationship Id="rId6" Type="http://schemas.openxmlformats.org/officeDocument/2006/relationships/image" Target="../media/image10.png"/><Relationship Id="rId18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20" Type="http://schemas.openxmlformats.org/officeDocument/2006/relationships/image" Target="../media/image18.png"/><Relationship Id="rId11" Type="http://schemas.openxmlformats.org/officeDocument/2006/relationships/image" Target="../media/image2.png"/><Relationship Id="rId22" Type="http://schemas.openxmlformats.org/officeDocument/2006/relationships/image" Target="../media/image23.png"/><Relationship Id="rId10" Type="http://schemas.openxmlformats.org/officeDocument/2006/relationships/image" Target="../media/image5.png"/><Relationship Id="rId21" Type="http://schemas.openxmlformats.org/officeDocument/2006/relationships/image" Target="../media/image30.png"/><Relationship Id="rId13" Type="http://schemas.openxmlformats.org/officeDocument/2006/relationships/image" Target="../media/image16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1.png"/><Relationship Id="rId15" Type="http://schemas.openxmlformats.org/officeDocument/2006/relationships/image" Target="../media/image17.png"/><Relationship Id="rId14" Type="http://schemas.openxmlformats.org/officeDocument/2006/relationships/image" Target="../media/image15.png"/><Relationship Id="rId17" Type="http://schemas.openxmlformats.org/officeDocument/2006/relationships/image" Target="../media/image20.png"/><Relationship Id="rId16" Type="http://schemas.openxmlformats.org/officeDocument/2006/relationships/image" Target="../media/image14.png"/><Relationship Id="rId5" Type="http://schemas.openxmlformats.org/officeDocument/2006/relationships/image" Target="../media/image8.png"/><Relationship Id="rId19" Type="http://schemas.openxmlformats.org/officeDocument/2006/relationships/image" Target="../media/image19.png"/><Relationship Id="rId6" Type="http://schemas.openxmlformats.org/officeDocument/2006/relationships/image" Target="../media/image10.png"/><Relationship Id="rId18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png"/><Relationship Id="rId10" Type="http://schemas.openxmlformats.org/officeDocument/2006/relationships/image" Target="../media/image5.png"/><Relationship Id="rId13" Type="http://schemas.openxmlformats.org/officeDocument/2006/relationships/image" Target="../media/image16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1.png"/><Relationship Id="rId15" Type="http://schemas.openxmlformats.org/officeDocument/2006/relationships/image" Target="../media/image17.png"/><Relationship Id="rId14" Type="http://schemas.openxmlformats.org/officeDocument/2006/relationships/image" Target="../media/image15.png"/><Relationship Id="rId17" Type="http://schemas.openxmlformats.org/officeDocument/2006/relationships/image" Target="../media/image20.png"/><Relationship Id="rId16" Type="http://schemas.openxmlformats.org/officeDocument/2006/relationships/image" Target="../media/image14.png"/><Relationship Id="rId5" Type="http://schemas.openxmlformats.org/officeDocument/2006/relationships/image" Target="../media/image8.png"/><Relationship Id="rId19" Type="http://schemas.openxmlformats.org/officeDocument/2006/relationships/image" Target="../media/image21.png"/><Relationship Id="rId6" Type="http://schemas.openxmlformats.org/officeDocument/2006/relationships/image" Target="../media/image10.png"/><Relationship Id="rId18" Type="http://schemas.openxmlformats.org/officeDocument/2006/relationships/image" Target="../media/image32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20" Type="http://schemas.openxmlformats.org/officeDocument/2006/relationships/image" Target="../media/image24.png"/><Relationship Id="rId11" Type="http://schemas.openxmlformats.org/officeDocument/2006/relationships/image" Target="../media/image2.png"/><Relationship Id="rId10" Type="http://schemas.openxmlformats.org/officeDocument/2006/relationships/image" Target="../media/image5.png"/><Relationship Id="rId13" Type="http://schemas.openxmlformats.org/officeDocument/2006/relationships/image" Target="../media/image16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1.png"/><Relationship Id="rId15" Type="http://schemas.openxmlformats.org/officeDocument/2006/relationships/image" Target="../media/image17.png"/><Relationship Id="rId14" Type="http://schemas.openxmlformats.org/officeDocument/2006/relationships/image" Target="../media/image15.png"/><Relationship Id="rId17" Type="http://schemas.openxmlformats.org/officeDocument/2006/relationships/image" Target="../media/image20.png"/><Relationship Id="rId16" Type="http://schemas.openxmlformats.org/officeDocument/2006/relationships/image" Target="../media/image14.png"/><Relationship Id="rId5" Type="http://schemas.openxmlformats.org/officeDocument/2006/relationships/image" Target="../media/image8.png"/><Relationship Id="rId19" Type="http://schemas.openxmlformats.org/officeDocument/2006/relationships/image" Target="../media/image21.png"/><Relationship Id="rId6" Type="http://schemas.openxmlformats.org/officeDocument/2006/relationships/image" Target="../media/image10.png"/><Relationship Id="rId18" Type="http://schemas.openxmlformats.org/officeDocument/2006/relationships/image" Target="../media/image32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20" Type="http://schemas.openxmlformats.org/officeDocument/2006/relationships/image" Target="../media/image24.png"/><Relationship Id="rId11" Type="http://schemas.openxmlformats.org/officeDocument/2006/relationships/image" Target="../media/image2.png"/><Relationship Id="rId10" Type="http://schemas.openxmlformats.org/officeDocument/2006/relationships/image" Target="../media/image5.png"/><Relationship Id="rId13" Type="http://schemas.openxmlformats.org/officeDocument/2006/relationships/image" Target="../media/image16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1.png"/><Relationship Id="rId15" Type="http://schemas.openxmlformats.org/officeDocument/2006/relationships/image" Target="../media/image17.png"/><Relationship Id="rId14" Type="http://schemas.openxmlformats.org/officeDocument/2006/relationships/image" Target="../media/image15.png"/><Relationship Id="rId17" Type="http://schemas.openxmlformats.org/officeDocument/2006/relationships/image" Target="../media/image20.png"/><Relationship Id="rId16" Type="http://schemas.openxmlformats.org/officeDocument/2006/relationships/image" Target="../media/image14.png"/><Relationship Id="rId5" Type="http://schemas.openxmlformats.org/officeDocument/2006/relationships/image" Target="../media/image8.png"/><Relationship Id="rId19" Type="http://schemas.openxmlformats.org/officeDocument/2006/relationships/image" Target="../media/image21.png"/><Relationship Id="rId6" Type="http://schemas.openxmlformats.org/officeDocument/2006/relationships/image" Target="../media/image10.png"/><Relationship Id="rId18" Type="http://schemas.openxmlformats.org/officeDocument/2006/relationships/image" Target="../media/image32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20" Type="http://schemas.openxmlformats.org/officeDocument/2006/relationships/image" Target="../media/image22.png"/><Relationship Id="rId11" Type="http://schemas.openxmlformats.org/officeDocument/2006/relationships/image" Target="../media/image2.png"/><Relationship Id="rId10" Type="http://schemas.openxmlformats.org/officeDocument/2006/relationships/image" Target="../media/image5.png"/><Relationship Id="rId13" Type="http://schemas.openxmlformats.org/officeDocument/2006/relationships/image" Target="../media/image16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1.png"/><Relationship Id="rId15" Type="http://schemas.openxmlformats.org/officeDocument/2006/relationships/image" Target="../media/image17.png"/><Relationship Id="rId14" Type="http://schemas.openxmlformats.org/officeDocument/2006/relationships/image" Target="../media/image15.png"/><Relationship Id="rId17" Type="http://schemas.openxmlformats.org/officeDocument/2006/relationships/image" Target="../media/image20.png"/><Relationship Id="rId16" Type="http://schemas.openxmlformats.org/officeDocument/2006/relationships/image" Target="../media/image14.png"/><Relationship Id="rId5" Type="http://schemas.openxmlformats.org/officeDocument/2006/relationships/image" Target="../media/image8.png"/><Relationship Id="rId19" Type="http://schemas.openxmlformats.org/officeDocument/2006/relationships/image" Target="../media/image25.png"/><Relationship Id="rId6" Type="http://schemas.openxmlformats.org/officeDocument/2006/relationships/image" Target="../media/image10.png"/><Relationship Id="rId18" Type="http://schemas.openxmlformats.org/officeDocument/2006/relationships/image" Target="../media/image27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png"/><Relationship Id="rId10" Type="http://schemas.openxmlformats.org/officeDocument/2006/relationships/image" Target="../media/image5.png"/><Relationship Id="rId13" Type="http://schemas.openxmlformats.org/officeDocument/2006/relationships/image" Target="../media/image16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1.png"/><Relationship Id="rId15" Type="http://schemas.openxmlformats.org/officeDocument/2006/relationships/image" Target="../media/image17.png"/><Relationship Id="rId14" Type="http://schemas.openxmlformats.org/officeDocument/2006/relationships/image" Target="../media/image15.png"/><Relationship Id="rId17" Type="http://schemas.openxmlformats.org/officeDocument/2006/relationships/image" Target="../media/image20.png"/><Relationship Id="rId16" Type="http://schemas.openxmlformats.org/officeDocument/2006/relationships/image" Target="../media/image14.png"/><Relationship Id="rId5" Type="http://schemas.openxmlformats.org/officeDocument/2006/relationships/image" Target="../media/image8.png"/><Relationship Id="rId19" Type="http://schemas.openxmlformats.org/officeDocument/2006/relationships/image" Target="../media/image19.png"/><Relationship Id="rId6" Type="http://schemas.openxmlformats.org/officeDocument/2006/relationships/image" Target="../media/image10.png"/><Relationship Id="rId18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Relationship Id="rId4" Type="http://schemas.openxmlformats.org/officeDocument/2006/relationships/image" Target="../media/image6.png"/><Relationship Id="rId5" Type="http://schemas.openxmlformats.org/officeDocument/2006/relationships/image" Target="../media/image26.png"/><Relationship Id="rId6" Type="http://schemas.openxmlformats.org/officeDocument/2006/relationships/image" Target="../media/image31.png"/><Relationship Id="rId7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png"/><Relationship Id="rId10" Type="http://schemas.openxmlformats.org/officeDocument/2006/relationships/image" Target="../media/image5.png"/><Relationship Id="rId13" Type="http://schemas.openxmlformats.org/officeDocument/2006/relationships/image" Target="../media/image16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1.png"/><Relationship Id="rId15" Type="http://schemas.openxmlformats.org/officeDocument/2006/relationships/image" Target="../media/image17.png"/><Relationship Id="rId14" Type="http://schemas.openxmlformats.org/officeDocument/2006/relationships/image" Target="../media/image15.png"/><Relationship Id="rId17" Type="http://schemas.openxmlformats.org/officeDocument/2006/relationships/image" Target="../media/image20.png"/><Relationship Id="rId16" Type="http://schemas.openxmlformats.org/officeDocument/2006/relationships/image" Target="../media/image14.png"/><Relationship Id="rId5" Type="http://schemas.openxmlformats.org/officeDocument/2006/relationships/image" Target="../media/image8.png"/><Relationship Id="rId6" Type="http://schemas.openxmlformats.org/officeDocument/2006/relationships/image" Target="../media/image10.png"/><Relationship Id="rId18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5.png"/><Relationship Id="rId4" Type="http://schemas.openxmlformats.org/officeDocument/2006/relationships/hyperlink" Target="https://arxiv.org/pdf/1409.0473v7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ctrTitle"/>
          </p:nvPr>
        </p:nvSpPr>
        <p:spPr>
          <a:xfrm>
            <a:off x="311708" y="12117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Механизм внимания (</a:t>
            </a:r>
            <a:r>
              <a:rPr lang="en"/>
              <a:t>Attention)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/>
        </p:nvSpPr>
        <p:spPr>
          <a:xfrm>
            <a:off x="1601268" y="4572836"/>
            <a:ext cx="711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&lt;BOS&gt;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5"/>
          <p:cNvSpPr txBox="1"/>
          <p:nvPr/>
        </p:nvSpPr>
        <p:spPr>
          <a:xfrm>
            <a:off x="2082350" y="4574125"/>
            <a:ext cx="358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Guten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Morgen &lt;EOS&gt;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25"/>
          <p:cNvCxnSpPr>
            <a:stCxn id="211" idx="0"/>
            <a:endCxn id="214" idx="2"/>
          </p:cNvCxnSpPr>
          <p:nvPr/>
        </p:nvCxnSpPr>
        <p:spPr>
          <a:xfrm rot="10800000">
            <a:off x="1955568" y="4292936"/>
            <a:ext cx="150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5" name="Google Shape;215;p25"/>
          <p:cNvCxnSpPr>
            <a:endCxn id="216" idx="2"/>
          </p:cNvCxnSpPr>
          <p:nvPr/>
        </p:nvCxnSpPr>
        <p:spPr>
          <a:xfrm rot="10800000">
            <a:off x="2458980" y="4292851"/>
            <a:ext cx="2100" cy="28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7" name="Google Shape;217;p25"/>
          <p:cNvCxnSpPr/>
          <p:nvPr/>
        </p:nvCxnSpPr>
        <p:spPr>
          <a:xfrm rot="10800000">
            <a:off x="2958051" y="4292725"/>
            <a:ext cx="0" cy="28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8" name="Google Shape;218;p25"/>
          <p:cNvCxnSpPr/>
          <p:nvPr/>
        </p:nvCxnSpPr>
        <p:spPr>
          <a:xfrm rot="10800000">
            <a:off x="3473669" y="4292936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9" name="Google Shape;219;p25"/>
          <p:cNvCxnSpPr>
            <a:stCxn id="214" idx="0"/>
            <a:endCxn id="220" idx="2"/>
          </p:cNvCxnSpPr>
          <p:nvPr/>
        </p:nvCxnSpPr>
        <p:spPr>
          <a:xfrm rot="10800000">
            <a:off x="1955620" y="33442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1" name="Google Shape;221;p25"/>
          <p:cNvSpPr txBox="1"/>
          <p:nvPr/>
        </p:nvSpPr>
        <p:spPr>
          <a:xfrm>
            <a:off x="0" y="3658928"/>
            <a:ext cx="118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Source </a:t>
            </a:r>
            <a:endParaRPr>
              <a:solidFill>
                <a:srgbClr val="B7B7B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embeddings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5"/>
          <p:cNvSpPr/>
          <p:nvPr/>
        </p:nvSpPr>
        <p:spPr>
          <a:xfrm>
            <a:off x="1843570" y="36124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5"/>
          <p:cNvSpPr/>
          <p:nvPr/>
        </p:nvSpPr>
        <p:spPr>
          <a:xfrm>
            <a:off x="1843570" y="26639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2" name="Google Shape;222;p25"/>
          <p:cNvCxnSpPr>
            <a:stCxn id="216" idx="0"/>
            <a:endCxn id="223" idx="2"/>
          </p:cNvCxnSpPr>
          <p:nvPr/>
        </p:nvCxnSpPr>
        <p:spPr>
          <a:xfrm rot="10800000">
            <a:off x="2458980" y="33442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6" name="Google Shape;216;p25"/>
          <p:cNvSpPr/>
          <p:nvPr/>
        </p:nvSpPr>
        <p:spPr>
          <a:xfrm>
            <a:off x="2346930" y="36124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5"/>
          <p:cNvSpPr/>
          <p:nvPr/>
        </p:nvSpPr>
        <p:spPr>
          <a:xfrm>
            <a:off x="2346930" y="26639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4" name="Google Shape;224;p25"/>
          <p:cNvCxnSpPr>
            <a:stCxn id="225" idx="0"/>
            <a:endCxn id="226" idx="2"/>
          </p:cNvCxnSpPr>
          <p:nvPr/>
        </p:nvCxnSpPr>
        <p:spPr>
          <a:xfrm rot="10800000">
            <a:off x="2963633" y="33442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5" name="Google Shape;225;p25"/>
          <p:cNvSpPr/>
          <p:nvPr/>
        </p:nvSpPr>
        <p:spPr>
          <a:xfrm>
            <a:off x="2851583" y="36124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5"/>
          <p:cNvSpPr/>
          <p:nvPr/>
        </p:nvSpPr>
        <p:spPr>
          <a:xfrm>
            <a:off x="2851583" y="26639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7" name="Google Shape;227;p25"/>
          <p:cNvCxnSpPr>
            <a:stCxn id="228" idx="0"/>
            <a:endCxn id="229" idx="2"/>
          </p:cNvCxnSpPr>
          <p:nvPr/>
        </p:nvCxnSpPr>
        <p:spPr>
          <a:xfrm rot="10800000">
            <a:off x="3471724" y="33442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8" name="Google Shape;228;p25"/>
          <p:cNvSpPr/>
          <p:nvPr/>
        </p:nvSpPr>
        <p:spPr>
          <a:xfrm>
            <a:off x="3359674" y="36124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5"/>
          <p:cNvSpPr/>
          <p:nvPr/>
        </p:nvSpPr>
        <p:spPr>
          <a:xfrm>
            <a:off x="3359674" y="26639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0" name="Google Shape;230;p25"/>
          <p:cNvCxnSpPr/>
          <p:nvPr/>
        </p:nvCxnSpPr>
        <p:spPr>
          <a:xfrm>
            <a:off x="2076683" y="3004195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1" name="Google Shape;231;p25"/>
          <p:cNvCxnSpPr/>
          <p:nvPr/>
        </p:nvCxnSpPr>
        <p:spPr>
          <a:xfrm>
            <a:off x="2581336" y="3014077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2" name="Google Shape;232;p25"/>
          <p:cNvCxnSpPr/>
          <p:nvPr/>
        </p:nvCxnSpPr>
        <p:spPr>
          <a:xfrm>
            <a:off x="3084696" y="3014077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3" name="Google Shape;233;p25"/>
          <p:cNvSpPr txBox="1"/>
          <p:nvPr/>
        </p:nvSpPr>
        <p:spPr>
          <a:xfrm>
            <a:off x="1852623" y="3809094"/>
            <a:ext cx="217500" cy="197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999" l="-9999" r="-74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4" name="Google Shape;234;p25"/>
          <p:cNvSpPr txBox="1"/>
          <p:nvPr/>
        </p:nvSpPr>
        <p:spPr>
          <a:xfrm>
            <a:off x="2358725" y="3809094"/>
            <a:ext cx="221400" cy="197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5" name="Google Shape;235;p25"/>
          <p:cNvSpPr txBox="1"/>
          <p:nvPr/>
        </p:nvSpPr>
        <p:spPr>
          <a:xfrm>
            <a:off x="2859343" y="3809094"/>
            <a:ext cx="221400" cy="197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6" name="Google Shape;236;p25"/>
          <p:cNvSpPr txBox="1"/>
          <p:nvPr/>
        </p:nvSpPr>
        <p:spPr>
          <a:xfrm>
            <a:off x="3363996" y="3809094"/>
            <a:ext cx="221400" cy="197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7" name="Google Shape;237;p25"/>
          <p:cNvSpPr txBox="1"/>
          <p:nvPr/>
        </p:nvSpPr>
        <p:spPr>
          <a:xfrm>
            <a:off x="1852623" y="2893057"/>
            <a:ext cx="223200" cy="1974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2189" l="-19509" r="-487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8" name="Google Shape;238;p25"/>
          <p:cNvSpPr txBox="1"/>
          <p:nvPr/>
        </p:nvSpPr>
        <p:spPr>
          <a:xfrm>
            <a:off x="2358725" y="2893057"/>
            <a:ext cx="227400" cy="197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9" name="Google Shape;239;p25"/>
          <p:cNvSpPr txBox="1"/>
          <p:nvPr/>
        </p:nvSpPr>
        <p:spPr>
          <a:xfrm>
            <a:off x="2859343" y="2893057"/>
            <a:ext cx="227400" cy="1974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0" name="Google Shape;240;p25"/>
          <p:cNvSpPr txBox="1"/>
          <p:nvPr/>
        </p:nvSpPr>
        <p:spPr>
          <a:xfrm>
            <a:off x="3363996" y="2893057"/>
            <a:ext cx="227400" cy="1974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1" name="Google Shape;241;p25"/>
          <p:cNvSpPr/>
          <p:nvPr/>
        </p:nvSpPr>
        <p:spPr>
          <a:xfrm>
            <a:off x="1335481" y="26639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2" name="Google Shape;242;p25"/>
          <p:cNvCxnSpPr/>
          <p:nvPr/>
        </p:nvCxnSpPr>
        <p:spPr>
          <a:xfrm>
            <a:off x="1573323" y="3004195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3" name="Google Shape;243;p25"/>
          <p:cNvSpPr txBox="1"/>
          <p:nvPr/>
        </p:nvSpPr>
        <p:spPr>
          <a:xfrm>
            <a:off x="1334857" y="2887992"/>
            <a:ext cx="227400" cy="1974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4" name="Google Shape;244;p25"/>
          <p:cNvSpPr txBox="1"/>
          <p:nvPr/>
        </p:nvSpPr>
        <p:spPr>
          <a:xfrm>
            <a:off x="0" y="2644638"/>
            <a:ext cx="104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Encoder RNN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5" name="Google Shape;245;p25"/>
          <p:cNvCxnSpPr/>
          <p:nvPr/>
        </p:nvCxnSpPr>
        <p:spPr>
          <a:xfrm rot="10800000">
            <a:off x="1954050" y="2382813"/>
            <a:ext cx="150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6" name="Google Shape;246;p25"/>
          <p:cNvCxnSpPr/>
          <p:nvPr/>
        </p:nvCxnSpPr>
        <p:spPr>
          <a:xfrm rot="10800000">
            <a:off x="2458961" y="238281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7" name="Google Shape;247;p25"/>
          <p:cNvCxnSpPr/>
          <p:nvPr/>
        </p:nvCxnSpPr>
        <p:spPr>
          <a:xfrm rot="10800000">
            <a:off x="2965606" y="2382597"/>
            <a:ext cx="0" cy="28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8" name="Google Shape;248;p25"/>
          <p:cNvCxnSpPr/>
          <p:nvPr/>
        </p:nvCxnSpPr>
        <p:spPr>
          <a:xfrm rot="10800000">
            <a:off x="3472250" y="238281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9" name="Google Shape;249;p25"/>
          <p:cNvCxnSpPr/>
          <p:nvPr/>
        </p:nvCxnSpPr>
        <p:spPr>
          <a:xfrm rot="10800000">
            <a:off x="3989288" y="4287871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0" name="Google Shape;250;p25"/>
          <p:cNvCxnSpPr>
            <a:stCxn id="251" idx="0"/>
            <a:endCxn id="252" idx="2"/>
          </p:cNvCxnSpPr>
          <p:nvPr/>
        </p:nvCxnSpPr>
        <p:spPr>
          <a:xfrm rot="10800000">
            <a:off x="3987272" y="3339186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1" name="Google Shape;251;p25"/>
          <p:cNvSpPr/>
          <p:nvPr/>
        </p:nvSpPr>
        <p:spPr>
          <a:xfrm>
            <a:off x="3875222" y="3607386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5"/>
          <p:cNvSpPr/>
          <p:nvPr/>
        </p:nvSpPr>
        <p:spPr>
          <a:xfrm>
            <a:off x="3875222" y="2658932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3" name="Google Shape;253;p25"/>
          <p:cNvCxnSpPr/>
          <p:nvPr/>
        </p:nvCxnSpPr>
        <p:spPr>
          <a:xfrm>
            <a:off x="3600245" y="3009012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4" name="Google Shape;254;p25"/>
          <p:cNvSpPr txBox="1"/>
          <p:nvPr/>
        </p:nvSpPr>
        <p:spPr>
          <a:xfrm>
            <a:off x="3879544" y="3804029"/>
            <a:ext cx="221400" cy="1974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4999" l="-9759" r="-97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5" name="Google Shape;255;p25"/>
          <p:cNvSpPr txBox="1"/>
          <p:nvPr/>
        </p:nvSpPr>
        <p:spPr>
          <a:xfrm>
            <a:off x="3879544" y="2887992"/>
            <a:ext cx="227400" cy="1974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4628" l="-19049" r="-713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56" name="Google Shape;256;p25"/>
          <p:cNvCxnSpPr/>
          <p:nvPr/>
        </p:nvCxnSpPr>
        <p:spPr>
          <a:xfrm rot="10800000">
            <a:off x="3987798" y="237774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7" name="Google Shape;257;p25"/>
          <p:cNvCxnSpPr/>
          <p:nvPr/>
        </p:nvCxnSpPr>
        <p:spPr>
          <a:xfrm rot="10800000">
            <a:off x="4502108" y="428658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8" name="Google Shape;258;p25"/>
          <p:cNvCxnSpPr>
            <a:stCxn id="259" idx="0"/>
            <a:endCxn id="260" idx="2"/>
          </p:cNvCxnSpPr>
          <p:nvPr/>
        </p:nvCxnSpPr>
        <p:spPr>
          <a:xfrm rot="10800000">
            <a:off x="4500093" y="333790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9" name="Google Shape;259;p25"/>
          <p:cNvSpPr/>
          <p:nvPr/>
        </p:nvSpPr>
        <p:spPr>
          <a:xfrm>
            <a:off x="4388043" y="360610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5"/>
          <p:cNvSpPr/>
          <p:nvPr/>
        </p:nvSpPr>
        <p:spPr>
          <a:xfrm>
            <a:off x="4388043" y="265764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1" name="Google Shape;261;p25"/>
          <p:cNvCxnSpPr/>
          <p:nvPr/>
        </p:nvCxnSpPr>
        <p:spPr>
          <a:xfrm>
            <a:off x="4113065" y="3007728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2" name="Google Shape;262;p25"/>
          <p:cNvSpPr txBox="1"/>
          <p:nvPr/>
        </p:nvSpPr>
        <p:spPr>
          <a:xfrm>
            <a:off x="4392365" y="3802744"/>
            <a:ext cx="221400" cy="1974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2189" l="-12499" r="-9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3" name="Google Shape;263;p25"/>
          <p:cNvSpPr txBox="1"/>
          <p:nvPr/>
        </p:nvSpPr>
        <p:spPr>
          <a:xfrm>
            <a:off x="4392365" y="2886707"/>
            <a:ext cx="227400" cy="1974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499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64" name="Google Shape;264;p25"/>
          <p:cNvCxnSpPr/>
          <p:nvPr/>
        </p:nvCxnSpPr>
        <p:spPr>
          <a:xfrm rot="10800000">
            <a:off x="4500619" y="237646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5" name="Google Shape;265;p25"/>
          <p:cNvSpPr txBox="1"/>
          <p:nvPr/>
        </p:nvSpPr>
        <p:spPr>
          <a:xfrm>
            <a:off x="0" y="4457488"/>
            <a:ext cx="75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Source input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5"/>
          <p:cNvSpPr/>
          <p:nvPr/>
        </p:nvSpPr>
        <p:spPr>
          <a:xfrm>
            <a:off x="3600250" y="2258300"/>
            <a:ext cx="1313700" cy="237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7" name="Google Shape;267;p25"/>
          <p:cNvCxnSpPr/>
          <p:nvPr/>
        </p:nvCxnSpPr>
        <p:spPr>
          <a:xfrm>
            <a:off x="3590350" y="3008200"/>
            <a:ext cx="644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8" name="Google Shape;268;p25"/>
          <p:cNvSpPr txBox="1"/>
          <p:nvPr/>
        </p:nvSpPr>
        <p:spPr>
          <a:xfrm>
            <a:off x="1335475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269" name="Google Shape;269;p25"/>
          <p:cNvSpPr txBox="1"/>
          <p:nvPr/>
        </p:nvSpPr>
        <p:spPr>
          <a:xfrm>
            <a:off x="18471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270" name="Google Shape;270;p25"/>
          <p:cNvSpPr txBox="1"/>
          <p:nvPr/>
        </p:nvSpPr>
        <p:spPr>
          <a:xfrm>
            <a:off x="2353225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271" name="Google Shape;271;p25"/>
          <p:cNvSpPr txBox="1"/>
          <p:nvPr/>
        </p:nvSpPr>
        <p:spPr>
          <a:xfrm>
            <a:off x="285645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272" name="Google Shape;272;p25"/>
          <p:cNvSpPr txBox="1"/>
          <p:nvPr/>
        </p:nvSpPr>
        <p:spPr>
          <a:xfrm>
            <a:off x="33680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273" name="Google Shape;273;p25"/>
          <p:cNvSpPr txBox="1"/>
          <p:nvPr/>
        </p:nvSpPr>
        <p:spPr>
          <a:xfrm>
            <a:off x="1852625" y="36493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274" name="Google Shape;274;p25"/>
          <p:cNvSpPr txBox="1"/>
          <p:nvPr/>
        </p:nvSpPr>
        <p:spPr>
          <a:xfrm>
            <a:off x="2355988" y="364927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275" name="Google Shape;275;p25"/>
          <p:cNvSpPr txBox="1"/>
          <p:nvPr/>
        </p:nvSpPr>
        <p:spPr>
          <a:xfrm>
            <a:off x="2857838" y="36492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276" name="Google Shape;276;p25"/>
          <p:cNvSpPr txBox="1"/>
          <p:nvPr/>
        </p:nvSpPr>
        <p:spPr>
          <a:xfrm>
            <a:off x="3368700" y="36493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pic>
        <p:nvPicPr>
          <p:cNvPr id="277" name="Google Shape;277;p2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310925" y="2590875"/>
            <a:ext cx="308850" cy="826641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5"/>
          <p:cNvSpPr txBox="1"/>
          <p:nvPr/>
        </p:nvSpPr>
        <p:spPr>
          <a:xfrm>
            <a:off x="43951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279" name="Google Shape;279;p25"/>
          <p:cNvSpPr txBox="1"/>
          <p:nvPr/>
        </p:nvSpPr>
        <p:spPr>
          <a:xfrm>
            <a:off x="3629100" y="2662975"/>
            <a:ext cx="6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copy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280" name="Google Shape;280;p25"/>
          <p:cNvSpPr/>
          <p:nvPr/>
        </p:nvSpPr>
        <p:spPr>
          <a:xfrm>
            <a:off x="6230125" y="2376475"/>
            <a:ext cx="1313700" cy="225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5"/>
          <p:cNvSpPr/>
          <p:nvPr/>
        </p:nvSpPr>
        <p:spPr>
          <a:xfrm>
            <a:off x="5427725" y="20423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5"/>
          <p:cNvSpPr/>
          <p:nvPr/>
        </p:nvSpPr>
        <p:spPr>
          <a:xfrm>
            <a:off x="5915400" y="20423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2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533540" y="1622413"/>
            <a:ext cx="171460" cy="2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5"/>
          <p:cNvSpPr txBox="1"/>
          <p:nvPr/>
        </p:nvSpPr>
        <p:spPr>
          <a:xfrm>
            <a:off x="54726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285" name="Google Shape;285;p25"/>
          <p:cNvSpPr txBox="1"/>
          <p:nvPr/>
        </p:nvSpPr>
        <p:spPr>
          <a:xfrm>
            <a:off x="5986913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286" name="Google Shape;286;p25"/>
          <p:cNvSpPr txBox="1"/>
          <p:nvPr/>
        </p:nvSpPr>
        <p:spPr>
          <a:xfrm>
            <a:off x="5467613" y="36381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287" name="Google Shape;287;p25"/>
          <p:cNvSpPr txBox="1"/>
          <p:nvPr/>
        </p:nvSpPr>
        <p:spPr>
          <a:xfrm>
            <a:off x="5973975" y="36381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288" name="Google Shape;288;p25"/>
          <p:cNvSpPr txBox="1"/>
          <p:nvPr/>
        </p:nvSpPr>
        <p:spPr>
          <a:xfrm>
            <a:off x="5415200" y="2025763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1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289" name="Google Shape;289;p25"/>
          <p:cNvSpPr txBox="1"/>
          <p:nvPr/>
        </p:nvSpPr>
        <p:spPr>
          <a:xfrm>
            <a:off x="5874500" y="2008100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2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290" name="Google Shape;290;p25"/>
          <p:cNvSpPr txBox="1"/>
          <p:nvPr/>
        </p:nvSpPr>
        <p:spPr>
          <a:xfrm>
            <a:off x="5533550" y="198812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291" name="Google Shape;291;p25"/>
          <p:cNvSpPr txBox="1"/>
          <p:nvPr/>
        </p:nvSpPr>
        <p:spPr>
          <a:xfrm>
            <a:off x="5988125" y="19957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292" name="Google Shape;292;p25"/>
          <p:cNvSpPr/>
          <p:nvPr/>
        </p:nvSpPr>
        <p:spPr>
          <a:xfrm>
            <a:off x="5349275" y="1464525"/>
            <a:ext cx="1560600" cy="345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5"/>
          <p:cNvSpPr/>
          <p:nvPr/>
        </p:nvSpPr>
        <p:spPr>
          <a:xfrm>
            <a:off x="5203475" y="2893775"/>
            <a:ext cx="217500" cy="19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5"/>
          <p:cNvSpPr/>
          <p:nvPr/>
        </p:nvSpPr>
        <p:spPr>
          <a:xfrm>
            <a:off x="4967050" y="2249725"/>
            <a:ext cx="221400" cy="384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5"/>
          <p:cNvSpPr/>
          <p:nvPr/>
        </p:nvSpPr>
        <p:spPr>
          <a:xfrm>
            <a:off x="4973063" y="2844700"/>
            <a:ext cx="171300" cy="281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5"/>
          <p:cNvSpPr/>
          <p:nvPr/>
        </p:nvSpPr>
        <p:spPr>
          <a:xfrm>
            <a:off x="1764500" y="2152675"/>
            <a:ext cx="1986000" cy="492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5"/>
          <p:cNvSpPr txBox="1"/>
          <p:nvPr/>
        </p:nvSpPr>
        <p:spPr>
          <a:xfrm>
            <a:off x="372725" y="1275900"/>
            <a:ext cx="3726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Энкодер будет работать точно так же, как и раньше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6"/>
          <p:cNvSpPr txBox="1"/>
          <p:nvPr/>
        </p:nvSpPr>
        <p:spPr>
          <a:xfrm>
            <a:off x="1601268" y="4572836"/>
            <a:ext cx="711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&lt;BOS&gt;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6"/>
          <p:cNvSpPr txBox="1"/>
          <p:nvPr/>
        </p:nvSpPr>
        <p:spPr>
          <a:xfrm>
            <a:off x="2082350" y="4574125"/>
            <a:ext cx="358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Guten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Morgen &lt;EOS&gt;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4" name="Google Shape;304;p26"/>
          <p:cNvCxnSpPr>
            <a:stCxn id="302" idx="0"/>
            <a:endCxn id="305" idx="2"/>
          </p:cNvCxnSpPr>
          <p:nvPr/>
        </p:nvCxnSpPr>
        <p:spPr>
          <a:xfrm rot="10800000">
            <a:off x="1955568" y="4292936"/>
            <a:ext cx="150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6" name="Google Shape;306;p26"/>
          <p:cNvCxnSpPr>
            <a:endCxn id="307" idx="2"/>
          </p:cNvCxnSpPr>
          <p:nvPr/>
        </p:nvCxnSpPr>
        <p:spPr>
          <a:xfrm rot="10800000">
            <a:off x="2458980" y="4292851"/>
            <a:ext cx="2100" cy="28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8" name="Google Shape;308;p26"/>
          <p:cNvCxnSpPr/>
          <p:nvPr/>
        </p:nvCxnSpPr>
        <p:spPr>
          <a:xfrm rot="10800000">
            <a:off x="2958051" y="4292725"/>
            <a:ext cx="0" cy="28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9" name="Google Shape;309;p26"/>
          <p:cNvCxnSpPr/>
          <p:nvPr/>
        </p:nvCxnSpPr>
        <p:spPr>
          <a:xfrm rot="10800000">
            <a:off x="3473669" y="4292936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0" name="Google Shape;310;p26"/>
          <p:cNvCxnSpPr>
            <a:stCxn id="305" idx="0"/>
            <a:endCxn id="311" idx="2"/>
          </p:cNvCxnSpPr>
          <p:nvPr/>
        </p:nvCxnSpPr>
        <p:spPr>
          <a:xfrm rot="10800000">
            <a:off x="1955620" y="33442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2" name="Google Shape;312;p26"/>
          <p:cNvSpPr txBox="1"/>
          <p:nvPr/>
        </p:nvSpPr>
        <p:spPr>
          <a:xfrm>
            <a:off x="0" y="3658928"/>
            <a:ext cx="118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Source </a:t>
            </a:r>
            <a:endParaRPr>
              <a:solidFill>
                <a:srgbClr val="B7B7B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embeddings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6"/>
          <p:cNvSpPr/>
          <p:nvPr/>
        </p:nvSpPr>
        <p:spPr>
          <a:xfrm>
            <a:off x="1843570" y="36124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6"/>
          <p:cNvSpPr/>
          <p:nvPr/>
        </p:nvSpPr>
        <p:spPr>
          <a:xfrm>
            <a:off x="1843570" y="26639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3" name="Google Shape;313;p26"/>
          <p:cNvCxnSpPr>
            <a:stCxn id="307" idx="0"/>
            <a:endCxn id="314" idx="2"/>
          </p:cNvCxnSpPr>
          <p:nvPr/>
        </p:nvCxnSpPr>
        <p:spPr>
          <a:xfrm rot="10800000">
            <a:off x="2458980" y="33442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7" name="Google Shape;307;p26"/>
          <p:cNvSpPr/>
          <p:nvPr/>
        </p:nvSpPr>
        <p:spPr>
          <a:xfrm>
            <a:off x="2346930" y="36124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6"/>
          <p:cNvSpPr/>
          <p:nvPr/>
        </p:nvSpPr>
        <p:spPr>
          <a:xfrm>
            <a:off x="2346930" y="26639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5" name="Google Shape;315;p26"/>
          <p:cNvCxnSpPr>
            <a:stCxn id="316" idx="0"/>
            <a:endCxn id="317" idx="2"/>
          </p:cNvCxnSpPr>
          <p:nvPr/>
        </p:nvCxnSpPr>
        <p:spPr>
          <a:xfrm rot="10800000">
            <a:off x="2963633" y="33442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6" name="Google Shape;316;p26"/>
          <p:cNvSpPr/>
          <p:nvPr/>
        </p:nvSpPr>
        <p:spPr>
          <a:xfrm>
            <a:off x="2851583" y="36124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6"/>
          <p:cNvSpPr/>
          <p:nvPr/>
        </p:nvSpPr>
        <p:spPr>
          <a:xfrm>
            <a:off x="2851583" y="26639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8" name="Google Shape;318;p26"/>
          <p:cNvCxnSpPr>
            <a:stCxn id="319" idx="0"/>
            <a:endCxn id="320" idx="2"/>
          </p:cNvCxnSpPr>
          <p:nvPr/>
        </p:nvCxnSpPr>
        <p:spPr>
          <a:xfrm rot="10800000">
            <a:off x="3471724" y="33442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9" name="Google Shape;319;p26"/>
          <p:cNvSpPr/>
          <p:nvPr/>
        </p:nvSpPr>
        <p:spPr>
          <a:xfrm>
            <a:off x="3359674" y="36124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6"/>
          <p:cNvSpPr/>
          <p:nvPr/>
        </p:nvSpPr>
        <p:spPr>
          <a:xfrm>
            <a:off x="3359674" y="26639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1" name="Google Shape;321;p26"/>
          <p:cNvCxnSpPr/>
          <p:nvPr/>
        </p:nvCxnSpPr>
        <p:spPr>
          <a:xfrm>
            <a:off x="2076683" y="3004195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2" name="Google Shape;322;p26"/>
          <p:cNvCxnSpPr/>
          <p:nvPr/>
        </p:nvCxnSpPr>
        <p:spPr>
          <a:xfrm>
            <a:off x="2581336" y="3014077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3" name="Google Shape;323;p26"/>
          <p:cNvCxnSpPr/>
          <p:nvPr/>
        </p:nvCxnSpPr>
        <p:spPr>
          <a:xfrm>
            <a:off x="3084696" y="3014077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4" name="Google Shape;324;p26"/>
          <p:cNvSpPr txBox="1"/>
          <p:nvPr/>
        </p:nvSpPr>
        <p:spPr>
          <a:xfrm>
            <a:off x="1852623" y="3809094"/>
            <a:ext cx="217500" cy="197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999" l="-9999" r="-74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25" name="Google Shape;325;p26"/>
          <p:cNvSpPr txBox="1"/>
          <p:nvPr/>
        </p:nvSpPr>
        <p:spPr>
          <a:xfrm>
            <a:off x="2358725" y="3809094"/>
            <a:ext cx="221400" cy="197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26" name="Google Shape;326;p26"/>
          <p:cNvSpPr txBox="1"/>
          <p:nvPr/>
        </p:nvSpPr>
        <p:spPr>
          <a:xfrm>
            <a:off x="2859343" y="3809094"/>
            <a:ext cx="221400" cy="197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27" name="Google Shape;327;p26"/>
          <p:cNvSpPr txBox="1"/>
          <p:nvPr/>
        </p:nvSpPr>
        <p:spPr>
          <a:xfrm>
            <a:off x="3363996" y="3809094"/>
            <a:ext cx="221400" cy="197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28" name="Google Shape;328;p26"/>
          <p:cNvSpPr txBox="1"/>
          <p:nvPr/>
        </p:nvSpPr>
        <p:spPr>
          <a:xfrm>
            <a:off x="1852623" y="2893057"/>
            <a:ext cx="223200" cy="1974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2189" l="-19509" r="-487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29" name="Google Shape;329;p26"/>
          <p:cNvSpPr txBox="1"/>
          <p:nvPr/>
        </p:nvSpPr>
        <p:spPr>
          <a:xfrm>
            <a:off x="2358725" y="2893057"/>
            <a:ext cx="227400" cy="197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30" name="Google Shape;330;p26"/>
          <p:cNvSpPr txBox="1"/>
          <p:nvPr/>
        </p:nvSpPr>
        <p:spPr>
          <a:xfrm>
            <a:off x="2859343" y="2893057"/>
            <a:ext cx="227400" cy="1974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31" name="Google Shape;331;p26"/>
          <p:cNvSpPr txBox="1"/>
          <p:nvPr/>
        </p:nvSpPr>
        <p:spPr>
          <a:xfrm>
            <a:off x="3363996" y="2893057"/>
            <a:ext cx="227400" cy="1974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32" name="Google Shape;332;p26"/>
          <p:cNvSpPr/>
          <p:nvPr/>
        </p:nvSpPr>
        <p:spPr>
          <a:xfrm>
            <a:off x="1335481" y="26639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3" name="Google Shape;333;p26"/>
          <p:cNvCxnSpPr/>
          <p:nvPr/>
        </p:nvCxnSpPr>
        <p:spPr>
          <a:xfrm>
            <a:off x="1573323" y="3004195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4" name="Google Shape;334;p26"/>
          <p:cNvSpPr txBox="1"/>
          <p:nvPr/>
        </p:nvSpPr>
        <p:spPr>
          <a:xfrm>
            <a:off x="1334857" y="2887992"/>
            <a:ext cx="227400" cy="1974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35" name="Google Shape;335;p26"/>
          <p:cNvSpPr txBox="1"/>
          <p:nvPr/>
        </p:nvSpPr>
        <p:spPr>
          <a:xfrm>
            <a:off x="0" y="2644638"/>
            <a:ext cx="104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Encoder RNN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6" name="Google Shape;336;p26"/>
          <p:cNvCxnSpPr/>
          <p:nvPr/>
        </p:nvCxnSpPr>
        <p:spPr>
          <a:xfrm rot="10800000">
            <a:off x="1954050" y="2382813"/>
            <a:ext cx="150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7" name="Google Shape;337;p26"/>
          <p:cNvCxnSpPr/>
          <p:nvPr/>
        </p:nvCxnSpPr>
        <p:spPr>
          <a:xfrm rot="10800000">
            <a:off x="2458961" y="238281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8" name="Google Shape;338;p26"/>
          <p:cNvCxnSpPr/>
          <p:nvPr/>
        </p:nvCxnSpPr>
        <p:spPr>
          <a:xfrm rot="10800000">
            <a:off x="2965606" y="2382597"/>
            <a:ext cx="0" cy="28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9" name="Google Shape;339;p26"/>
          <p:cNvCxnSpPr/>
          <p:nvPr/>
        </p:nvCxnSpPr>
        <p:spPr>
          <a:xfrm rot="10800000">
            <a:off x="3472250" y="238281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0" name="Google Shape;340;p26"/>
          <p:cNvCxnSpPr/>
          <p:nvPr/>
        </p:nvCxnSpPr>
        <p:spPr>
          <a:xfrm rot="10800000">
            <a:off x="3989288" y="4287871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1" name="Google Shape;341;p26"/>
          <p:cNvCxnSpPr>
            <a:stCxn id="342" idx="0"/>
            <a:endCxn id="343" idx="2"/>
          </p:cNvCxnSpPr>
          <p:nvPr/>
        </p:nvCxnSpPr>
        <p:spPr>
          <a:xfrm rot="10800000">
            <a:off x="3987272" y="3339186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2" name="Google Shape;342;p26"/>
          <p:cNvSpPr/>
          <p:nvPr/>
        </p:nvSpPr>
        <p:spPr>
          <a:xfrm>
            <a:off x="3875222" y="3607386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6"/>
          <p:cNvSpPr/>
          <p:nvPr/>
        </p:nvSpPr>
        <p:spPr>
          <a:xfrm>
            <a:off x="3875222" y="2658932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4" name="Google Shape;344;p26"/>
          <p:cNvCxnSpPr/>
          <p:nvPr/>
        </p:nvCxnSpPr>
        <p:spPr>
          <a:xfrm>
            <a:off x="3600245" y="3009012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5" name="Google Shape;345;p26"/>
          <p:cNvSpPr txBox="1"/>
          <p:nvPr/>
        </p:nvSpPr>
        <p:spPr>
          <a:xfrm>
            <a:off x="3879544" y="3804029"/>
            <a:ext cx="221400" cy="1974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4999" l="-9759" r="-97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46" name="Google Shape;346;p26"/>
          <p:cNvSpPr txBox="1"/>
          <p:nvPr/>
        </p:nvSpPr>
        <p:spPr>
          <a:xfrm>
            <a:off x="3879544" y="2887992"/>
            <a:ext cx="227400" cy="1974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4628" l="-19049" r="-713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347" name="Google Shape;347;p26"/>
          <p:cNvCxnSpPr/>
          <p:nvPr/>
        </p:nvCxnSpPr>
        <p:spPr>
          <a:xfrm rot="10800000">
            <a:off x="3987798" y="237774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8" name="Google Shape;348;p26"/>
          <p:cNvCxnSpPr/>
          <p:nvPr/>
        </p:nvCxnSpPr>
        <p:spPr>
          <a:xfrm rot="10800000">
            <a:off x="4502108" y="428658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9" name="Google Shape;349;p26"/>
          <p:cNvCxnSpPr>
            <a:stCxn id="350" idx="0"/>
            <a:endCxn id="351" idx="2"/>
          </p:cNvCxnSpPr>
          <p:nvPr/>
        </p:nvCxnSpPr>
        <p:spPr>
          <a:xfrm rot="10800000">
            <a:off x="4500093" y="333790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0" name="Google Shape;350;p26"/>
          <p:cNvSpPr/>
          <p:nvPr/>
        </p:nvSpPr>
        <p:spPr>
          <a:xfrm>
            <a:off x="4388043" y="360610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6"/>
          <p:cNvSpPr/>
          <p:nvPr/>
        </p:nvSpPr>
        <p:spPr>
          <a:xfrm>
            <a:off x="4388043" y="265764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2" name="Google Shape;352;p26"/>
          <p:cNvCxnSpPr/>
          <p:nvPr/>
        </p:nvCxnSpPr>
        <p:spPr>
          <a:xfrm>
            <a:off x="4113065" y="3007728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3" name="Google Shape;353;p26"/>
          <p:cNvSpPr txBox="1"/>
          <p:nvPr/>
        </p:nvSpPr>
        <p:spPr>
          <a:xfrm>
            <a:off x="4392365" y="3802744"/>
            <a:ext cx="221400" cy="1974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2189" l="-12499" r="-9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54" name="Google Shape;354;p26"/>
          <p:cNvSpPr txBox="1"/>
          <p:nvPr/>
        </p:nvSpPr>
        <p:spPr>
          <a:xfrm>
            <a:off x="4392365" y="2886707"/>
            <a:ext cx="227400" cy="1974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499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355" name="Google Shape;355;p26"/>
          <p:cNvCxnSpPr/>
          <p:nvPr/>
        </p:nvCxnSpPr>
        <p:spPr>
          <a:xfrm rot="10800000">
            <a:off x="4500619" y="237646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6" name="Google Shape;356;p26"/>
          <p:cNvSpPr txBox="1"/>
          <p:nvPr/>
        </p:nvSpPr>
        <p:spPr>
          <a:xfrm>
            <a:off x="0" y="4457488"/>
            <a:ext cx="75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Source input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6"/>
          <p:cNvSpPr/>
          <p:nvPr/>
        </p:nvSpPr>
        <p:spPr>
          <a:xfrm>
            <a:off x="3600250" y="2258300"/>
            <a:ext cx="1313700" cy="237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8" name="Google Shape;358;p26"/>
          <p:cNvCxnSpPr/>
          <p:nvPr/>
        </p:nvCxnSpPr>
        <p:spPr>
          <a:xfrm>
            <a:off x="3590350" y="3008200"/>
            <a:ext cx="644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9" name="Google Shape;359;p26"/>
          <p:cNvSpPr txBox="1"/>
          <p:nvPr/>
        </p:nvSpPr>
        <p:spPr>
          <a:xfrm>
            <a:off x="1335475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60" name="Google Shape;360;p26"/>
          <p:cNvSpPr txBox="1"/>
          <p:nvPr/>
        </p:nvSpPr>
        <p:spPr>
          <a:xfrm>
            <a:off x="18471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61" name="Google Shape;361;p26"/>
          <p:cNvSpPr txBox="1"/>
          <p:nvPr/>
        </p:nvSpPr>
        <p:spPr>
          <a:xfrm>
            <a:off x="2353225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62" name="Google Shape;362;p26"/>
          <p:cNvSpPr txBox="1"/>
          <p:nvPr/>
        </p:nvSpPr>
        <p:spPr>
          <a:xfrm>
            <a:off x="285645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63" name="Google Shape;363;p26"/>
          <p:cNvSpPr txBox="1"/>
          <p:nvPr/>
        </p:nvSpPr>
        <p:spPr>
          <a:xfrm>
            <a:off x="33680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64" name="Google Shape;364;p26"/>
          <p:cNvSpPr txBox="1"/>
          <p:nvPr/>
        </p:nvSpPr>
        <p:spPr>
          <a:xfrm>
            <a:off x="1852625" y="36493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65" name="Google Shape;365;p26"/>
          <p:cNvSpPr txBox="1"/>
          <p:nvPr/>
        </p:nvSpPr>
        <p:spPr>
          <a:xfrm>
            <a:off x="2355988" y="364927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66" name="Google Shape;366;p26"/>
          <p:cNvSpPr txBox="1"/>
          <p:nvPr/>
        </p:nvSpPr>
        <p:spPr>
          <a:xfrm>
            <a:off x="2857838" y="36492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67" name="Google Shape;367;p26"/>
          <p:cNvSpPr txBox="1"/>
          <p:nvPr/>
        </p:nvSpPr>
        <p:spPr>
          <a:xfrm>
            <a:off x="3368700" y="36493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pic>
        <p:nvPicPr>
          <p:cNvPr id="368" name="Google Shape;368;p2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310925" y="2590875"/>
            <a:ext cx="308850" cy="826641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6"/>
          <p:cNvSpPr txBox="1"/>
          <p:nvPr/>
        </p:nvSpPr>
        <p:spPr>
          <a:xfrm>
            <a:off x="43951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70" name="Google Shape;370;p26"/>
          <p:cNvSpPr txBox="1"/>
          <p:nvPr/>
        </p:nvSpPr>
        <p:spPr>
          <a:xfrm>
            <a:off x="3629100" y="2662975"/>
            <a:ext cx="6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copy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371" name="Google Shape;371;p26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922792" y="2271300"/>
            <a:ext cx="1821883" cy="234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2" name="Google Shape;372;p26"/>
          <p:cNvCxnSpPr/>
          <p:nvPr/>
        </p:nvCxnSpPr>
        <p:spPr>
          <a:xfrm flipH="1" rot="10800000">
            <a:off x="4625513" y="2999850"/>
            <a:ext cx="334200" cy="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3" name="Google Shape;373;p26"/>
          <p:cNvSpPr txBox="1"/>
          <p:nvPr/>
        </p:nvSpPr>
        <p:spPr>
          <a:xfrm>
            <a:off x="4722700" y="4574125"/>
            <a:ext cx="1364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&lt;BOS&gt;   Good 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6"/>
          <p:cNvSpPr/>
          <p:nvPr/>
        </p:nvSpPr>
        <p:spPr>
          <a:xfrm>
            <a:off x="6230125" y="2376475"/>
            <a:ext cx="1313700" cy="225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6"/>
          <p:cNvSpPr/>
          <p:nvPr/>
        </p:nvSpPr>
        <p:spPr>
          <a:xfrm>
            <a:off x="5427725" y="20423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6"/>
          <p:cNvSpPr/>
          <p:nvPr/>
        </p:nvSpPr>
        <p:spPr>
          <a:xfrm>
            <a:off x="5915400" y="20423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7" name="Google Shape;377;p26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533540" y="1622413"/>
            <a:ext cx="171460" cy="2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6"/>
          <p:cNvSpPr txBox="1"/>
          <p:nvPr/>
        </p:nvSpPr>
        <p:spPr>
          <a:xfrm>
            <a:off x="54726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79" name="Google Shape;379;p26"/>
          <p:cNvSpPr txBox="1"/>
          <p:nvPr/>
        </p:nvSpPr>
        <p:spPr>
          <a:xfrm>
            <a:off x="5986913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80" name="Google Shape;380;p26"/>
          <p:cNvSpPr txBox="1"/>
          <p:nvPr/>
        </p:nvSpPr>
        <p:spPr>
          <a:xfrm>
            <a:off x="4961263" y="36381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81" name="Google Shape;381;p26"/>
          <p:cNvSpPr txBox="1"/>
          <p:nvPr/>
        </p:nvSpPr>
        <p:spPr>
          <a:xfrm>
            <a:off x="5467613" y="36381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82" name="Google Shape;382;p26"/>
          <p:cNvSpPr txBox="1"/>
          <p:nvPr/>
        </p:nvSpPr>
        <p:spPr>
          <a:xfrm>
            <a:off x="5973975" y="36381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83" name="Google Shape;383;p26"/>
          <p:cNvSpPr txBox="1"/>
          <p:nvPr/>
        </p:nvSpPr>
        <p:spPr>
          <a:xfrm>
            <a:off x="5415200" y="2025763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1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384" name="Google Shape;384;p26"/>
          <p:cNvSpPr txBox="1"/>
          <p:nvPr/>
        </p:nvSpPr>
        <p:spPr>
          <a:xfrm>
            <a:off x="5874500" y="2008100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2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385" name="Google Shape;385;p26"/>
          <p:cNvSpPr txBox="1"/>
          <p:nvPr/>
        </p:nvSpPr>
        <p:spPr>
          <a:xfrm>
            <a:off x="5533550" y="198812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86" name="Google Shape;386;p26"/>
          <p:cNvSpPr txBox="1"/>
          <p:nvPr/>
        </p:nvSpPr>
        <p:spPr>
          <a:xfrm>
            <a:off x="5988125" y="19957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87" name="Google Shape;387;p26"/>
          <p:cNvSpPr/>
          <p:nvPr/>
        </p:nvSpPr>
        <p:spPr>
          <a:xfrm>
            <a:off x="5349275" y="1464525"/>
            <a:ext cx="1560600" cy="345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6"/>
          <p:cNvSpPr/>
          <p:nvPr/>
        </p:nvSpPr>
        <p:spPr>
          <a:xfrm>
            <a:off x="5203475" y="2893775"/>
            <a:ext cx="217500" cy="19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6"/>
          <p:cNvSpPr/>
          <p:nvPr/>
        </p:nvSpPr>
        <p:spPr>
          <a:xfrm>
            <a:off x="4967050" y="2249725"/>
            <a:ext cx="221400" cy="384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6"/>
          <p:cNvSpPr/>
          <p:nvPr/>
        </p:nvSpPr>
        <p:spPr>
          <a:xfrm>
            <a:off x="4973063" y="2844700"/>
            <a:ext cx="171300" cy="281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6"/>
          <p:cNvSpPr/>
          <p:nvPr/>
        </p:nvSpPr>
        <p:spPr>
          <a:xfrm>
            <a:off x="1764500" y="2152675"/>
            <a:ext cx="1986000" cy="492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6"/>
          <p:cNvSpPr txBox="1"/>
          <p:nvPr/>
        </p:nvSpPr>
        <p:spPr>
          <a:xfrm>
            <a:off x="414900" y="1210550"/>
            <a:ext cx="4605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Перед тем, как обновить скрытое состояние декодера, нам нужно “обратить внимание” на входную последовательность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7"/>
          <p:cNvSpPr txBox="1"/>
          <p:nvPr/>
        </p:nvSpPr>
        <p:spPr>
          <a:xfrm>
            <a:off x="1601268" y="4572836"/>
            <a:ext cx="711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&lt;BOS&gt;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27"/>
          <p:cNvSpPr txBox="1"/>
          <p:nvPr/>
        </p:nvSpPr>
        <p:spPr>
          <a:xfrm>
            <a:off x="2082350" y="4574125"/>
            <a:ext cx="358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Guten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Morgen &lt;EOS&gt;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9" name="Google Shape;399;p27"/>
          <p:cNvCxnSpPr>
            <a:stCxn id="397" idx="0"/>
            <a:endCxn id="400" idx="2"/>
          </p:cNvCxnSpPr>
          <p:nvPr/>
        </p:nvCxnSpPr>
        <p:spPr>
          <a:xfrm rot="10800000">
            <a:off x="1955568" y="4292936"/>
            <a:ext cx="150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1" name="Google Shape;401;p27"/>
          <p:cNvCxnSpPr>
            <a:endCxn id="402" idx="2"/>
          </p:cNvCxnSpPr>
          <p:nvPr/>
        </p:nvCxnSpPr>
        <p:spPr>
          <a:xfrm rot="10800000">
            <a:off x="2458980" y="4292851"/>
            <a:ext cx="2100" cy="28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3" name="Google Shape;403;p27"/>
          <p:cNvCxnSpPr/>
          <p:nvPr/>
        </p:nvCxnSpPr>
        <p:spPr>
          <a:xfrm rot="10800000">
            <a:off x="2958051" y="4292725"/>
            <a:ext cx="0" cy="28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4" name="Google Shape;404;p27"/>
          <p:cNvCxnSpPr/>
          <p:nvPr/>
        </p:nvCxnSpPr>
        <p:spPr>
          <a:xfrm rot="10800000">
            <a:off x="3473669" y="4292936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5" name="Google Shape;405;p27"/>
          <p:cNvCxnSpPr>
            <a:stCxn id="400" idx="0"/>
            <a:endCxn id="406" idx="2"/>
          </p:cNvCxnSpPr>
          <p:nvPr/>
        </p:nvCxnSpPr>
        <p:spPr>
          <a:xfrm rot="10800000">
            <a:off x="1955620" y="33442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07" name="Google Shape;407;p27"/>
          <p:cNvSpPr txBox="1"/>
          <p:nvPr/>
        </p:nvSpPr>
        <p:spPr>
          <a:xfrm>
            <a:off x="0" y="3658928"/>
            <a:ext cx="118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Source </a:t>
            </a:r>
            <a:endParaRPr>
              <a:solidFill>
                <a:srgbClr val="B7B7B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embeddings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7"/>
          <p:cNvSpPr/>
          <p:nvPr/>
        </p:nvSpPr>
        <p:spPr>
          <a:xfrm>
            <a:off x="1843570" y="36124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7"/>
          <p:cNvSpPr/>
          <p:nvPr/>
        </p:nvSpPr>
        <p:spPr>
          <a:xfrm>
            <a:off x="1843570" y="26639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8" name="Google Shape;408;p27"/>
          <p:cNvCxnSpPr>
            <a:stCxn id="402" idx="0"/>
            <a:endCxn id="409" idx="2"/>
          </p:cNvCxnSpPr>
          <p:nvPr/>
        </p:nvCxnSpPr>
        <p:spPr>
          <a:xfrm rot="10800000">
            <a:off x="2458980" y="33442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02" name="Google Shape;402;p27"/>
          <p:cNvSpPr/>
          <p:nvPr/>
        </p:nvSpPr>
        <p:spPr>
          <a:xfrm>
            <a:off x="2346930" y="36124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7"/>
          <p:cNvSpPr/>
          <p:nvPr/>
        </p:nvSpPr>
        <p:spPr>
          <a:xfrm>
            <a:off x="2346930" y="26639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0" name="Google Shape;410;p27"/>
          <p:cNvCxnSpPr>
            <a:stCxn id="411" idx="0"/>
            <a:endCxn id="412" idx="2"/>
          </p:cNvCxnSpPr>
          <p:nvPr/>
        </p:nvCxnSpPr>
        <p:spPr>
          <a:xfrm rot="10800000">
            <a:off x="2963633" y="33442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1" name="Google Shape;411;p27"/>
          <p:cNvSpPr/>
          <p:nvPr/>
        </p:nvSpPr>
        <p:spPr>
          <a:xfrm>
            <a:off x="2851583" y="36124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7"/>
          <p:cNvSpPr/>
          <p:nvPr/>
        </p:nvSpPr>
        <p:spPr>
          <a:xfrm>
            <a:off x="2851583" y="26639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3" name="Google Shape;413;p27"/>
          <p:cNvCxnSpPr>
            <a:stCxn id="414" idx="0"/>
            <a:endCxn id="415" idx="2"/>
          </p:cNvCxnSpPr>
          <p:nvPr/>
        </p:nvCxnSpPr>
        <p:spPr>
          <a:xfrm rot="10800000">
            <a:off x="3471724" y="33442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4" name="Google Shape;414;p27"/>
          <p:cNvSpPr/>
          <p:nvPr/>
        </p:nvSpPr>
        <p:spPr>
          <a:xfrm>
            <a:off x="3359674" y="36124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27"/>
          <p:cNvSpPr/>
          <p:nvPr/>
        </p:nvSpPr>
        <p:spPr>
          <a:xfrm>
            <a:off x="3359674" y="26639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6" name="Google Shape;416;p27"/>
          <p:cNvCxnSpPr/>
          <p:nvPr/>
        </p:nvCxnSpPr>
        <p:spPr>
          <a:xfrm>
            <a:off x="2076683" y="3004195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7" name="Google Shape;417;p27"/>
          <p:cNvCxnSpPr/>
          <p:nvPr/>
        </p:nvCxnSpPr>
        <p:spPr>
          <a:xfrm>
            <a:off x="2581336" y="3014077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8" name="Google Shape;418;p27"/>
          <p:cNvCxnSpPr/>
          <p:nvPr/>
        </p:nvCxnSpPr>
        <p:spPr>
          <a:xfrm>
            <a:off x="3084696" y="3014077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9" name="Google Shape;419;p27"/>
          <p:cNvSpPr txBox="1"/>
          <p:nvPr/>
        </p:nvSpPr>
        <p:spPr>
          <a:xfrm>
            <a:off x="1852623" y="3809094"/>
            <a:ext cx="217500" cy="197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999" l="-9999" r="-74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20" name="Google Shape;420;p27"/>
          <p:cNvSpPr txBox="1"/>
          <p:nvPr/>
        </p:nvSpPr>
        <p:spPr>
          <a:xfrm>
            <a:off x="2358725" y="3809094"/>
            <a:ext cx="221400" cy="197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21" name="Google Shape;421;p27"/>
          <p:cNvSpPr txBox="1"/>
          <p:nvPr/>
        </p:nvSpPr>
        <p:spPr>
          <a:xfrm>
            <a:off x="2859343" y="3809094"/>
            <a:ext cx="221400" cy="197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22" name="Google Shape;422;p27"/>
          <p:cNvSpPr txBox="1"/>
          <p:nvPr/>
        </p:nvSpPr>
        <p:spPr>
          <a:xfrm>
            <a:off x="3363996" y="3809094"/>
            <a:ext cx="221400" cy="197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23" name="Google Shape;423;p27"/>
          <p:cNvSpPr txBox="1"/>
          <p:nvPr/>
        </p:nvSpPr>
        <p:spPr>
          <a:xfrm>
            <a:off x="1852623" y="2893057"/>
            <a:ext cx="223200" cy="1974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2189" l="-19509" r="-487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24" name="Google Shape;424;p27"/>
          <p:cNvSpPr txBox="1"/>
          <p:nvPr/>
        </p:nvSpPr>
        <p:spPr>
          <a:xfrm>
            <a:off x="2358725" y="2893057"/>
            <a:ext cx="227400" cy="197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25" name="Google Shape;425;p27"/>
          <p:cNvSpPr txBox="1"/>
          <p:nvPr/>
        </p:nvSpPr>
        <p:spPr>
          <a:xfrm>
            <a:off x="2859343" y="2893057"/>
            <a:ext cx="227400" cy="1974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26" name="Google Shape;426;p27"/>
          <p:cNvSpPr txBox="1"/>
          <p:nvPr/>
        </p:nvSpPr>
        <p:spPr>
          <a:xfrm>
            <a:off x="3363996" y="2893057"/>
            <a:ext cx="227400" cy="1974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27" name="Google Shape;427;p27"/>
          <p:cNvSpPr/>
          <p:nvPr/>
        </p:nvSpPr>
        <p:spPr>
          <a:xfrm>
            <a:off x="1335481" y="26639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8" name="Google Shape;428;p27"/>
          <p:cNvCxnSpPr/>
          <p:nvPr/>
        </p:nvCxnSpPr>
        <p:spPr>
          <a:xfrm>
            <a:off x="1573323" y="3004195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29" name="Google Shape;429;p27"/>
          <p:cNvSpPr txBox="1"/>
          <p:nvPr/>
        </p:nvSpPr>
        <p:spPr>
          <a:xfrm>
            <a:off x="1334857" y="2887992"/>
            <a:ext cx="227400" cy="1974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30" name="Google Shape;430;p27"/>
          <p:cNvSpPr txBox="1"/>
          <p:nvPr/>
        </p:nvSpPr>
        <p:spPr>
          <a:xfrm>
            <a:off x="0" y="2644638"/>
            <a:ext cx="104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Encoder RNN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1" name="Google Shape;431;p27"/>
          <p:cNvCxnSpPr/>
          <p:nvPr/>
        </p:nvCxnSpPr>
        <p:spPr>
          <a:xfrm rot="10800000">
            <a:off x="1954050" y="2382813"/>
            <a:ext cx="150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2" name="Google Shape;432;p27"/>
          <p:cNvCxnSpPr/>
          <p:nvPr/>
        </p:nvCxnSpPr>
        <p:spPr>
          <a:xfrm rot="10800000">
            <a:off x="2458961" y="238281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3" name="Google Shape;433;p27"/>
          <p:cNvCxnSpPr/>
          <p:nvPr/>
        </p:nvCxnSpPr>
        <p:spPr>
          <a:xfrm rot="10800000">
            <a:off x="2965606" y="2382597"/>
            <a:ext cx="0" cy="28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4" name="Google Shape;434;p27"/>
          <p:cNvCxnSpPr/>
          <p:nvPr/>
        </p:nvCxnSpPr>
        <p:spPr>
          <a:xfrm rot="10800000">
            <a:off x="3472250" y="238281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5" name="Google Shape;435;p27"/>
          <p:cNvCxnSpPr/>
          <p:nvPr/>
        </p:nvCxnSpPr>
        <p:spPr>
          <a:xfrm rot="10800000">
            <a:off x="3989288" y="4287871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6" name="Google Shape;436;p27"/>
          <p:cNvCxnSpPr>
            <a:stCxn id="437" idx="0"/>
            <a:endCxn id="438" idx="2"/>
          </p:cNvCxnSpPr>
          <p:nvPr/>
        </p:nvCxnSpPr>
        <p:spPr>
          <a:xfrm rot="10800000">
            <a:off x="3987272" y="3339186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37" name="Google Shape;437;p27"/>
          <p:cNvSpPr/>
          <p:nvPr/>
        </p:nvSpPr>
        <p:spPr>
          <a:xfrm>
            <a:off x="3875222" y="3607386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7"/>
          <p:cNvSpPr/>
          <p:nvPr/>
        </p:nvSpPr>
        <p:spPr>
          <a:xfrm>
            <a:off x="3875222" y="2658932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9" name="Google Shape;439;p27"/>
          <p:cNvCxnSpPr/>
          <p:nvPr/>
        </p:nvCxnSpPr>
        <p:spPr>
          <a:xfrm>
            <a:off x="3600245" y="3009012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40" name="Google Shape;440;p27"/>
          <p:cNvSpPr txBox="1"/>
          <p:nvPr/>
        </p:nvSpPr>
        <p:spPr>
          <a:xfrm>
            <a:off x="3879544" y="3804029"/>
            <a:ext cx="221400" cy="1974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4999" l="-9759" r="-97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41" name="Google Shape;441;p27"/>
          <p:cNvSpPr txBox="1"/>
          <p:nvPr/>
        </p:nvSpPr>
        <p:spPr>
          <a:xfrm>
            <a:off x="3879544" y="2887992"/>
            <a:ext cx="227400" cy="1974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4628" l="-19049" r="-713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442" name="Google Shape;442;p27"/>
          <p:cNvCxnSpPr/>
          <p:nvPr/>
        </p:nvCxnSpPr>
        <p:spPr>
          <a:xfrm rot="10800000">
            <a:off x="3987798" y="237774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43" name="Google Shape;443;p27"/>
          <p:cNvCxnSpPr/>
          <p:nvPr/>
        </p:nvCxnSpPr>
        <p:spPr>
          <a:xfrm rot="10800000">
            <a:off x="4502108" y="428658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44" name="Google Shape;444;p27"/>
          <p:cNvCxnSpPr>
            <a:stCxn id="445" idx="0"/>
            <a:endCxn id="446" idx="2"/>
          </p:cNvCxnSpPr>
          <p:nvPr/>
        </p:nvCxnSpPr>
        <p:spPr>
          <a:xfrm rot="10800000">
            <a:off x="4500093" y="333790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45" name="Google Shape;445;p27"/>
          <p:cNvSpPr/>
          <p:nvPr/>
        </p:nvSpPr>
        <p:spPr>
          <a:xfrm>
            <a:off x="4388043" y="360610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7"/>
          <p:cNvSpPr/>
          <p:nvPr/>
        </p:nvSpPr>
        <p:spPr>
          <a:xfrm>
            <a:off x="4388043" y="265764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7" name="Google Shape;447;p27"/>
          <p:cNvCxnSpPr/>
          <p:nvPr/>
        </p:nvCxnSpPr>
        <p:spPr>
          <a:xfrm>
            <a:off x="4113065" y="3007728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48" name="Google Shape;448;p27"/>
          <p:cNvSpPr txBox="1"/>
          <p:nvPr/>
        </p:nvSpPr>
        <p:spPr>
          <a:xfrm>
            <a:off x="4392365" y="3802744"/>
            <a:ext cx="221400" cy="1974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2189" l="-12499" r="-9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49" name="Google Shape;449;p27"/>
          <p:cNvSpPr txBox="1"/>
          <p:nvPr/>
        </p:nvSpPr>
        <p:spPr>
          <a:xfrm>
            <a:off x="4392365" y="2886707"/>
            <a:ext cx="227400" cy="1974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499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450" name="Google Shape;450;p27"/>
          <p:cNvCxnSpPr/>
          <p:nvPr/>
        </p:nvCxnSpPr>
        <p:spPr>
          <a:xfrm rot="10800000">
            <a:off x="4500619" y="237646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51" name="Google Shape;451;p27"/>
          <p:cNvSpPr txBox="1"/>
          <p:nvPr/>
        </p:nvSpPr>
        <p:spPr>
          <a:xfrm>
            <a:off x="0" y="4457488"/>
            <a:ext cx="75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Source input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27"/>
          <p:cNvSpPr/>
          <p:nvPr/>
        </p:nvSpPr>
        <p:spPr>
          <a:xfrm>
            <a:off x="3600250" y="2258300"/>
            <a:ext cx="1313700" cy="237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3" name="Google Shape;453;p27"/>
          <p:cNvCxnSpPr/>
          <p:nvPr/>
        </p:nvCxnSpPr>
        <p:spPr>
          <a:xfrm>
            <a:off x="3590350" y="3008200"/>
            <a:ext cx="644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4" name="Google Shape;454;p27"/>
          <p:cNvSpPr txBox="1"/>
          <p:nvPr/>
        </p:nvSpPr>
        <p:spPr>
          <a:xfrm>
            <a:off x="1335475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455" name="Google Shape;455;p27"/>
          <p:cNvSpPr txBox="1"/>
          <p:nvPr/>
        </p:nvSpPr>
        <p:spPr>
          <a:xfrm>
            <a:off x="18471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456" name="Google Shape;456;p27"/>
          <p:cNvSpPr txBox="1"/>
          <p:nvPr/>
        </p:nvSpPr>
        <p:spPr>
          <a:xfrm>
            <a:off x="2353225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457" name="Google Shape;457;p27"/>
          <p:cNvSpPr txBox="1"/>
          <p:nvPr/>
        </p:nvSpPr>
        <p:spPr>
          <a:xfrm>
            <a:off x="285645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458" name="Google Shape;458;p27"/>
          <p:cNvSpPr txBox="1"/>
          <p:nvPr/>
        </p:nvSpPr>
        <p:spPr>
          <a:xfrm>
            <a:off x="33680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459" name="Google Shape;459;p27"/>
          <p:cNvSpPr txBox="1"/>
          <p:nvPr/>
        </p:nvSpPr>
        <p:spPr>
          <a:xfrm>
            <a:off x="1852625" y="36493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460" name="Google Shape;460;p27"/>
          <p:cNvSpPr txBox="1"/>
          <p:nvPr/>
        </p:nvSpPr>
        <p:spPr>
          <a:xfrm>
            <a:off x="2355988" y="364927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461" name="Google Shape;461;p27"/>
          <p:cNvSpPr txBox="1"/>
          <p:nvPr/>
        </p:nvSpPr>
        <p:spPr>
          <a:xfrm>
            <a:off x="2857838" y="36492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462" name="Google Shape;462;p27"/>
          <p:cNvSpPr txBox="1"/>
          <p:nvPr/>
        </p:nvSpPr>
        <p:spPr>
          <a:xfrm>
            <a:off x="3368700" y="36493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pic>
        <p:nvPicPr>
          <p:cNvPr id="463" name="Google Shape;463;p2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310925" y="2590875"/>
            <a:ext cx="308850" cy="826641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27"/>
          <p:cNvSpPr txBox="1"/>
          <p:nvPr/>
        </p:nvSpPr>
        <p:spPr>
          <a:xfrm>
            <a:off x="43951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465" name="Google Shape;465;p27"/>
          <p:cNvSpPr txBox="1"/>
          <p:nvPr/>
        </p:nvSpPr>
        <p:spPr>
          <a:xfrm>
            <a:off x="3629100" y="2662975"/>
            <a:ext cx="6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copy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466" name="Google Shape;466;p27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922792" y="2271300"/>
            <a:ext cx="1821883" cy="234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7" name="Google Shape;467;p27"/>
          <p:cNvCxnSpPr/>
          <p:nvPr/>
        </p:nvCxnSpPr>
        <p:spPr>
          <a:xfrm flipH="1" rot="10800000">
            <a:off x="4625513" y="2999850"/>
            <a:ext cx="334200" cy="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8" name="Google Shape;468;p27"/>
          <p:cNvSpPr txBox="1"/>
          <p:nvPr/>
        </p:nvSpPr>
        <p:spPr>
          <a:xfrm>
            <a:off x="4722700" y="4574125"/>
            <a:ext cx="1364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&lt;BOS&gt;   Good 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7"/>
          <p:cNvSpPr/>
          <p:nvPr/>
        </p:nvSpPr>
        <p:spPr>
          <a:xfrm>
            <a:off x="6230125" y="2376475"/>
            <a:ext cx="1313700" cy="225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7"/>
          <p:cNvSpPr/>
          <p:nvPr/>
        </p:nvSpPr>
        <p:spPr>
          <a:xfrm>
            <a:off x="5427725" y="20423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7"/>
          <p:cNvSpPr/>
          <p:nvPr/>
        </p:nvSpPr>
        <p:spPr>
          <a:xfrm>
            <a:off x="5915400" y="20423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2" name="Google Shape;472;p27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533540" y="1622413"/>
            <a:ext cx="171460" cy="2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27"/>
          <p:cNvSpPr txBox="1"/>
          <p:nvPr/>
        </p:nvSpPr>
        <p:spPr>
          <a:xfrm>
            <a:off x="54726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474" name="Google Shape;474;p27"/>
          <p:cNvSpPr txBox="1"/>
          <p:nvPr/>
        </p:nvSpPr>
        <p:spPr>
          <a:xfrm>
            <a:off x="5986913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475" name="Google Shape;475;p27"/>
          <p:cNvSpPr txBox="1"/>
          <p:nvPr/>
        </p:nvSpPr>
        <p:spPr>
          <a:xfrm>
            <a:off x="4961263" y="36381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476" name="Google Shape;476;p27"/>
          <p:cNvSpPr txBox="1"/>
          <p:nvPr/>
        </p:nvSpPr>
        <p:spPr>
          <a:xfrm>
            <a:off x="5467613" y="36381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477" name="Google Shape;477;p27"/>
          <p:cNvSpPr txBox="1"/>
          <p:nvPr/>
        </p:nvSpPr>
        <p:spPr>
          <a:xfrm>
            <a:off x="5973975" y="36381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478" name="Google Shape;478;p27"/>
          <p:cNvSpPr txBox="1"/>
          <p:nvPr/>
        </p:nvSpPr>
        <p:spPr>
          <a:xfrm>
            <a:off x="5415200" y="2025763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1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479" name="Google Shape;479;p27"/>
          <p:cNvSpPr txBox="1"/>
          <p:nvPr/>
        </p:nvSpPr>
        <p:spPr>
          <a:xfrm>
            <a:off x="5874500" y="2008100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2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480" name="Google Shape;480;p27"/>
          <p:cNvSpPr txBox="1"/>
          <p:nvPr/>
        </p:nvSpPr>
        <p:spPr>
          <a:xfrm>
            <a:off x="5533550" y="198812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481" name="Google Shape;481;p27"/>
          <p:cNvSpPr txBox="1"/>
          <p:nvPr/>
        </p:nvSpPr>
        <p:spPr>
          <a:xfrm>
            <a:off x="5988125" y="19957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482" name="Google Shape;482;p27"/>
          <p:cNvSpPr/>
          <p:nvPr/>
        </p:nvSpPr>
        <p:spPr>
          <a:xfrm>
            <a:off x="5349275" y="1464525"/>
            <a:ext cx="1560600" cy="345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5203475" y="2893775"/>
            <a:ext cx="217500" cy="19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4967050" y="2249725"/>
            <a:ext cx="221400" cy="384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4973063" y="2844700"/>
            <a:ext cx="171300" cy="281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7"/>
          <p:cNvSpPr/>
          <p:nvPr/>
        </p:nvSpPr>
        <p:spPr>
          <a:xfrm>
            <a:off x="1788525" y="2011063"/>
            <a:ext cx="334200" cy="338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2305500" y="2011050"/>
            <a:ext cx="334200" cy="338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2822475" y="2011050"/>
            <a:ext cx="334200" cy="338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3304625" y="2011050"/>
            <a:ext cx="334200" cy="338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0" name="Google Shape;490;p27"/>
          <p:cNvCxnSpPr>
            <a:stCxn id="463" idx="0"/>
            <a:endCxn id="486" idx="5"/>
          </p:cNvCxnSpPr>
          <p:nvPr/>
        </p:nvCxnSpPr>
        <p:spPr>
          <a:xfrm rot="10800000">
            <a:off x="2073750" y="2300175"/>
            <a:ext cx="2391600" cy="2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1" name="Google Shape;491;p27"/>
          <p:cNvCxnSpPr>
            <a:endCxn id="487" idx="5"/>
          </p:cNvCxnSpPr>
          <p:nvPr/>
        </p:nvCxnSpPr>
        <p:spPr>
          <a:xfrm rot="10800000">
            <a:off x="2590758" y="2300149"/>
            <a:ext cx="1874700" cy="2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2" name="Google Shape;492;p27"/>
          <p:cNvCxnSpPr>
            <a:stCxn id="463" idx="0"/>
            <a:endCxn id="488" idx="5"/>
          </p:cNvCxnSpPr>
          <p:nvPr/>
        </p:nvCxnSpPr>
        <p:spPr>
          <a:xfrm rot="10800000">
            <a:off x="3107850" y="2300175"/>
            <a:ext cx="1357500" cy="2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3" name="Google Shape;493;p27"/>
          <p:cNvCxnSpPr>
            <a:stCxn id="463" idx="0"/>
            <a:endCxn id="489" idx="5"/>
          </p:cNvCxnSpPr>
          <p:nvPr/>
        </p:nvCxnSpPr>
        <p:spPr>
          <a:xfrm rot="10800000">
            <a:off x="3589950" y="2300175"/>
            <a:ext cx="875400" cy="2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4" name="Google Shape;494;p27"/>
          <p:cNvSpPr txBox="1"/>
          <p:nvPr/>
        </p:nvSpPr>
        <p:spPr>
          <a:xfrm>
            <a:off x="1738525" y="1950438"/>
            <a:ext cx="48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</a:rPr>
              <a:t>ω</a:t>
            </a:r>
            <a:r>
              <a:rPr baseline="-25000" i="1" lang="en" sz="1500">
                <a:solidFill>
                  <a:schemeClr val="dk2"/>
                </a:solidFill>
              </a:rPr>
              <a:t>10</a:t>
            </a:r>
            <a:endParaRPr baseline="-25000" i="1" sz="1500">
              <a:solidFill>
                <a:schemeClr val="dk2"/>
              </a:solidFill>
            </a:endParaRPr>
          </a:p>
        </p:txBody>
      </p:sp>
      <p:sp>
        <p:nvSpPr>
          <p:cNvPr id="495" name="Google Shape;495;p27"/>
          <p:cNvSpPr txBox="1"/>
          <p:nvPr/>
        </p:nvSpPr>
        <p:spPr>
          <a:xfrm>
            <a:off x="2280500" y="1927950"/>
            <a:ext cx="48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</a:rPr>
              <a:t>ω</a:t>
            </a:r>
            <a:r>
              <a:rPr baseline="-25000" i="1" lang="en" sz="1500">
                <a:solidFill>
                  <a:schemeClr val="dk2"/>
                </a:solidFill>
              </a:rPr>
              <a:t>20</a:t>
            </a:r>
            <a:endParaRPr baseline="-25000" i="1" sz="1500">
              <a:solidFill>
                <a:schemeClr val="dk2"/>
              </a:solidFill>
            </a:endParaRPr>
          </a:p>
        </p:txBody>
      </p:sp>
      <p:sp>
        <p:nvSpPr>
          <p:cNvPr id="496" name="Google Shape;496;p27"/>
          <p:cNvSpPr txBox="1"/>
          <p:nvPr/>
        </p:nvSpPr>
        <p:spPr>
          <a:xfrm>
            <a:off x="2792550" y="1928988"/>
            <a:ext cx="48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</a:rPr>
              <a:t>ω</a:t>
            </a:r>
            <a:r>
              <a:rPr baseline="-25000" i="1" lang="en" sz="1500">
                <a:solidFill>
                  <a:schemeClr val="dk2"/>
                </a:solidFill>
              </a:rPr>
              <a:t>30</a:t>
            </a:r>
            <a:endParaRPr baseline="-25000" i="1" sz="1500">
              <a:solidFill>
                <a:schemeClr val="dk2"/>
              </a:solidFill>
            </a:endParaRPr>
          </a:p>
        </p:txBody>
      </p:sp>
      <p:sp>
        <p:nvSpPr>
          <p:cNvPr id="497" name="Google Shape;497;p27"/>
          <p:cNvSpPr txBox="1"/>
          <p:nvPr/>
        </p:nvSpPr>
        <p:spPr>
          <a:xfrm>
            <a:off x="3280050" y="1927950"/>
            <a:ext cx="48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</a:rPr>
              <a:t>ω</a:t>
            </a:r>
            <a:r>
              <a:rPr baseline="-25000" i="1" lang="en" sz="1500">
                <a:solidFill>
                  <a:schemeClr val="dk2"/>
                </a:solidFill>
              </a:rPr>
              <a:t>40</a:t>
            </a:r>
            <a:endParaRPr baseline="-25000" i="1" sz="1500">
              <a:solidFill>
                <a:schemeClr val="dk2"/>
              </a:solidFill>
            </a:endParaRPr>
          </a:p>
        </p:txBody>
      </p:sp>
      <p:cxnSp>
        <p:nvCxnSpPr>
          <p:cNvPr id="498" name="Google Shape;498;p27"/>
          <p:cNvCxnSpPr/>
          <p:nvPr/>
        </p:nvCxnSpPr>
        <p:spPr>
          <a:xfrm>
            <a:off x="1476975" y="1847125"/>
            <a:ext cx="2352000" cy="14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9" name="Google Shape;499;p27"/>
          <p:cNvSpPr/>
          <p:nvPr/>
        </p:nvSpPr>
        <p:spPr>
          <a:xfrm>
            <a:off x="1871725" y="1336574"/>
            <a:ext cx="205500" cy="415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2359650" y="1062208"/>
            <a:ext cx="205500" cy="680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2894100" y="1622415"/>
            <a:ext cx="205500" cy="116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3364725" y="1570813"/>
            <a:ext cx="205500" cy="167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7"/>
          <p:cNvSpPr txBox="1"/>
          <p:nvPr/>
        </p:nvSpPr>
        <p:spPr>
          <a:xfrm>
            <a:off x="1711875" y="559850"/>
            <a:ext cx="50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0.56   1.42    -0.45  -0.08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04" name="Google Shape;504;p27"/>
          <p:cNvSpPr txBox="1"/>
          <p:nvPr/>
        </p:nvSpPr>
        <p:spPr>
          <a:xfrm>
            <a:off x="4762625" y="754575"/>
            <a:ext cx="38745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300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ω</a:t>
            </a:r>
            <a:r>
              <a:rPr b="1" baseline="-25000" i="1" lang="en" sz="1600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i0</a:t>
            </a:r>
            <a:r>
              <a:rPr baseline="-25000" i="1" lang="en" sz="1600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i="1" lang="en" sz="1600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— это вес (важность) i-го входного токена для текущего состояния декодера</a:t>
            </a:r>
            <a:endParaRPr sz="1900">
              <a:solidFill>
                <a:schemeClr val="dk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505" name="Google Shape;505;p27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11290" y="1984375"/>
            <a:ext cx="1411360" cy="3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8"/>
          <p:cNvSpPr txBox="1"/>
          <p:nvPr/>
        </p:nvSpPr>
        <p:spPr>
          <a:xfrm>
            <a:off x="1601268" y="4572836"/>
            <a:ext cx="711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&lt;BOS&gt;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28"/>
          <p:cNvSpPr txBox="1"/>
          <p:nvPr/>
        </p:nvSpPr>
        <p:spPr>
          <a:xfrm>
            <a:off x="2082350" y="4574125"/>
            <a:ext cx="358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Guten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Morgen &lt;EOS&gt;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2" name="Google Shape;512;p28"/>
          <p:cNvCxnSpPr>
            <a:stCxn id="510" idx="0"/>
            <a:endCxn id="513" idx="2"/>
          </p:cNvCxnSpPr>
          <p:nvPr/>
        </p:nvCxnSpPr>
        <p:spPr>
          <a:xfrm rot="10800000">
            <a:off x="1955568" y="4292936"/>
            <a:ext cx="150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14" name="Google Shape;514;p28"/>
          <p:cNvCxnSpPr>
            <a:endCxn id="515" idx="2"/>
          </p:cNvCxnSpPr>
          <p:nvPr/>
        </p:nvCxnSpPr>
        <p:spPr>
          <a:xfrm rot="10800000">
            <a:off x="2458980" y="4292851"/>
            <a:ext cx="2100" cy="28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16" name="Google Shape;516;p28"/>
          <p:cNvCxnSpPr/>
          <p:nvPr/>
        </p:nvCxnSpPr>
        <p:spPr>
          <a:xfrm rot="10800000">
            <a:off x="2958051" y="4292725"/>
            <a:ext cx="0" cy="28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17" name="Google Shape;517;p28"/>
          <p:cNvCxnSpPr/>
          <p:nvPr/>
        </p:nvCxnSpPr>
        <p:spPr>
          <a:xfrm rot="10800000">
            <a:off x="3473669" y="4292936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18" name="Google Shape;518;p28"/>
          <p:cNvCxnSpPr>
            <a:stCxn id="513" idx="0"/>
            <a:endCxn id="519" idx="2"/>
          </p:cNvCxnSpPr>
          <p:nvPr/>
        </p:nvCxnSpPr>
        <p:spPr>
          <a:xfrm rot="10800000">
            <a:off x="1955620" y="33442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20" name="Google Shape;520;p28"/>
          <p:cNvSpPr txBox="1"/>
          <p:nvPr/>
        </p:nvSpPr>
        <p:spPr>
          <a:xfrm>
            <a:off x="0" y="3658928"/>
            <a:ext cx="118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Source </a:t>
            </a:r>
            <a:endParaRPr>
              <a:solidFill>
                <a:srgbClr val="B7B7B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embeddings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28"/>
          <p:cNvSpPr/>
          <p:nvPr/>
        </p:nvSpPr>
        <p:spPr>
          <a:xfrm>
            <a:off x="1843570" y="36124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28"/>
          <p:cNvSpPr/>
          <p:nvPr/>
        </p:nvSpPr>
        <p:spPr>
          <a:xfrm>
            <a:off x="1843570" y="26639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1" name="Google Shape;521;p28"/>
          <p:cNvCxnSpPr>
            <a:stCxn id="515" idx="0"/>
            <a:endCxn id="522" idx="2"/>
          </p:cNvCxnSpPr>
          <p:nvPr/>
        </p:nvCxnSpPr>
        <p:spPr>
          <a:xfrm rot="10800000">
            <a:off x="2458980" y="33442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15" name="Google Shape;515;p28"/>
          <p:cNvSpPr/>
          <p:nvPr/>
        </p:nvSpPr>
        <p:spPr>
          <a:xfrm>
            <a:off x="2346930" y="36124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8"/>
          <p:cNvSpPr/>
          <p:nvPr/>
        </p:nvSpPr>
        <p:spPr>
          <a:xfrm>
            <a:off x="2346930" y="26639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3" name="Google Shape;523;p28"/>
          <p:cNvCxnSpPr>
            <a:stCxn id="524" idx="0"/>
            <a:endCxn id="525" idx="2"/>
          </p:cNvCxnSpPr>
          <p:nvPr/>
        </p:nvCxnSpPr>
        <p:spPr>
          <a:xfrm rot="10800000">
            <a:off x="2963633" y="33442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24" name="Google Shape;524;p28"/>
          <p:cNvSpPr/>
          <p:nvPr/>
        </p:nvSpPr>
        <p:spPr>
          <a:xfrm>
            <a:off x="2851583" y="36124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28"/>
          <p:cNvSpPr/>
          <p:nvPr/>
        </p:nvSpPr>
        <p:spPr>
          <a:xfrm>
            <a:off x="2851583" y="26639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6" name="Google Shape;526;p28"/>
          <p:cNvCxnSpPr>
            <a:stCxn id="527" idx="0"/>
            <a:endCxn id="528" idx="2"/>
          </p:cNvCxnSpPr>
          <p:nvPr/>
        </p:nvCxnSpPr>
        <p:spPr>
          <a:xfrm rot="10800000">
            <a:off x="3471724" y="33442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27" name="Google Shape;527;p28"/>
          <p:cNvSpPr/>
          <p:nvPr/>
        </p:nvSpPr>
        <p:spPr>
          <a:xfrm>
            <a:off x="3359674" y="36124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28"/>
          <p:cNvSpPr/>
          <p:nvPr/>
        </p:nvSpPr>
        <p:spPr>
          <a:xfrm>
            <a:off x="3359674" y="26639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9" name="Google Shape;529;p28"/>
          <p:cNvCxnSpPr/>
          <p:nvPr/>
        </p:nvCxnSpPr>
        <p:spPr>
          <a:xfrm>
            <a:off x="2076683" y="3004195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30" name="Google Shape;530;p28"/>
          <p:cNvCxnSpPr/>
          <p:nvPr/>
        </p:nvCxnSpPr>
        <p:spPr>
          <a:xfrm>
            <a:off x="2581336" y="3014077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31" name="Google Shape;531;p28"/>
          <p:cNvCxnSpPr/>
          <p:nvPr/>
        </p:nvCxnSpPr>
        <p:spPr>
          <a:xfrm>
            <a:off x="3084696" y="3014077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32" name="Google Shape;532;p28"/>
          <p:cNvSpPr txBox="1"/>
          <p:nvPr/>
        </p:nvSpPr>
        <p:spPr>
          <a:xfrm>
            <a:off x="1852623" y="3809094"/>
            <a:ext cx="217500" cy="197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999" l="-9999" r="-74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33" name="Google Shape;533;p28"/>
          <p:cNvSpPr txBox="1"/>
          <p:nvPr/>
        </p:nvSpPr>
        <p:spPr>
          <a:xfrm>
            <a:off x="2358725" y="3809094"/>
            <a:ext cx="221400" cy="197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34" name="Google Shape;534;p28"/>
          <p:cNvSpPr txBox="1"/>
          <p:nvPr/>
        </p:nvSpPr>
        <p:spPr>
          <a:xfrm>
            <a:off x="2859343" y="3809094"/>
            <a:ext cx="221400" cy="197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35" name="Google Shape;535;p28"/>
          <p:cNvSpPr txBox="1"/>
          <p:nvPr/>
        </p:nvSpPr>
        <p:spPr>
          <a:xfrm>
            <a:off x="3363996" y="3809094"/>
            <a:ext cx="221400" cy="197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36" name="Google Shape;536;p28"/>
          <p:cNvSpPr txBox="1"/>
          <p:nvPr/>
        </p:nvSpPr>
        <p:spPr>
          <a:xfrm>
            <a:off x="1852623" y="2893057"/>
            <a:ext cx="223200" cy="1974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2189" l="-19509" r="-487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37" name="Google Shape;537;p28"/>
          <p:cNvSpPr txBox="1"/>
          <p:nvPr/>
        </p:nvSpPr>
        <p:spPr>
          <a:xfrm>
            <a:off x="2358725" y="2893057"/>
            <a:ext cx="227400" cy="197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38" name="Google Shape;538;p28"/>
          <p:cNvSpPr txBox="1"/>
          <p:nvPr/>
        </p:nvSpPr>
        <p:spPr>
          <a:xfrm>
            <a:off x="2859343" y="2893057"/>
            <a:ext cx="227400" cy="1974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39" name="Google Shape;539;p28"/>
          <p:cNvSpPr txBox="1"/>
          <p:nvPr/>
        </p:nvSpPr>
        <p:spPr>
          <a:xfrm>
            <a:off x="3363996" y="2893057"/>
            <a:ext cx="227400" cy="1974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40" name="Google Shape;540;p28"/>
          <p:cNvSpPr/>
          <p:nvPr/>
        </p:nvSpPr>
        <p:spPr>
          <a:xfrm>
            <a:off x="1335481" y="26639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1" name="Google Shape;541;p28"/>
          <p:cNvCxnSpPr/>
          <p:nvPr/>
        </p:nvCxnSpPr>
        <p:spPr>
          <a:xfrm>
            <a:off x="1573323" y="3004195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42" name="Google Shape;542;p28"/>
          <p:cNvSpPr txBox="1"/>
          <p:nvPr/>
        </p:nvSpPr>
        <p:spPr>
          <a:xfrm>
            <a:off x="1334857" y="2887992"/>
            <a:ext cx="227400" cy="1974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43" name="Google Shape;543;p28"/>
          <p:cNvSpPr txBox="1"/>
          <p:nvPr/>
        </p:nvSpPr>
        <p:spPr>
          <a:xfrm>
            <a:off x="0" y="2644638"/>
            <a:ext cx="104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Encoder RNN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4" name="Google Shape;544;p28"/>
          <p:cNvCxnSpPr/>
          <p:nvPr/>
        </p:nvCxnSpPr>
        <p:spPr>
          <a:xfrm rot="10800000">
            <a:off x="1954050" y="2382813"/>
            <a:ext cx="150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45" name="Google Shape;545;p28"/>
          <p:cNvCxnSpPr/>
          <p:nvPr/>
        </p:nvCxnSpPr>
        <p:spPr>
          <a:xfrm rot="10800000">
            <a:off x="2458961" y="238281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46" name="Google Shape;546;p28"/>
          <p:cNvCxnSpPr/>
          <p:nvPr/>
        </p:nvCxnSpPr>
        <p:spPr>
          <a:xfrm rot="10800000">
            <a:off x="2965606" y="2382597"/>
            <a:ext cx="0" cy="28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47" name="Google Shape;547;p28"/>
          <p:cNvCxnSpPr/>
          <p:nvPr/>
        </p:nvCxnSpPr>
        <p:spPr>
          <a:xfrm rot="10800000">
            <a:off x="3472250" y="238281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48" name="Google Shape;548;p28"/>
          <p:cNvCxnSpPr/>
          <p:nvPr/>
        </p:nvCxnSpPr>
        <p:spPr>
          <a:xfrm rot="10800000">
            <a:off x="3989288" y="4287871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49" name="Google Shape;549;p28"/>
          <p:cNvCxnSpPr>
            <a:stCxn id="550" idx="0"/>
            <a:endCxn id="551" idx="2"/>
          </p:cNvCxnSpPr>
          <p:nvPr/>
        </p:nvCxnSpPr>
        <p:spPr>
          <a:xfrm rot="10800000">
            <a:off x="3987272" y="3339186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50" name="Google Shape;550;p28"/>
          <p:cNvSpPr/>
          <p:nvPr/>
        </p:nvSpPr>
        <p:spPr>
          <a:xfrm>
            <a:off x="3875222" y="3607386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28"/>
          <p:cNvSpPr/>
          <p:nvPr/>
        </p:nvSpPr>
        <p:spPr>
          <a:xfrm>
            <a:off x="3875222" y="2658932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2" name="Google Shape;552;p28"/>
          <p:cNvCxnSpPr/>
          <p:nvPr/>
        </p:nvCxnSpPr>
        <p:spPr>
          <a:xfrm>
            <a:off x="3600245" y="3009012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53" name="Google Shape;553;p28"/>
          <p:cNvSpPr txBox="1"/>
          <p:nvPr/>
        </p:nvSpPr>
        <p:spPr>
          <a:xfrm>
            <a:off x="3879544" y="3804029"/>
            <a:ext cx="221400" cy="1974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4999" l="-9759" r="-97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54" name="Google Shape;554;p28"/>
          <p:cNvSpPr txBox="1"/>
          <p:nvPr/>
        </p:nvSpPr>
        <p:spPr>
          <a:xfrm>
            <a:off x="3879544" y="2887992"/>
            <a:ext cx="227400" cy="1974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4628" l="-19049" r="-713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555" name="Google Shape;555;p28"/>
          <p:cNvCxnSpPr/>
          <p:nvPr/>
        </p:nvCxnSpPr>
        <p:spPr>
          <a:xfrm rot="10800000">
            <a:off x="3987798" y="237774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56" name="Google Shape;556;p28"/>
          <p:cNvCxnSpPr/>
          <p:nvPr/>
        </p:nvCxnSpPr>
        <p:spPr>
          <a:xfrm rot="10800000">
            <a:off x="4502108" y="428658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57" name="Google Shape;557;p28"/>
          <p:cNvCxnSpPr>
            <a:stCxn id="558" idx="0"/>
            <a:endCxn id="559" idx="2"/>
          </p:cNvCxnSpPr>
          <p:nvPr/>
        </p:nvCxnSpPr>
        <p:spPr>
          <a:xfrm rot="10800000">
            <a:off x="4500093" y="333790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58" name="Google Shape;558;p28"/>
          <p:cNvSpPr/>
          <p:nvPr/>
        </p:nvSpPr>
        <p:spPr>
          <a:xfrm>
            <a:off x="4388043" y="360610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28"/>
          <p:cNvSpPr/>
          <p:nvPr/>
        </p:nvSpPr>
        <p:spPr>
          <a:xfrm>
            <a:off x="4388043" y="265764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0" name="Google Shape;560;p28"/>
          <p:cNvCxnSpPr/>
          <p:nvPr/>
        </p:nvCxnSpPr>
        <p:spPr>
          <a:xfrm>
            <a:off x="4113065" y="3007728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61" name="Google Shape;561;p28"/>
          <p:cNvSpPr txBox="1"/>
          <p:nvPr/>
        </p:nvSpPr>
        <p:spPr>
          <a:xfrm>
            <a:off x="4392365" y="3802744"/>
            <a:ext cx="221400" cy="1974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2189" l="-12499" r="-9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62" name="Google Shape;562;p28"/>
          <p:cNvSpPr txBox="1"/>
          <p:nvPr/>
        </p:nvSpPr>
        <p:spPr>
          <a:xfrm>
            <a:off x="4392365" y="2886707"/>
            <a:ext cx="227400" cy="1974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499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563" name="Google Shape;563;p28"/>
          <p:cNvCxnSpPr/>
          <p:nvPr/>
        </p:nvCxnSpPr>
        <p:spPr>
          <a:xfrm rot="10800000">
            <a:off x="4500619" y="237646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64" name="Google Shape;564;p28"/>
          <p:cNvSpPr txBox="1"/>
          <p:nvPr/>
        </p:nvSpPr>
        <p:spPr>
          <a:xfrm>
            <a:off x="0" y="4457488"/>
            <a:ext cx="75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Source input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28"/>
          <p:cNvSpPr/>
          <p:nvPr/>
        </p:nvSpPr>
        <p:spPr>
          <a:xfrm>
            <a:off x="3600250" y="2258300"/>
            <a:ext cx="1313700" cy="237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6" name="Google Shape;566;p28"/>
          <p:cNvCxnSpPr/>
          <p:nvPr/>
        </p:nvCxnSpPr>
        <p:spPr>
          <a:xfrm>
            <a:off x="3590350" y="3008200"/>
            <a:ext cx="644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7" name="Google Shape;567;p28"/>
          <p:cNvSpPr txBox="1"/>
          <p:nvPr/>
        </p:nvSpPr>
        <p:spPr>
          <a:xfrm>
            <a:off x="1335475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568" name="Google Shape;568;p28"/>
          <p:cNvSpPr txBox="1"/>
          <p:nvPr/>
        </p:nvSpPr>
        <p:spPr>
          <a:xfrm>
            <a:off x="18471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569" name="Google Shape;569;p28"/>
          <p:cNvSpPr txBox="1"/>
          <p:nvPr/>
        </p:nvSpPr>
        <p:spPr>
          <a:xfrm>
            <a:off x="2353225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570" name="Google Shape;570;p28"/>
          <p:cNvSpPr txBox="1"/>
          <p:nvPr/>
        </p:nvSpPr>
        <p:spPr>
          <a:xfrm>
            <a:off x="285645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571" name="Google Shape;571;p28"/>
          <p:cNvSpPr txBox="1"/>
          <p:nvPr/>
        </p:nvSpPr>
        <p:spPr>
          <a:xfrm>
            <a:off x="33680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572" name="Google Shape;572;p28"/>
          <p:cNvSpPr txBox="1"/>
          <p:nvPr/>
        </p:nvSpPr>
        <p:spPr>
          <a:xfrm>
            <a:off x="1852625" y="36493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573" name="Google Shape;573;p28"/>
          <p:cNvSpPr txBox="1"/>
          <p:nvPr/>
        </p:nvSpPr>
        <p:spPr>
          <a:xfrm>
            <a:off x="2355988" y="364927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574" name="Google Shape;574;p28"/>
          <p:cNvSpPr txBox="1"/>
          <p:nvPr/>
        </p:nvSpPr>
        <p:spPr>
          <a:xfrm>
            <a:off x="2857838" y="36492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575" name="Google Shape;575;p28"/>
          <p:cNvSpPr txBox="1"/>
          <p:nvPr/>
        </p:nvSpPr>
        <p:spPr>
          <a:xfrm>
            <a:off x="3368700" y="36493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pic>
        <p:nvPicPr>
          <p:cNvPr id="576" name="Google Shape;576;p2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310925" y="2590875"/>
            <a:ext cx="308850" cy="826641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28"/>
          <p:cNvSpPr txBox="1"/>
          <p:nvPr/>
        </p:nvSpPr>
        <p:spPr>
          <a:xfrm>
            <a:off x="43951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578" name="Google Shape;578;p28"/>
          <p:cNvSpPr txBox="1"/>
          <p:nvPr/>
        </p:nvSpPr>
        <p:spPr>
          <a:xfrm>
            <a:off x="3629100" y="2662975"/>
            <a:ext cx="6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copy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579" name="Google Shape;579;p2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922792" y="2271300"/>
            <a:ext cx="1821883" cy="234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0" name="Google Shape;580;p28"/>
          <p:cNvCxnSpPr/>
          <p:nvPr/>
        </p:nvCxnSpPr>
        <p:spPr>
          <a:xfrm flipH="1" rot="10800000">
            <a:off x="4625513" y="2999850"/>
            <a:ext cx="334200" cy="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1" name="Google Shape;581;p28"/>
          <p:cNvSpPr txBox="1"/>
          <p:nvPr/>
        </p:nvSpPr>
        <p:spPr>
          <a:xfrm>
            <a:off x="4722700" y="4574125"/>
            <a:ext cx="1364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&lt;BOS&gt;   Good 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28"/>
          <p:cNvSpPr/>
          <p:nvPr/>
        </p:nvSpPr>
        <p:spPr>
          <a:xfrm>
            <a:off x="6230125" y="2376475"/>
            <a:ext cx="1313700" cy="225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8"/>
          <p:cNvSpPr/>
          <p:nvPr/>
        </p:nvSpPr>
        <p:spPr>
          <a:xfrm>
            <a:off x="5427725" y="20423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8"/>
          <p:cNvSpPr/>
          <p:nvPr/>
        </p:nvSpPr>
        <p:spPr>
          <a:xfrm>
            <a:off x="5915400" y="20423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5" name="Google Shape;585;p2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533540" y="1622413"/>
            <a:ext cx="171460" cy="2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28"/>
          <p:cNvSpPr txBox="1"/>
          <p:nvPr/>
        </p:nvSpPr>
        <p:spPr>
          <a:xfrm>
            <a:off x="54726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587" name="Google Shape;587;p28"/>
          <p:cNvSpPr txBox="1"/>
          <p:nvPr/>
        </p:nvSpPr>
        <p:spPr>
          <a:xfrm>
            <a:off x="5986913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588" name="Google Shape;588;p28"/>
          <p:cNvSpPr txBox="1"/>
          <p:nvPr/>
        </p:nvSpPr>
        <p:spPr>
          <a:xfrm>
            <a:off x="4961263" y="36381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589" name="Google Shape;589;p28"/>
          <p:cNvSpPr txBox="1"/>
          <p:nvPr/>
        </p:nvSpPr>
        <p:spPr>
          <a:xfrm>
            <a:off x="5467613" y="36381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590" name="Google Shape;590;p28"/>
          <p:cNvSpPr txBox="1"/>
          <p:nvPr/>
        </p:nvSpPr>
        <p:spPr>
          <a:xfrm>
            <a:off x="5973975" y="36381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591" name="Google Shape;591;p28"/>
          <p:cNvSpPr txBox="1"/>
          <p:nvPr/>
        </p:nvSpPr>
        <p:spPr>
          <a:xfrm>
            <a:off x="5415200" y="2025763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1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592" name="Google Shape;592;p28"/>
          <p:cNvSpPr txBox="1"/>
          <p:nvPr/>
        </p:nvSpPr>
        <p:spPr>
          <a:xfrm>
            <a:off x="5874500" y="2008100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2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593" name="Google Shape;593;p28"/>
          <p:cNvSpPr txBox="1"/>
          <p:nvPr/>
        </p:nvSpPr>
        <p:spPr>
          <a:xfrm>
            <a:off x="5533550" y="198812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594" name="Google Shape;594;p28"/>
          <p:cNvSpPr txBox="1"/>
          <p:nvPr/>
        </p:nvSpPr>
        <p:spPr>
          <a:xfrm>
            <a:off x="5988125" y="19957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595" name="Google Shape;595;p28"/>
          <p:cNvSpPr/>
          <p:nvPr/>
        </p:nvSpPr>
        <p:spPr>
          <a:xfrm>
            <a:off x="5349275" y="1464525"/>
            <a:ext cx="1560600" cy="345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8"/>
          <p:cNvSpPr/>
          <p:nvPr/>
        </p:nvSpPr>
        <p:spPr>
          <a:xfrm>
            <a:off x="5203475" y="2893775"/>
            <a:ext cx="217500" cy="19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8"/>
          <p:cNvSpPr/>
          <p:nvPr/>
        </p:nvSpPr>
        <p:spPr>
          <a:xfrm>
            <a:off x="4967050" y="2249725"/>
            <a:ext cx="221400" cy="384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8"/>
          <p:cNvSpPr/>
          <p:nvPr/>
        </p:nvSpPr>
        <p:spPr>
          <a:xfrm>
            <a:off x="4973063" y="2844700"/>
            <a:ext cx="171300" cy="281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8"/>
          <p:cNvSpPr/>
          <p:nvPr/>
        </p:nvSpPr>
        <p:spPr>
          <a:xfrm>
            <a:off x="1788525" y="2011063"/>
            <a:ext cx="334200" cy="338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8"/>
          <p:cNvSpPr/>
          <p:nvPr/>
        </p:nvSpPr>
        <p:spPr>
          <a:xfrm>
            <a:off x="2305500" y="2011050"/>
            <a:ext cx="334200" cy="338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8"/>
          <p:cNvSpPr/>
          <p:nvPr/>
        </p:nvSpPr>
        <p:spPr>
          <a:xfrm>
            <a:off x="2822475" y="2011050"/>
            <a:ext cx="334200" cy="338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8"/>
          <p:cNvSpPr/>
          <p:nvPr/>
        </p:nvSpPr>
        <p:spPr>
          <a:xfrm>
            <a:off x="3304625" y="2011050"/>
            <a:ext cx="334200" cy="338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3" name="Google Shape;603;p28"/>
          <p:cNvCxnSpPr>
            <a:stCxn id="576" idx="0"/>
            <a:endCxn id="599" idx="5"/>
          </p:cNvCxnSpPr>
          <p:nvPr/>
        </p:nvCxnSpPr>
        <p:spPr>
          <a:xfrm rot="10800000">
            <a:off x="2073750" y="2300175"/>
            <a:ext cx="2391600" cy="2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4" name="Google Shape;604;p28"/>
          <p:cNvCxnSpPr>
            <a:endCxn id="600" idx="5"/>
          </p:cNvCxnSpPr>
          <p:nvPr/>
        </p:nvCxnSpPr>
        <p:spPr>
          <a:xfrm rot="10800000">
            <a:off x="2590758" y="2300149"/>
            <a:ext cx="1874700" cy="2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5" name="Google Shape;605;p28"/>
          <p:cNvCxnSpPr>
            <a:stCxn id="576" idx="0"/>
            <a:endCxn id="601" idx="5"/>
          </p:cNvCxnSpPr>
          <p:nvPr/>
        </p:nvCxnSpPr>
        <p:spPr>
          <a:xfrm rot="10800000">
            <a:off x="3107850" y="2300175"/>
            <a:ext cx="1357500" cy="2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6" name="Google Shape;606;p28"/>
          <p:cNvCxnSpPr>
            <a:stCxn id="576" idx="0"/>
            <a:endCxn id="602" idx="5"/>
          </p:cNvCxnSpPr>
          <p:nvPr/>
        </p:nvCxnSpPr>
        <p:spPr>
          <a:xfrm rot="10800000">
            <a:off x="3589950" y="2300175"/>
            <a:ext cx="875400" cy="2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7" name="Google Shape;607;p28"/>
          <p:cNvSpPr txBox="1"/>
          <p:nvPr/>
        </p:nvSpPr>
        <p:spPr>
          <a:xfrm>
            <a:off x="1738525" y="1950438"/>
            <a:ext cx="48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</a:rPr>
              <a:t>ω</a:t>
            </a:r>
            <a:r>
              <a:rPr baseline="-25000" i="1" lang="en" sz="1500">
                <a:solidFill>
                  <a:schemeClr val="dk2"/>
                </a:solidFill>
              </a:rPr>
              <a:t>10</a:t>
            </a:r>
            <a:endParaRPr baseline="-25000" i="1" sz="1500">
              <a:solidFill>
                <a:schemeClr val="dk2"/>
              </a:solidFill>
            </a:endParaRPr>
          </a:p>
        </p:txBody>
      </p:sp>
      <p:sp>
        <p:nvSpPr>
          <p:cNvPr id="608" name="Google Shape;608;p28"/>
          <p:cNvSpPr txBox="1"/>
          <p:nvPr/>
        </p:nvSpPr>
        <p:spPr>
          <a:xfrm>
            <a:off x="2280500" y="1927950"/>
            <a:ext cx="48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</a:rPr>
              <a:t>ω</a:t>
            </a:r>
            <a:r>
              <a:rPr baseline="-25000" i="1" lang="en" sz="1500">
                <a:solidFill>
                  <a:schemeClr val="dk2"/>
                </a:solidFill>
              </a:rPr>
              <a:t>20</a:t>
            </a:r>
            <a:endParaRPr baseline="-25000" i="1" sz="1500">
              <a:solidFill>
                <a:schemeClr val="dk2"/>
              </a:solidFill>
            </a:endParaRPr>
          </a:p>
        </p:txBody>
      </p:sp>
      <p:sp>
        <p:nvSpPr>
          <p:cNvPr id="609" name="Google Shape;609;p28"/>
          <p:cNvSpPr txBox="1"/>
          <p:nvPr/>
        </p:nvSpPr>
        <p:spPr>
          <a:xfrm>
            <a:off x="2792550" y="1928988"/>
            <a:ext cx="48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</a:rPr>
              <a:t>ω</a:t>
            </a:r>
            <a:r>
              <a:rPr baseline="-25000" i="1" lang="en" sz="1500">
                <a:solidFill>
                  <a:schemeClr val="dk2"/>
                </a:solidFill>
              </a:rPr>
              <a:t>30</a:t>
            </a:r>
            <a:endParaRPr baseline="-25000" i="1" sz="1500">
              <a:solidFill>
                <a:schemeClr val="dk2"/>
              </a:solidFill>
            </a:endParaRPr>
          </a:p>
        </p:txBody>
      </p:sp>
      <p:sp>
        <p:nvSpPr>
          <p:cNvPr id="610" name="Google Shape;610;p28"/>
          <p:cNvSpPr txBox="1"/>
          <p:nvPr/>
        </p:nvSpPr>
        <p:spPr>
          <a:xfrm>
            <a:off x="3280050" y="1927950"/>
            <a:ext cx="48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</a:rPr>
              <a:t>ω</a:t>
            </a:r>
            <a:r>
              <a:rPr baseline="-25000" i="1" lang="en" sz="1500">
                <a:solidFill>
                  <a:schemeClr val="dk2"/>
                </a:solidFill>
              </a:rPr>
              <a:t>40</a:t>
            </a:r>
            <a:endParaRPr baseline="-25000" i="1" sz="1500">
              <a:solidFill>
                <a:schemeClr val="dk2"/>
              </a:solidFill>
            </a:endParaRPr>
          </a:p>
        </p:txBody>
      </p:sp>
      <p:sp>
        <p:nvSpPr>
          <p:cNvPr id="611" name="Google Shape;611;p28"/>
          <p:cNvSpPr txBox="1"/>
          <p:nvPr/>
        </p:nvSpPr>
        <p:spPr>
          <a:xfrm>
            <a:off x="1738518" y="557475"/>
            <a:ext cx="217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0.20   0.69   0.03   </a:t>
            </a:r>
            <a:r>
              <a:rPr lang="en">
                <a:solidFill>
                  <a:schemeClr val="dk1"/>
                </a:solidFill>
              </a:rPr>
              <a:t>0.08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12" name="Google Shape;612;p28"/>
          <p:cNvSpPr txBox="1"/>
          <p:nvPr/>
        </p:nvSpPr>
        <p:spPr>
          <a:xfrm>
            <a:off x="69750" y="1244425"/>
            <a:ext cx="10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SoftMax</a:t>
            </a:r>
            <a:endParaRPr>
              <a:solidFill>
                <a:srgbClr val="B7B7B7"/>
              </a:solidFill>
            </a:endParaRPr>
          </a:p>
        </p:txBody>
      </p:sp>
      <p:cxnSp>
        <p:nvCxnSpPr>
          <p:cNvPr id="613" name="Google Shape;613;p28"/>
          <p:cNvCxnSpPr/>
          <p:nvPr/>
        </p:nvCxnSpPr>
        <p:spPr>
          <a:xfrm>
            <a:off x="1476975" y="1847125"/>
            <a:ext cx="2352000" cy="14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4" name="Google Shape;614;p28"/>
          <p:cNvSpPr/>
          <p:nvPr/>
        </p:nvSpPr>
        <p:spPr>
          <a:xfrm>
            <a:off x="1871725" y="1336574"/>
            <a:ext cx="205500" cy="415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8"/>
          <p:cNvSpPr/>
          <p:nvPr/>
        </p:nvSpPr>
        <p:spPr>
          <a:xfrm>
            <a:off x="2359650" y="1062208"/>
            <a:ext cx="205500" cy="680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8"/>
          <p:cNvSpPr/>
          <p:nvPr/>
        </p:nvSpPr>
        <p:spPr>
          <a:xfrm>
            <a:off x="2894100" y="1622415"/>
            <a:ext cx="205500" cy="116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8"/>
          <p:cNvSpPr/>
          <p:nvPr/>
        </p:nvSpPr>
        <p:spPr>
          <a:xfrm>
            <a:off x="3364725" y="1570813"/>
            <a:ext cx="205500" cy="167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8" name="Google Shape;618;p28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11290" y="1984375"/>
            <a:ext cx="1411360" cy="3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9"/>
          <p:cNvSpPr txBox="1"/>
          <p:nvPr/>
        </p:nvSpPr>
        <p:spPr>
          <a:xfrm>
            <a:off x="1601268" y="4572836"/>
            <a:ext cx="711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&lt;BOS&gt;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29"/>
          <p:cNvSpPr txBox="1"/>
          <p:nvPr/>
        </p:nvSpPr>
        <p:spPr>
          <a:xfrm>
            <a:off x="2082350" y="4574125"/>
            <a:ext cx="358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Guten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Morgen &lt;EOS&gt;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5" name="Google Shape;625;p29"/>
          <p:cNvCxnSpPr>
            <a:stCxn id="623" idx="0"/>
            <a:endCxn id="626" idx="2"/>
          </p:cNvCxnSpPr>
          <p:nvPr/>
        </p:nvCxnSpPr>
        <p:spPr>
          <a:xfrm rot="10800000">
            <a:off x="1955568" y="4292936"/>
            <a:ext cx="150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27" name="Google Shape;627;p29"/>
          <p:cNvCxnSpPr>
            <a:endCxn id="628" idx="2"/>
          </p:cNvCxnSpPr>
          <p:nvPr/>
        </p:nvCxnSpPr>
        <p:spPr>
          <a:xfrm rot="10800000">
            <a:off x="2458980" y="4292851"/>
            <a:ext cx="2100" cy="28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29" name="Google Shape;629;p29"/>
          <p:cNvCxnSpPr/>
          <p:nvPr/>
        </p:nvCxnSpPr>
        <p:spPr>
          <a:xfrm rot="10800000">
            <a:off x="2958051" y="4292725"/>
            <a:ext cx="0" cy="28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30" name="Google Shape;630;p29"/>
          <p:cNvCxnSpPr/>
          <p:nvPr/>
        </p:nvCxnSpPr>
        <p:spPr>
          <a:xfrm rot="10800000">
            <a:off x="3473669" y="4292936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31" name="Google Shape;631;p29"/>
          <p:cNvCxnSpPr>
            <a:stCxn id="626" idx="0"/>
            <a:endCxn id="632" idx="2"/>
          </p:cNvCxnSpPr>
          <p:nvPr/>
        </p:nvCxnSpPr>
        <p:spPr>
          <a:xfrm rot="10800000">
            <a:off x="1955620" y="33442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33" name="Google Shape;633;p29"/>
          <p:cNvSpPr txBox="1"/>
          <p:nvPr/>
        </p:nvSpPr>
        <p:spPr>
          <a:xfrm>
            <a:off x="0" y="3658928"/>
            <a:ext cx="118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Source </a:t>
            </a:r>
            <a:endParaRPr>
              <a:solidFill>
                <a:srgbClr val="B7B7B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embeddings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29"/>
          <p:cNvSpPr/>
          <p:nvPr/>
        </p:nvSpPr>
        <p:spPr>
          <a:xfrm>
            <a:off x="1843570" y="36124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29"/>
          <p:cNvSpPr/>
          <p:nvPr/>
        </p:nvSpPr>
        <p:spPr>
          <a:xfrm>
            <a:off x="1843570" y="26639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4" name="Google Shape;634;p29"/>
          <p:cNvCxnSpPr>
            <a:stCxn id="628" idx="0"/>
            <a:endCxn id="635" idx="2"/>
          </p:cNvCxnSpPr>
          <p:nvPr/>
        </p:nvCxnSpPr>
        <p:spPr>
          <a:xfrm rot="10800000">
            <a:off x="2458980" y="33442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28" name="Google Shape;628;p29"/>
          <p:cNvSpPr/>
          <p:nvPr/>
        </p:nvSpPr>
        <p:spPr>
          <a:xfrm>
            <a:off x="2346930" y="36124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29"/>
          <p:cNvSpPr/>
          <p:nvPr/>
        </p:nvSpPr>
        <p:spPr>
          <a:xfrm>
            <a:off x="2346930" y="26639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6" name="Google Shape;636;p29"/>
          <p:cNvCxnSpPr>
            <a:stCxn id="637" idx="0"/>
            <a:endCxn id="638" idx="2"/>
          </p:cNvCxnSpPr>
          <p:nvPr/>
        </p:nvCxnSpPr>
        <p:spPr>
          <a:xfrm rot="10800000">
            <a:off x="2963633" y="33442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37" name="Google Shape;637;p29"/>
          <p:cNvSpPr/>
          <p:nvPr/>
        </p:nvSpPr>
        <p:spPr>
          <a:xfrm>
            <a:off x="2851583" y="36124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29"/>
          <p:cNvSpPr/>
          <p:nvPr/>
        </p:nvSpPr>
        <p:spPr>
          <a:xfrm>
            <a:off x="2851583" y="26639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9" name="Google Shape;639;p29"/>
          <p:cNvCxnSpPr>
            <a:stCxn id="640" idx="0"/>
            <a:endCxn id="641" idx="2"/>
          </p:cNvCxnSpPr>
          <p:nvPr/>
        </p:nvCxnSpPr>
        <p:spPr>
          <a:xfrm rot="10800000">
            <a:off x="3471724" y="33442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40" name="Google Shape;640;p29"/>
          <p:cNvSpPr/>
          <p:nvPr/>
        </p:nvSpPr>
        <p:spPr>
          <a:xfrm>
            <a:off x="3359674" y="36124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29"/>
          <p:cNvSpPr/>
          <p:nvPr/>
        </p:nvSpPr>
        <p:spPr>
          <a:xfrm>
            <a:off x="3359674" y="26639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2" name="Google Shape;642;p29"/>
          <p:cNvCxnSpPr/>
          <p:nvPr/>
        </p:nvCxnSpPr>
        <p:spPr>
          <a:xfrm>
            <a:off x="2076683" y="3004195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43" name="Google Shape;643;p29"/>
          <p:cNvCxnSpPr/>
          <p:nvPr/>
        </p:nvCxnSpPr>
        <p:spPr>
          <a:xfrm>
            <a:off x="2581336" y="3014077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44" name="Google Shape;644;p29"/>
          <p:cNvCxnSpPr/>
          <p:nvPr/>
        </p:nvCxnSpPr>
        <p:spPr>
          <a:xfrm>
            <a:off x="3084696" y="3014077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45" name="Google Shape;645;p29"/>
          <p:cNvSpPr txBox="1"/>
          <p:nvPr/>
        </p:nvSpPr>
        <p:spPr>
          <a:xfrm>
            <a:off x="1852623" y="3809094"/>
            <a:ext cx="217500" cy="197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999" l="-9999" r="-74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46" name="Google Shape;646;p29"/>
          <p:cNvSpPr txBox="1"/>
          <p:nvPr/>
        </p:nvSpPr>
        <p:spPr>
          <a:xfrm>
            <a:off x="2358725" y="3809094"/>
            <a:ext cx="221400" cy="197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47" name="Google Shape;647;p29"/>
          <p:cNvSpPr txBox="1"/>
          <p:nvPr/>
        </p:nvSpPr>
        <p:spPr>
          <a:xfrm>
            <a:off x="2859343" y="3809094"/>
            <a:ext cx="221400" cy="197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48" name="Google Shape;648;p29"/>
          <p:cNvSpPr txBox="1"/>
          <p:nvPr/>
        </p:nvSpPr>
        <p:spPr>
          <a:xfrm>
            <a:off x="3363996" y="3809094"/>
            <a:ext cx="221400" cy="197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49" name="Google Shape;649;p29"/>
          <p:cNvSpPr txBox="1"/>
          <p:nvPr/>
        </p:nvSpPr>
        <p:spPr>
          <a:xfrm>
            <a:off x="1852623" y="2893057"/>
            <a:ext cx="223200" cy="1974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2189" l="-19509" r="-487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50" name="Google Shape;650;p29"/>
          <p:cNvSpPr txBox="1"/>
          <p:nvPr/>
        </p:nvSpPr>
        <p:spPr>
          <a:xfrm>
            <a:off x="2358725" y="2893057"/>
            <a:ext cx="227400" cy="197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51" name="Google Shape;651;p29"/>
          <p:cNvSpPr txBox="1"/>
          <p:nvPr/>
        </p:nvSpPr>
        <p:spPr>
          <a:xfrm>
            <a:off x="2859343" y="2893057"/>
            <a:ext cx="227400" cy="1974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52" name="Google Shape;652;p29"/>
          <p:cNvSpPr txBox="1"/>
          <p:nvPr/>
        </p:nvSpPr>
        <p:spPr>
          <a:xfrm>
            <a:off x="3363996" y="2893057"/>
            <a:ext cx="227400" cy="1974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53" name="Google Shape;653;p29"/>
          <p:cNvSpPr/>
          <p:nvPr/>
        </p:nvSpPr>
        <p:spPr>
          <a:xfrm>
            <a:off x="1335481" y="26639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4" name="Google Shape;654;p29"/>
          <p:cNvCxnSpPr/>
          <p:nvPr/>
        </p:nvCxnSpPr>
        <p:spPr>
          <a:xfrm>
            <a:off x="1573323" y="3004195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55" name="Google Shape;655;p29"/>
          <p:cNvSpPr txBox="1"/>
          <p:nvPr/>
        </p:nvSpPr>
        <p:spPr>
          <a:xfrm>
            <a:off x="1334857" y="2887992"/>
            <a:ext cx="227400" cy="1974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56" name="Google Shape;656;p29"/>
          <p:cNvSpPr txBox="1"/>
          <p:nvPr/>
        </p:nvSpPr>
        <p:spPr>
          <a:xfrm>
            <a:off x="0" y="2644638"/>
            <a:ext cx="104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Encoder RNN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7" name="Google Shape;657;p29"/>
          <p:cNvCxnSpPr/>
          <p:nvPr/>
        </p:nvCxnSpPr>
        <p:spPr>
          <a:xfrm rot="10800000">
            <a:off x="1954050" y="2382813"/>
            <a:ext cx="150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58" name="Google Shape;658;p29"/>
          <p:cNvCxnSpPr/>
          <p:nvPr/>
        </p:nvCxnSpPr>
        <p:spPr>
          <a:xfrm rot="10800000">
            <a:off x="2458961" y="238281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59" name="Google Shape;659;p29"/>
          <p:cNvCxnSpPr/>
          <p:nvPr/>
        </p:nvCxnSpPr>
        <p:spPr>
          <a:xfrm rot="10800000">
            <a:off x="2965606" y="2382597"/>
            <a:ext cx="0" cy="28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60" name="Google Shape;660;p29"/>
          <p:cNvCxnSpPr/>
          <p:nvPr/>
        </p:nvCxnSpPr>
        <p:spPr>
          <a:xfrm rot="10800000">
            <a:off x="3472250" y="238281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61" name="Google Shape;661;p29"/>
          <p:cNvCxnSpPr/>
          <p:nvPr/>
        </p:nvCxnSpPr>
        <p:spPr>
          <a:xfrm rot="10800000">
            <a:off x="3989288" y="4287871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62" name="Google Shape;662;p29"/>
          <p:cNvCxnSpPr>
            <a:stCxn id="663" idx="0"/>
            <a:endCxn id="664" idx="2"/>
          </p:cNvCxnSpPr>
          <p:nvPr/>
        </p:nvCxnSpPr>
        <p:spPr>
          <a:xfrm rot="10800000">
            <a:off x="3987272" y="3339186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63" name="Google Shape;663;p29"/>
          <p:cNvSpPr/>
          <p:nvPr/>
        </p:nvSpPr>
        <p:spPr>
          <a:xfrm>
            <a:off x="3875222" y="3607386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4" name="Google Shape;664;p29"/>
          <p:cNvSpPr/>
          <p:nvPr/>
        </p:nvSpPr>
        <p:spPr>
          <a:xfrm>
            <a:off x="3875222" y="2658932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5" name="Google Shape;665;p29"/>
          <p:cNvCxnSpPr/>
          <p:nvPr/>
        </p:nvCxnSpPr>
        <p:spPr>
          <a:xfrm>
            <a:off x="3600245" y="3009012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66" name="Google Shape;666;p29"/>
          <p:cNvSpPr txBox="1"/>
          <p:nvPr/>
        </p:nvSpPr>
        <p:spPr>
          <a:xfrm>
            <a:off x="3879544" y="3804029"/>
            <a:ext cx="221400" cy="1974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4999" l="-9759" r="-97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67" name="Google Shape;667;p29"/>
          <p:cNvSpPr txBox="1"/>
          <p:nvPr/>
        </p:nvSpPr>
        <p:spPr>
          <a:xfrm>
            <a:off x="3879544" y="2887992"/>
            <a:ext cx="227400" cy="1974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4628" l="-19049" r="-713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668" name="Google Shape;668;p29"/>
          <p:cNvCxnSpPr/>
          <p:nvPr/>
        </p:nvCxnSpPr>
        <p:spPr>
          <a:xfrm rot="10800000">
            <a:off x="3987798" y="237774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69" name="Google Shape;669;p29"/>
          <p:cNvCxnSpPr/>
          <p:nvPr/>
        </p:nvCxnSpPr>
        <p:spPr>
          <a:xfrm rot="10800000">
            <a:off x="4502108" y="428658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70" name="Google Shape;670;p29"/>
          <p:cNvCxnSpPr>
            <a:stCxn id="671" idx="0"/>
            <a:endCxn id="672" idx="2"/>
          </p:cNvCxnSpPr>
          <p:nvPr/>
        </p:nvCxnSpPr>
        <p:spPr>
          <a:xfrm rot="10800000">
            <a:off x="4500093" y="333790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71" name="Google Shape;671;p29"/>
          <p:cNvSpPr/>
          <p:nvPr/>
        </p:nvSpPr>
        <p:spPr>
          <a:xfrm>
            <a:off x="4388043" y="360610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29"/>
          <p:cNvSpPr/>
          <p:nvPr/>
        </p:nvSpPr>
        <p:spPr>
          <a:xfrm>
            <a:off x="4388043" y="265764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3" name="Google Shape;673;p29"/>
          <p:cNvCxnSpPr/>
          <p:nvPr/>
        </p:nvCxnSpPr>
        <p:spPr>
          <a:xfrm>
            <a:off x="4113065" y="3007728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74" name="Google Shape;674;p29"/>
          <p:cNvSpPr txBox="1"/>
          <p:nvPr/>
        </p:nvSpPr>
        <p:spPr>
          <a:xfrm>
            <a:off x="4392365" y="3802744"/>
            <a:ext cx="221400" cy="1974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2189" l="-12499" r="-9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75" name="Google Shape;675;p29"/>
          <p:cNvSpPr txBox="1"/>
          <p:nvPr/>
        </p:nvSpPr>
        <p:spPr>
          <a:xfrm>
            <a:off x="4392365" y="2886707"/>
            <a:ext cx="227400" cy="1974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499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676" name="Google Shape;676;p29"/>
          <p:cNvCxnSpPr/>
          <p:nvPr/>
        </p:nvCxnSpPr>
        <p:spPr>
          <a:xfrm rot="10800000">
            <a:off x="4500619" y="237646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77" name="Google Shape;677;p29"/>
          <p:cNvSpPr txBox="1"/>
          <p:nvPr/>
        </p:nvSpPr>
        <p:spPr>
          <a:xfrm>
            <a:off x="0" y="4457488"/>
            <a:ext cx="75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Source input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29"/>
          <p:cNvSpPr/>
          <p:nvPr/>
        </p:nvSpPr>
        <p:spPr>
          <a:xfrm>
            <a:off x="3600250" y="2258300"/>
            <a:ext cx="1313700" cy="237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9" name="Google Shape;679;p29"/>
          <p:cNvCxnSpPr/>
          <p:nvPr/>
        </p:nvCxnSpPr>
        <p:spPr>
          <a:xfrm>
            <a:off x="3590350" y="3008200"/>
            <a:ext cx="644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0" name="Google Shape;680;p29"/>
          <p:cNvSpPr txBox="1"/>
          <p:nvPr/>
        </p:nvSpPr>
        <p:spPr>
          <a:xfrm>
            <a:off x="1335475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681" name="Google Shape;681;p29"/>
          <p:cNvSpPr txBox="1"/>
          <p:nvPr/>
        </p:nvSpPr>
        <p:spPr>
          <a:xfrm>
            <a:off x="18471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682" name="Google Shape;682;p29"/>
          <p:cNvSpPr txBox="1"/>
          <p:nvPr/>
        </p:nvSpPr>
        <p:spPr>
          <a:xfrm>
            <a:off x="2353225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683" name="Google Shape;683;p29"/>
          <p:cNvSpPr txBox="1"/>
          <p:nvPr/>
        </p:nvSpPr>
        <p:spPr>
          <a:xfrm>
            <a:off x="285645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684" name="Google Shape;684;p29"/>
          <p:cNvSpPr txBox="1"/>
          <p:nvPr/>
        </p:nvSpPr>
        <p:spPr>
          <a:xfrm>
            <a:off x="33680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685" name="Google Shape;685;p29"/>
          <p:cNvSpPr txBox="1"/>
          <p:nvPr/>
        </p:nvSpPr>
        <p:spPr>
          <a:xfrm>
            <a:off x="1852625" y="36493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686" name="Google Shape;686;p29"/>
          <p:cNvSpPr txBox="1"/>
          <p:nvPr/>
        </p:nvSpPr>
        <p:spPr>
          <a:xfrm>
            <a:off x="2355988" y="364927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687" name="Google Shape;687;p29"/>
          <p:cNvSpPr txBox="1"/>
          <p:nvPr/>
        </p:nvSpPr>
        <p:spPr>
          <a:xfrm>
            <a:off x="2857838" y="36492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688" name="Google Shape;688;p29"/>
          <p:cNvSpPr txBox="1"/>
          <p:nvPr/>
        </p:nvSpPr>
        <p:spPr>
          <a:xfrm>
            <a:off x="3368700" y="36493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pic>
        <p:nvPicPr>
          <p:cNvPr id="689" name="Google Shape;689;p2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310925" y="2590875"/>
            <a:ext cx="308850" cy="826641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29"/>
          <p:cNvSpPr txBox="1"/>
          <p:nvPr/>
        </p:nvSpPr>
        <p:spPr>
          <a:xfrm>
            <a:off x="43951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691" name="Google Shape;691;p29"/>
          <p:cNvSpPr txBox="1"/>
          <p:nvPr/>
        </p:nvSpPr>
        <p:spPr>
          <a:xfrm>
            <a:off x="3629100" y="2662975"/>
            <a:ext cx="6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copy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692" name="Google Shape;692;p29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922792" y="2271300"/>
            <a:ext cx="1821883" cy="234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3" name="Google Shape;693;p29"/>
          <p:cNvCxnSpPr/>
          <p:nvPr/>
        </p:nvCxnSpPr>
        <p:spPr>
          <a:xfrm flipH="1" rot="10800000">
            <a:off x="4625513" y="2999850"/>
            <a:ext cx="334200" cy="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4" name="Google Shape;694;p29"/>
          <p:cNvSpPr txBox="1"/>
          <p:nvPr/>
        </p:nvSpPr>
        <p:spPr>
          <a:xfrm>
            <a:off x="4722700" y="4574125"/>
            <a:ext cx="1364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&lt;BOS&gt;   Good 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29"/>
          <p:cNvSpPr/>
          <p:nvPr/>
        </p:nvSpPr>
        <p:spPr>
          <a:xfrm>
            <a:off x="6230125" y="2376475"/>
            <a:ext cx="1313700" cy="225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29"/>
          <p:cNvSpPr/>
          <p:nvPr/>
        </p:nvSpPr>
        <p:spPr>
          <a:xfrm>
            <a:off x="5427725" y="20423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9"/>
          <p:cNvSpPr/>
          <p:nvPr/>
        </p:nvSpPr>
        <p:spPr>
          <a:xfrm>
            <a:off x="5915400" y="20423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8" name="Google Shape;698;p29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533540" y="1622413"/>
            <a:ext cx="171460" cy="2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29"/>
          <p:cNvSpPr txBox="1"/>
          <p:nvPr/>
        </p:nvSpPr>
        <p:spPr>
          <a:xfrm>
            <a:off x="54726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700" name="Google Shape;700;p29"/>
          <p:cNvSpPr txBox="1"/>
          <p:nvPr/>
        </p:nvSpPr>
        <p:spPr>
          <a:xfrm>
            <a:off x="5986913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701" name="Google Shape;701;p29"/>
          <p:cNvSpPr txBox="1"/>
          <p:nvPr/>
        </p:nvSpPr>
        <p:spPr>
          <a:xfrm>
            <a:off x="4961263" y="36381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702" name="Google Shape;702;p29"/>
          <p:cNvSpPr txBox="1"/>
          <p:nvPr/>
        </p:nvSpPr>
        <p:spPr>
          <a:xfrm>
            <a:off x="5467613" y="36381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703" name="Google Shape;703;p29"/>
          <p:cNvSpPr txBox="1"/>
          <p:nvPr/>
        </p:nvSpPr>
        <p:spPr>
          <a:xfrm>
            <a:off x="5973975" y="36381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704" name="Google Shape;704;p29"/>
          <p:cNvSpPr txBox="1"/>
          <p:nvPr/>
        </p:nvSpPr>
        <p:spPr>
          <a:xfrm>
            <a:off x="5415200" y="2025763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1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705" name="Google Shape;705;p29"/>
          <p:cNvSpPr txBox="1"/>
          <p:nvPr/>
        </p:nvSpPr>
        <p:spPr>
          <a:xfrm>
            <a:off x="5874500" y="2008100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2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706" name="Google Shape;706;p29"/>
          <p:cNvSpPr txBox="1"/>
          <p:nvPr/>
        </p:nvSpPr>
        <p:spPr>
          <a:xfrm>
            <a:off x="5533550" y="198812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707" name="Google Shape;707;p29"/>
          <p:cNvSpPr txBox="1"/>
          <p:nvPr/>
        </p:nvSpPr>
        <p:spPr>
          <a:xfrm>
            <a:off x="5988125" y="19957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708" name="Google Shape;708;p29"/>
          <p:cNvSpPr/>
          <p:nvPr/>
        </p:nvSpPr>
        <p:spPr>
          <a:xfrm>
            <a:off x="5349275" y="1464525"/>
            <a:ext cx="1560600" cy="345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29"/>
          <p:cNvSpPr/>
          <p:nvPr/>
        </p:nvSpPr>
        <p:spPr>
          <a:xfrm>
            <a:off x="5203475" y="2893775"/>
            <a:ext cx="217500" cy="19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29"/>
          <p:cNvSpPr/>
          <p:nvPr/>
        </p:nvSpPr>
        <p:spPr>
          <a:xfrm>
            <a:off x="4967050" y="2249725"/>
            <a:ext cx="221400" cy="384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29"/>
          <p:cNvSpPr/>
          <p:nvPr/>
        </p:nvSpPr>
        <p:spPr>
          <a:xfrm>
            <a:off x="4973063" y="2844700"/>
            <a:ext cx="171300" cy="281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29"/>
          <p:cNvSpPr/>
          <p:nvPr/>
        </p:nvSpPr>
        <p:spPr>
          <a:xfrm>
            <a:off x="1788525" y="2011063"/>
            <a:ext cx="334200" cy="338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29"/>
          <p:cNvSpPr/>
          <p:nvPr/>
        </p:nvSpPr>
        <p:spPr>
          <a:xfrm>
            <a:off x="2305500" y="2011050"/>
            <a:ext cx="334200" cy="338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29"/>
          <p:cNvSpPr/>
          <p:nvPr/>
        </p:nvSpPr>
        <p:spPr>
          <a:xfrm>
            <a:off x="2822475" y="2011050"/>
            <a:ext cx="334200" cy="338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29"/>
          <p:cNvSpPr/>
          <p:nvPr/>
        </p:nvSpPr>
        <p:spPr>
          <a:xfrm>
            <a:off x="3304625" y="2011050"/>
            <a:ext cx="334200" cy="338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6" name="Google Shape;716;p29"/>
          <p:cNvCxnSpPr>
            <a:stCxn id="689" idx="0"/>
            <a:endCxn id="712" idx="5"/>
          </p:cNvCxnSpPr>
          <p:nvPr/>
        </p:nvCxnSpPr>
        <p:spPr>
          <a:xfrm rot="10800000">
            <a:off x="2073750" y="2300175"/>
            <a:ext cx="2391600" cy="2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7" name="Google Shape;717;p29"/>
          <p:cNvCxnSpPr>
            <a:endCxn id="713" idx="5"/>
          </p:cNvCxnSpPr>
          <p:nvPr/>
        </p:nvCxnSpPr>
        <p:spPr>
          <a:xfrm rot="10800000">
            <a:off x="2590758" y="2300149"/>
            <a:ext cx="1874700" cy="2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8" name="Google Shape;718;p29"/>
          <p:cNvCxnSpPr>
            <a:stCxn id="689" idx="0"/>
            <a:endCxn id="714" idx="5"/>
          </p:cNvCxnSpPr>
          <p:nvPr/>
        </p:nvCxnSpPr>
        <p:spPr>
          <a:xfrm rot="10800000">
            <a:off x="3107850" y="2300175"/>
            <a:ext cx="1357500" cy="2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9" name="Google Shape;719;p29"/>
          <p:cNvCxnSpPr>
            <a:stCxn id="689" idx="0"/>
            <a:endCxn id="715" idx="5"/>
          </p:cNvCxnSpPr>
          <p:nvPr/>
        </p:nvCxnSpPr>
        <p:spPr>
          <a:xfrm rot="10800000">
            <a:off x="3589950" y="2300175"/>
            <a:ext cx="875400" cy="2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0" name="Google Shape;720;p29"/>
          <p:cNvSpPr txBox="1"/>
          <p:nvPr/>
        </p:nvSpPr>
        <p:spPr>
          <a:xfrm>
            <a:off x="1738525" y="1950438"/>
            <a:ext cx="48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</a:rPr>
              <a:t>ω</a:t>
            </a:r>
            <a:r>
              <a:rPr baseline="-25000" i="1" lang="en" sz="1500">
                <a:solidFill>
                  <a:schemeClr val="dk2"/>
                </a:solidFill>
              </a:rPr>
              <a:t>10</a:t>
            </a:r>
            <a:endParaRPr baseline="-25000" i="1" sz="1500">
              <a:solidFill>
                <a:schemeClr val="dk2"/>
              </a:solidFill>
            </a:endParaRPr>
          </a:p>
        </p:txBody>
      </p:sp>
      <p:sp>
        <p:nvSpPr>
          <p:cNvPr id="721" name="Google Shape;721;p29"/>
          <p:cNvSpPr txBox="1"/>
          <p:nvPr/>
        </p:nvSpPr>
        <p:spPr>
          <a:xfrm>
            <a:off x="2280500" y="1927950"/>
            <a:ext cx="48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</a:rPr>
              <a:t>ω</a:t>
            </a:r>
            <a:r>
              <a:rPr baseline="-25000" i="1" lang="en" sz="1500">
                <a:solidFill>
                  <a:schemeClr val="dk2"/>
                </a:solidFill>
              </a:rPr>
              <a:t>20</a:t>
            </a:r>
            <a:endParaRPr baseline="-25000" i="1" sz="1500">
              <a:solidFill>
                <a:schemeClr val="dk2"/>
              </a:solidFill>
            </a:endParaRPr>
          </a:p>
        </p:txBody>
      </p:sp>
      <p:sp>
        <p:nvSpPr>
          <p:cNvPr id="722" name="Google Shape;722;p29"/>
          <p:cNvSpPr txBox="1"/>
          <p:nvPr/>
        </p:nvSpPr>
        <p:spPr>
          <a:xfrm>
            <a:off x="2792550" y="1928988"/>
            <a:ext cx="48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</a:rPr>
              <a:t>ω</a:t>
            </a:r>
            <a:r>
              <a:rPr baseline="-25000" i="1" lang="en" sz="1500">
                <a:solidFill>
                  <a:schemeClr val="dk2"/>
                </a:solidFill>
              </a:rPr>
              <a:t>30</a:t>
            </a:r>
            <a:endParaRPr baseline="-25000" i="1" sz="1500">
              <a:solidFill>
                <a:schemeClr val="dk2"/>
              </a:solidFill>
            </a:endParaRPr>
          </a:p>
        </p:txBody>
      </p:sp>
      <p:sp>
        <p:nvSpPr>
          <p:cNvPr id="723" name="Google Shape;723;p29"/>
          <p:cNvSpPr txBox="1"/>
          <p:nvPr/>
        </p:nvSpPr>
        <p:spPr>
          <a:xfrm>
            <a:off x="3280050" y="1927950"/>
            <a:ext cx="48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</a:rPr>
              <a:t>ω</a:t>
            </a:r>
            <a:r>
              <a:rPr baseline="-25000" i="1" lang="en" sz="1500">
                <a:solidFill>
                  <a:schemeClr val="dk2"/>
                </a:solidFill>
              </a:rPr>
              <a:t>40</a:t>
            </a:r>
            <a:endParaRPr baseline="-25000" i="1" sz="1500">
              <a:solidFill>
                <a:schemeClr val="dk2"/>
              </a:solidFill>
            </a:endParaRPr>
          </a:p>
        </p:txBody>
      </p:sp>
      <p:sp>
        <p:nvSpPr>
          <p:cNvPr id="724" name="Google Shape;724;p29"/>
          <p:cNvSpPr txBox="1"/>
          <p:nvPr/>
        </p:nvSpPr>
        <p:spPr>
          <a:xfrm>
            <a:off x="69750" y="1244425"/>
            <a:ext cx="10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SoftMax</a:t>
            </a:r>
            <a:endParaRPr>
              <a:solidFill>
                <a:srgbClr val="B7B7B7"/>
              </a:solidFill>
            </a:endParaRPr>
          </a:p>
        </p:txBody>
      </p:sp>
      <p:cxnSp>
        <p:nvCxnSpPr>
          <p:cNvPr id="725" name="Google Shape;725;p29"/>
          <p:cNvCxnSpPr/>
          <p:nvPr/>
        </p:nvCxnSpPr>
        <p:spPr>
          <a:xfrm>
            <a:off x="1476975" y="1847125"/>
            <a:ext cx="2352000" cy="14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6" name="Google Shape;726;p29"/>
          <p:cNvSpPr/>
          <p:nvPr/>
        </p:nvSpPr>
        <p:spPr>
          <a:xfrm>
            <a:off x="1871725" y="1336574"/>
            <a:ext cx="205500" cy="415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29"/>
          <p:cNvSpPr/>
          <p:nvPr/>
        </p:nvSpPr>
        <p:spPr>
          <a:xfrm>
            <a:off x="2359650" y="1062208"/>
            <a:ext cx="205500" cy="680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29"/>
          <p:cNvSpPr/>
          <p:nvPr/>
        </p:nvSpPr>
        <p:spPr>
          <a:xfrm>
            <a:off x="2894100" y="1622415"/>
            <a:ext cx="205500" cy="116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29"/>
          <p:cNvSpPr/>
          <p:nvPr/>
        </p:nvSpPr>
        <p:spPr>
          <a:xfrm>
            <a:off x="3364725" y="1570813"/>
            <a:ext cx="205500" cy="167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0" name="Google Shape;730;p29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11290" y="1984375"/>
            <a:ext cx="1411360" cy="38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31" name="Google Shape;731;p29"/>
          <p:cNvSpPr/>
          <p:nvPr/>
        </p:nvSpPr>
        <p:spPr>
          <a:xfrm rot="5400000">
            <a:off x="2582325" y="-162175"/>
            <a:ext cx="141300" cy="2223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29"/>
          <p:cNvSpPr/>
          <p:nvPr/>
        </p:nvSpPr>
        <p:spPr>
          <a:xfrm>
            <a:off x="2550225" y="146900"/>
            <a:ext cx="205500" cy="668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29"/>
          <p:cNvSpPr txBox="1"/>
          <p:nvPr/>
        </p:nvSpPr>
        <p:spPr>
          <a:xfrm>
            <a:off x="2478275" y="279075"/>
            <a:ext cx="48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2"/>
                </a:solidFill>
              </a:rPr>
              <a:t>a</a:t>
            </a:r>
            <a:r>
              <a:rPr baseline="-25000" i="1" lang="en" sz="1500">
                <a:solidFill>
                  <a:schemeClr val="dk2"/>
                </a:solidFill>
              </a:rPr>
              <a:t>0</a:t>
            </a:r>
            <a:endParaRPr baseline="-25000" i="1" sz="1500">
              <a:solidFill>
                <a:schemeClr val="dk2"/>
              </a:solidFill>
            </a:endParaRPr>
          </a:p>
        </p:txBody>
      </p:sp>
      <p:pic>
        <p:nvPicPr>
          <p:cNvPr id="734" name="Google Shape;734;p29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611075" y="74307"/>
            <a:ext cx="1520850" cy="746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0"/>
          <p:cNvSpPr txBox="1"/>
          <p:nvPr/>
        </p:nvSpPr>
        <p:spPr>
          <a:xfrm>
            <a:off x="1601268" y="4572836"/>
            <a:ext cx="711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&lt;BOS&gt;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30"/>
          <p:cNvSpPr txBox="1"/>
          <p:nvPr/>
        </p:nvSpPr>
        <p:spPr>
          <a:xfrm>
            <a:off x="2082350" y="4574125"/>
            <a:ext cx="358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Guten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Morgen &lt;EOS&gt;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1" name="Google Shape;741;p30"/>
          <p:cNvCxnSpPr>
            <a:stCxn id="739" idx="0"/>
            <a:endCxn id="742" idx="2"/>
          </p:cNvCxnSpPr>
          <p:nvPr/>
        </p:nvCxnSpPr>
        <p:spPr>
          <a:xfrm rot="10800000">
            <a:off x="1955568" y="4292936"/>
            <a:ext cx="150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43" name="Google Shape;743;p30"/>
          <p:cNvCxnSpPr>
            <a:endCxn id="744" idx="2"/>
          </p:cNvCxnSpPr>
          <p:nvPr/>
        </p:nvCxnSpPr>
        <p:spPr>
          <a:xfrm rot="10800000">
            <a:off x="2458980" y="4292851"/>
            <a:ext cx="2100" cy="28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45" name="Google Shape;745;p30"/>
          <p:cNvCxnSpPr/>
          <p:nvPr/>
        </p:nvCxnSpPr>
        <p:spPr>
          <a:xfrm rot="10800000">
            <a:off x="2958051" y="4292725"/>
            <a:ext cx="0" cy="28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46" name="Google Shape;746;p30"/>
          <p:cNvCxnSpPr/>
          <p:nvPr/>
        </p:nvCxnSpPr>
        <p:spPr>
          <a:xfrm rot="10800000">
            <a:off x="3473669" y="4292936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47" name="Google Shape;747;p30"/>
          <p:cNvCxnSpPr>
            <a:stCxn id="742" idx="0"/>
            <a:endCxn id="748" idx="2"/>
          </p:cNvCxnSpPr>
          <p:nvPr/>
        </p:nvCxnSpPr>
        <p:spPr>
          <a:xfrm rot="10800000">
            <a:off x="1955620" y="33442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49" name="Google Shape;749;p30"/>
          <p:cNvSpPr txBox="1"/>
          <p:nvPr/>
        </p:nvSpPr>
        <p:spPr>
          <a:xfrm>
            <a:off x="0" y="3658928"/>
            <a:ext cx="118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Source </a:t>
            </a:r>
            <a:endParaRPr>
              <a:solidFill>
                <a:srgbClr val="B7B7B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embeddings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30"/>
          <p:cNvSpPr/>
          <p:nvPr/>
        </p:nvSpPr>
        <p:spPr>
          <a:xfrm>
            <a:off x="1843570" y="36124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p30"/>
          <p:cNvSpPr/>
          <p:nvPr/>
        </p:nvSpPr>
        <p:spPr>
          <a:xfrm>
            <a:off x="1843570" y="26639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0" name="Google Shape;750;p30"/>
          <p:cNvCxnSpPr>
            <a:stCxn id="744" idx="0"/>
            <a:endCxn id="751" idx="2"/>
          </p:cNvCxnSpPr>
          <p:nvPr/>
        </p:nvCxnSpPr>
        <p:spPr>
          <a:xfrm rot="10800000">
            <a:off x="2458980" y="33442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44" name="Google Shape;744;p30"/>
          <p:cNvSpPr/>
          <p:nvPr/>
        </p:nvSpPr>
        <p:spPr>
          <a:xfrm>
            <a:off x="2346930" y="36124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30"/>
          <p:cNvSpPr/>
          <p:nvPr/>
        </p:nvSpPr>
        <p:spPr>
          <a:xfrm>
            <a:off x="2346930" y="26639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2" name="Google Shape;752;p30"/>
          <p:cNvCxnSpPr>
            <a:stCxn id="753" idx="0"/>
            <a:endCxn id="754" idx="2"/>
          </p:cNvCxnSpPr>
          <p:nvPr/>
        </p:nvCxnSpPr>
        <p:spPr>
          <a:xfrm rot="10800000">
            <a:off x="2963633" y="33442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53" name="Google Shape;753;p30"/>
          <p:cNvSpPr/>
          <p:nvPr/>
        </p:nvSpPr>
        <p:spPr>
          <a:xfrm>
            <a:off x="2851583" y="36124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30"/>
          <p:cNvSpPr/>
          <p:nvPr/>
        </p:nvSpPr>
        <p:spPr>
          <a:xfrm>
            <a:off x="2851583" y="26639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5" name="Google Shape;755;p30"/>
          <p:cNvCxnSpPr>
            <a:stCxn id="756" idx="0"/>
            <a:endCxn id="757" idx="2"/>
          </p:cNvCxnSpPr>
          <p:nvPr/>
        </p:nvCxnSpPr>
        <p:spPr>
          <a:xfrm rot="10800000">
            <a:off x="3471724" y="33442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56" name="Google Shape;756;p30"/>
          <p:cNvSpPr/>
          <p:nvPr/>
        </p:nvSpPr>
        <p:spPr>
          <a:xfrm>
            <a:off x="3359674" y="36124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30"/>
          <p:cNvSpPr/>
          <p:nvPr/>
        </p:nvSpPr>
        <p:spPr>
          <a:xfrm>
            <a:off x="3359674" y="26639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8" name="Google Shape;758;p30"/>
          <p:cNvCxnSpPr/>
          <p:nvPr/>
        </p:nvCxnSpPr>
        <p:spPr>
          <a:xfrm>
            <a:off x="2076683" y="3004195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59" name="Google Shape;759;p30"/>
          <p:cNvCxnSpPr/>
          <p:nvPr/>
        </p:nvCxnSpPr>
        <p:spPr>
          <a:xfrm>
            <a:off x="2581336" y="3014077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60" name="Google Shape;760;p30"/>
          <p:cNvCxnSpPr/>
          <p:nvPr/>
        </p:nvCxnSpPr>
        <p:spPr>
          <a:xfrm>
            <a:off x="3084696" y="3014077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61" name="Google Shape;761;p30"/>
          <p:cNvSpPr txBox="1"/>
          <p:nvPr/>
        </p:nvSpPr>
        <p:spPr>
          <a:xfrm>
            <a:off x="1852623" y="3809094"/>
            <a:ext cx="217500" cy="197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999" l="-9999" r="-74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62" name="Google Shape;762;p30"/>
          <p:cNvSpPr txBox="1"/>
          <p:nvPr/>
        </p:nvSpPr>
        <p:spPr>
          <a:xfrm>
            <a:off x="2358725" y="3809094"/>
            <a:ext cx="221400" cy="197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63" name="Google Shape;763;p30"/>
          <p:cNvSpPr txBox="1"/>
          <p:nvPr/>
        </p:nvSpPr>
        <p:spPr>
          <a:xfrm>
            <a:off x="2859343" y="3809094"/>
            <a:ext cx="221400" cy="197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64" name="Google Shape;764;p30"/>
          <p:cNvSpPr txBox="1"/>
          <p:nvPr/>
        </p:nvSpPr>
        <p:spPr>
          <a:xfrm>
            <a:off x="3363996" y="3809094"/>
            <a:ext cx="221400" cy="197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65" name="Google Shape;765;p30"/>
          <p:cNvSpPr txBox="1"/>
          <p:nvPr/>
        </p:nvSpPr>
        <p:spPr>
          <a:xfrm>
            <a:off x="1852623" y="2893057"/>
            <a:ext cx="223200" cy="1974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2189" l="-19509" r="-487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66" name="Google Shape;766;p30"/>
          <p:cNvSpPr txBox="1"/>
          <p:nvPr/>
        </p:nvSpPr>
        <p:spPr>
          <a:xfrm>
            <a:off x="2358725" y="2893057"/>
            <a:ext cx="227400" cy="197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67" name="Google Shape;767;p30"/>
          <p:cNvSpPr txBox="1"/>
          <p:nvPr/>
        </p:nvSpPr>
        <p:spPr>
          <a:xfrm>
            <a:off x="2859343" y="2893057"/>
            <a:ext cx="227400" cy="1974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68" name="Google Shape;768;p30"/>
          <p:cNvSpPr txBox="1"/>
          <p:nvPr/>
        </p:nvSpPr>
        <p:spPr>
          <a:xfrm>
            <a:off x="3363996" y="2893057"/>
            <a:ext cx="227400" cy="1974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69" name="Google Shape;769;p30"/>
          <p:cNvSpPr/>
          <p:nvPr/>
        </p:nvSpPr>
        <p:spPr>
          <a:xfrm>
            <a:off x="1335481" y="26639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0" name="Google Shape;770;p30"/>
          <p:cNvCxnSpPr/>
          <p:nvPr/>
        </p:nvCxnSpPr>
        <p:spPr>
          <a:xfrm>
            <a:off x="1573323" y="3004195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71" name="Google Shape;771;p30"/>
          <p:cNvSpPr txBox="1"/>
          <p:nvPr/>
        </p:nvSpPr>
        <p:spPr>
          <a:xfrm>
            <a:off x="1334857" y="2887992"/>
            <a:ext cx="227400" cy="1974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72" name="Google Shape;772;p30"/>
          <p:cNvSpPr txBox="1"/>
          <p:nvPr/>
        </p:nvSpPr>
        <p:spPr>
          <a:xfrm>
            <a:off x="0" y="2644638"/>
            <a:ext cx="104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Encoder RNN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3" name="Google Shape;773;p30"/>
          <p:cNvCxnSpPr/>
          <p:nvPr/>
        </p:nvCxnSpPr>
        <p:spPr>
          <a:xfrm rot="10800000">
            <a:off x="1954050" y="2382813"/>
            <a:ext cx="150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74" name="Google Shape;774;p30"/>
          <p:cNvCxnSpPr/>
          <p:nvPr/>
        </p:nvCxnSpPr>
        <p:spPr>
          <a:xfrm rot="10800000">
            <a:off x="2458961" y="238281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75" name="Google Shape;775;p30"/>
          <p:cNvCxnSpPr/>
          <p:nvPr/>
        </p:nvCxnSpPr>
        <p:spPr>
          <a:xfrm rot="10800000">
            <a:off x="2965606" y="2382597"/>
            <a:ext cx="0" cy="28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76" name="Google Shape;776;p30"/>
          <p:cNvCxnSpPr/>
          <p:nvPr/>
        </p:nvCxnSpPr>
        <p:spPr>
          <a:xfrm rot="10800000">
            <a:off x="3472250" y="238281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77" name="Google Shape;777;p30"/>
          <p:cNvCxnSpPr/>
          <p:nvPr/>
        </p:nvCxnSpPr>
        <p:spPr>
          <a:xfrm rot="10800000">
            <a:off x="3989288" y="4287871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78" name="Google Shape;778;p30"/>
          <p:cNvCxnSpPr>
            <a:stCxn id="779" idx="0"/>
            <a:endCxn id="780" idx="2"/>
          </p:cNvCxnSpPr>
          <p:nvPr/>
        </p:nvCxnSpPr>
        <p:spPr>
          <a:xfrm rot="10800000">
            <a:off x="3987272" y="3339186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79" name="Google Shape;779;p30"/>
          <p:cNvSpPr/>
          <p:nvPr/>
        </p:nvSpPr>
        <p:spPr>
          <a:xfrm>
            <a:off x="3875222" y="3607386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30"/>
          <p:cNvSpPr/>
          <p:nvPr/>
        </p:nvSpPr>
        <p:spPr>
          <a:xfrm>
            <a:off x="3875222" y="2658932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1" name="Google Shape;781;p30"/>
          <p:cNvCxnSpPr/>
          <p:nvPr/>
        </p:nvCxnSpPr>
        <p:spPr>
          <a:xfrm>
            <a:off x="3600245" y="3009012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82" name="Google Shape;782;p30"/>
          <p:cNvSpPr txBox="1"/>
          <p:nvPr/>
        </p:nvSpPr>
        <p:spPr>
          <a:xfrm>
            <a:off x="3879544" y="3804029"/>
            <a:ext cx="221400" cy="1974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4999" l="-9759" r="-97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83" name="Google Shape;783;p30"/>
          <p:cNvSpPr txBox="1"/>
          <p:nvPr/>
        </p:nvSpPr>
        <p:spPr>
          <a:xfrm>
            <a:off x="3879544" y="2887992"/>
            <a:ext cx="227400" cy="1974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4628" l="-19049" r="-713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784" name="Google Shape;784;p30"/>
          <p:cNvCxnSpPr/>
          <p:nvPr/>
        </p:nvCxnSpPr>
        <p:spPr>
          <a:xfrm rot="10800000">
            <a:off x="3987798" y="237774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85" name="Google Shape;785;p30"/>
          <p:cNvCxnSpPr/>
          <p:nvPr/>
        </p:nvCxnSpPr>
        <p:spPr>
          <a:xfrm rot="10800000">
            <a:off x="4502108" y="428658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86" name="Google Shape;786;p30"/>
          <p:cNvCxnSpPr>
            <a:stCxn id="787" idx="0"/>
            <a:endCxn id="788" idx="2"/>
          </p:cNvCxnSpPr>
          <p:nvPr/>
        </p:nvCxnSpPr>
        <p:spPr>
          <a:xfrm rot="10800000">
            <a:off x="4500093" y="333790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87" name="Google Shape;787;p30"/>
          <p:cNvSpPr/>
          <p:nvPr/>
        </p:nvSpPr>
        <p:spPr>
          <a:xfrm>
            <a:off x="4388043" y="360610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8" name="Google Shape;788;p30"/>
          <p:cNvSpPr/>
          <p:nvPr/>
        </p:nvSpPr>
        <p:spPr>
          <a:xfrm>
            <a:off x="4388043" y="265764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9" name="Google Shape;789;p30"/>
          <p:cNvCxnSpPr/>
          <p:nvPr/>
        </p:nvCxnSpPr>
        <p:spPr>
          <a:xfrm>
            <a:off x="4113065" y="3007728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90" name="Google Shape;790;p30"/>
          <p:cNvSpPr txBox="1"/>
          <p:nvPr/>
        </p:nvSpPr>
        <p:spPr>
          <a:xfrm>
            <a:off x="4392365" y="3802744"/>
            <a:ext cx="221400" cy="1974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2189" l="-12499" r="-9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91" name="Google Shape;791;p30"/>
          <p:cNvSpPr txBox="1"/>
          <p:nvPr/>
        </p:nvSpPr>
        <p:spPr>
          <a:xfrm>
            <a:off x="4392365" y="2886707"/>
            <a:ext cx="227400" cy="1974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499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792" name="Google Shape;792;p30"/>
          <p:cNvCxnSpPr/>
          <p:nvPr/>
        </p:nvCxnSpPr>
        <p:spPr>
          <a:xfrm rot="10800000">
            <a:off x="4500619" y="237646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93" name="Google Shape;793;p30"/>
          <p:cNvSpPr txBox="1"/>
          <p:nvPr/>
        </p:nvSpPr>
        <p:spPr>
          <a:xfrm>
            <a:off x="0" y="4457488"/>
            <a:ext cx="75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Source input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30"/>
          <p:cNvSpPr/>
          <p:nvPr/>
        </p:nvSpPr>
        <p:spPr>
          <a:xfrm>
            <a:off x="3600250" y="2258300"/>
            <a:ext cx="1313700" cy="237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5" name="Google Shape;795;p30"/>
          <p:cNvCxnSpPr/>
          <p:nvPr/>
        </p:nvCxnSpPr>
        <p:spPr>
          <a:xfrm>
            <a:off x="3590350" y="3008200"/>
            <a:ext cx="644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6" name="Google Shape;796;p30"/>
          <p:cNvSpPr txBox="1"/>
          <p:nvPr/>
        </p:nvSpPr>
        <p:spPr>
          <a:xfrm>
            <a:off x="1335475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797" name="Google Shape;797;p30"/>
          <p:cNvSpPr txBox="1"/>
          <p:nvPr/>
        </p:nvSpPr>
        <p:spPr>
          <a:xfrm>
            <a:off x="18471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798" name="Google Shape;798;p30"/>
          <p:cNvSpPr txBox="1"/>
          <p:nvPr/>
        </p:nvSpPr>
        <p:spPr>
          <a:xfrm>
            <a:off x="2353225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799" name="Google Shape;799;p30"/>
          <p:cNvSpPr txBox="1"/>
          <p:nvPr/>
        </p:nvSpPr>
        <p:spPr>
          <a:xfrm>
            <a:off x="285645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00" name="Google Shape;800;p30"/>
          <p:cNvSpPr txBox="1"/>
          <p:nvPr/>
        </p:nvSpPr>
        <p:spPr>
          <a:xfrm>
            <a:off x="33680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01" name="Google Shape;801;p30"/>
          <p:cNvSpPr txBox="1"/>
          <p:nvPr/>
        </p:nvSpPr>
        <p:spPr>
          <a:xfrm>
            <a:off x="1852625" y="36493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02" name="Google Shape;802;p30"/>
          <p:cNvSpPr txBox="1"/>
          <p:nvPr/>
        </p:nvSpPr>
        <p:spPr>
          <a:xfrm>
            <a:off x="2355988" y="364927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03" name="Google Shape;803;p30"/>
          <p:cNvSpPr txBox="1"/>
          <p:nvPr/>
        </p:nvSpPr>
        <p:spPr>
          <a:xfrm>
            <a:off x="2857838" y="36492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04" name="Google Shape;804;p30"/>
          <p:cNvSpPr txBox="1"/>
          <p:nvPr/>
        </p:nvSpPr>
        <p:spPr>
          <a:xfrm>
            <a:off x="3368700" y="36493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pic>
        <p:nvPicPr>
          <p:cNvPr id="805" name="Google Shape;805;p3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310925" y="2590875"/>
            <a:ext cx="308850" cy="826641"/>
          </a:xfrm>
          <a:prstGeom prst="rect">
            <a:avLst/>
          </a:prstGeom>
          <a:noFill/>
          <a:ln>
            <a:noFill/>
          </a:ln>
        </p:spPr>
      </p:pic>
      <p:sp>
        <p:nvSpPr>
          <p:cNvPr id="806" name="Google Shape;806;p30"/>
          <p:cNvSpPr txBox="1"/>
          <p:nvPr/>
        </p:nvSpPr>
        <p:spPr>
          <a:xfrm>
            <a:off x="43951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07" name="Google Shape;807;p30"/>
          <p:cNvSpPr txBox="1"/>
          <p:nvPr/>
        </p:nvSpPr>
        <p:spPr>
          <a:xfrm>
            <a:off x="3629100" y="2662975"/>
            <a:ext cx="6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copy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808" name="Google Shape;808;p3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922792" y="2271300"/>
            <a:ext cx="1821883" cy="234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9" name="Google Shape;809;p30"/>
          <p:cNvCxnSpPr/>
          <p:nvPr/>
        </p:nvCxnSpPr>
        <p:spPr>
          <a:xfrm flipH="1" rot="10800000">
            <a:off x="4625513" y="2999850"/>
            <a:ext cx="334200" cy="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0" name="Google Shape;810;p30"/>
          <p:cNvSpPr txBox="1"/>
          <p:nvPr/>
        </p:nvSpPr>
        <p:spPr>
          <a:xfrm>
            <a:off x="4722700" y="4574125"/>
            <a:ext cx="1364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&lt;BOS&gt;   Good 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30"/>
          <p:cNvSpPr/>
          <p:nvPr/>
        </p:nvSpPr>
        <p:spPr>
          <a:xfrm>
            <a:off x="6230125" y="2376475"/>
            <a:ext cx="1313700" cy="225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0"/>
          <p:cNvSpPr/>
          <p:nvPr/>
        </p:nvSpPr>
        <p:spPr>
          <a:xfrm>
            <a:off x="5427725" y="20423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30"/>
          <p:cNvSpPr/>
          <p:nvPr/>
        </p:nvSpPr>
        <p:spPr>
          <a:xfrm>
            <a:off x="5915400" y="20423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4" name="Google Shape;814;p30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533540" y="1622413"/>
            <a:ext cx="171460" cy="2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30"/>
          <p:cNvSpPr txBox="1"/>
          <p:nvPr/>
        </p:nvSpPr>
        <p:spPr>
          <a:xfrm>
            <a:off x="54726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16" name="Google Shape;816;p30"/>
          <p:cNvSpPr txBox="1"/>
          <p:nvPr/>
        </p:nvSpPr>
        <p:spPr>
          <a:xfrm>
            <a:off x="5986913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17" name="Google Shape;817;p30"/>
          <p:cNvSpPr txBox="1"/>
          <p:nvPr/>
        </p:nvSpPr>
        <p:spPr>
          <a:xfrm>
            <a:off x="4961263" y="36381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18" name="Google Shape;818;p30"/>
          <p:cNvSpPr txBox="1"/>
          <p:nvPr/>
        </p:nvSpPr>
        <p:spPr>
          <a:xfrm>
            <a:off x="5467613" y="36381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19" name="Google Shape;819;p30"/>
          <p:cNvSpPr txBox="1"/>
          <p:nvPr/>
        </p:nvSpPr>
        <p:spPr>
          <a:xfrm>
            <a:off x="5973975" y="36381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20" name="Google Shape;820;p30"/>
          <p:cNvSpPr txBox="1"/>
          <p:nvPr/>
        </p:nvSpPr>
        <p:spPr>
          <a:xfrm>
            <a:off x="5415200" y="2025763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1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821" name="Google Shape;821;p30"/>
          <p:cNvSpPr txBox="1"/>
          <p:nvPr/>
        </p:nvSpPr>
        <p:spPr>
          <a:xfrm>
            <a:off x="5874500" y="2008100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2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822" name="Google Shape;822;p30"/>
          <p:cNvSpPr txBox="1"/>
          <p:nvPr/>
        </p:nvSpPr>
        <p:spPr>
          <a:xfrm>
            <a:off x="5533550" y="198812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23" name="Google Shape;823;p30"/>
          <p:cNvSpPr txBox="1"/>
          <p:nvPr/>
        </p:nvSpPr>
        <p:spPr>
          <a:xfrm>
            <a:off x="5988125" y="19957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24" name="Google Shape;824;p30"/>
          <p:cNvSpPr/>
          <p:nvPr/>
        </p:nvSpPr>
        <p:spPr>
          <a:xfrm>
            <a:off x="5349275" y="1464525"/>
            <a:ext cx="1560600" cy="345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30"/>
          <p:cNvSpPr/>
          <p:nvPr/>
        </p:nvSpPr>
        <p:spPr>
          <a:xfrm>
            <a:off x="5203475" y="2893775"/>
            <a:ext cx="217500" cy="19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30"/>
          <p:cNvSpPr/>
          <p:nvPr/>
        </p:nvSpPr>
        <p:spPr>
          <a:xfrm>
            <a:off x="4967050" y="2249725"/>
            <a:ext cx="221400" cy="384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30"/>
          <p:cNvSpPr/>
          <p:nvPr/>
        </p:nvSpPr>
        <p:spPr>
          <a:xfrm>
            <a:off x="1788525" y="2011063"/>
            <a:ext cx="334200" cy="338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30"/>
          <p:cNvSpPr/>
          <p:nvPr/>
        </p:nvSpPr>
        <p:spPr>
          <a:xfrm>
            <a:off x="2305500" y="2011050"/>
            <a:ext cx="334200" cy="338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30"/>
          <p:cNvSpPr/>
          <p:nvPr/>
        </p:nvSpPr>
        <p:spPr>
          <a:xfrm>
            <a:off x="2822475" y="2011050"/>
            <a:ext cx="334200" cy="338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30"/>
          <p:cNvSpPr/>
          <p:nvPr/>
        </p:nvSpPr>
        <p:spPr>
          <a:xfrm>
            <a:off x="3304625" y="2011050"/>
            <a:ext cx="334200" cy="338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1" name="Google Shape;831;p30"/>
          <p:cNvCxnSpPr>
            <a:stCxn id="805" idx="0"/>
            <a:endCxn id="827" idx="5"/>
          </p:cNvCxnSpPr>
          <p:nvPr/>
        </p:nvCxnSpPr>
        <p:spPr>
          <a:xfrm rot="10800000">
            <a:off x="2073750" y="2300175"/>
            <a:ext cx="2391600" cy="2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2" name="Google Shape;832;p30"/>
          <p:cNvCxnSpPr>
            <a:endCxn id="828" idx="5"/>
          </p:cNvCxnSpPr>
          <p:nvPr/>
        </p:nvCxnSpPr>
        <p:spPr>
          <a:xfrm rot="10800000">
            <a:off x="2590758" y="2300149"/>
            <a:ext cx="1874700" cy="2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3" name="Google Shape;833;p30"/>
          <p:cNvCxnSpPr>
            <a:stCxn id="805" idx="0"/>
            <a:endCxn id="829" idx="5"/>
          </p:cNvCxnSpPr>
          <p:nvPr/>
        </p:nvCxnSpPr>
        <p:spPr>
          <a:xfrm rot="10800000">
            <a:off x="3107850" y="2300175"/>
            <a:ext cx="1357500" cy="2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4" name="Google Shape;834;p30"/>
          <p:cNvCxnSpPr>
            <a:stCxn id="805" idx="0"/>
            <a:endCxn id="830" idx="5"/>
          </p:cNvCxnSpPr>
          <p:nvPr/>
        </p:nvCxnSpPr>
        <p:spPr>
          <a:xfrm rot="10800000">
            <a:off x="3589950" y="2300175"/>
            <a:ext cx="875400" cy="2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5" name="Google Shape;835;p30"/>
          <p:cNvSpPr txBox="1"/>
          <p:nvPr/>
        </p:nvSpPr>
        <p:spPr>
          <a:xfrm>
            <a:off x="1738525" y="1950438"/>
            <a:ext cx="48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</a:rPr>
              <a:t>ω</a:t>
            </a:r>
            <a:r>
              <a:rPr baseline="-25000" i="1" lang="en" sz="1500">
                <a:solidFill>
                  <a:schemeClr val="dk2"/>
                </a:solidFill>
              </a:rPr>
              <a:t>10</a:t>
            </a:r>
            <a:endParaRPr baseline="-25000" i="1" sz="1500">
              <a:solidFill>
                <a:schemeClr val="dk2"/>
              </a:solidFill>
            </a:endParaRPr>
          </a:p>
        </p:txBody>
      </p:sp>
      <p:sp>
        <p:nvSpPr>
          <p:cNvPr id="836" name="Google Shape;836;p30"/>
          <p:cNvSpPr txBox="1"/>
          <p:nvPr/>
        </p:nvSpPr>
        <p:spPr>
          <a:xfrm>
            <a:off x="2280500" y="1927950"/>
            <a:ext cx="48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</a:rPr>
              <a:t>ω</a:t>
            </a:r>
            <a:r>
              <a:rPr baseline="-25000" i="1" lang="en" sz="1500">
                <a:solidFill>
                  <a:schemeClr val="dk2"/>
                </a:solidFill>
              </a:rPr>
              <a:t>20</a:t>
            </a:r>
            <a:endParaRPr baseline="-25000" i="1" sz="1500">
              <a:solidFill>
                <a:schemeClr val="dk2"/>
              </a:solidFill>
            </a:endParaRPr>
          </a:p>
        </p:txBody>
      </p:sp>
      <p:sp>
        <p:nvSpPr>
          <p:cNvPr id="837" name="Google Shape;837;p30"/>
          <p:cNvSpPr txBox="1"/>
          <p:nvPr/>
        </p:nvSpPr>
        <p:spPr>
          <a:xfrm>
            <a:off x="2792550" y="1928988"/>
            <a:ext cx="48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</a:rPr>
              <a:t>ω</a:t>
            </a:r>
            <a:r>
              <a:rPr baseline="-25000" i="1" lang="en" sz="1500">
                <a:solidFill>
                  <a:schemeClr val="dk2"/>
                </a:solidFill>
              </a:rPr>
              <a:t>30</a:t>
            </a:r>
            <a:endParaRPr baseline="-25000" i="1" sz="1500">
              <a:solidFill>
                <a:schemeClr val="dk2"/>
              </a:solidFill>
            </a:endParaRPr>
          </a:p>
        </p:txBody>
      </p:sp>
      <p:sp>
        <p:nvSpPr>
          <p:cNvPr id="838" name="Google Shape;838;p30"/>
          <p:cNvSpPr txBox="1"/>
          <p:nvPr/>
        </p:nvSpPr>
        <p:spPr>
          <a:xfrm>
            <a:off x="3280050" y="1927950"/>
            <a:ext cx="48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</a:rPr>
              <a:t>ω</a:t>
            </a:r>
            <a:r>
              <a:rPr baseline="-25000" i="1" lang="en" sz="1500">
                <a:solidFill>
                  <a:schemeClr val="dk2"/>
                </a:solidFill>
              </a:rPr>
              <a:t>40</a:t>
            </a:r>
            <a:endParaRPr baseline="-25000" i="1" sz="1500">
              <a:solidFill>
                <a:schemeClr val="dk2"/>
              </a:solidFill>
            </a:endParaRPr>
          </a:p>
        </p:txBody>
      </p:sp>
      <p:sp>
        <p:nvSpPr>
          <p:cNvPr id="839" name="Google Shape;839;p30"/>
          <p:cNvSpPr txBox="1"/>
          <p:nvPr/>
        </p:nvSpPr>
        <p:spPr>
          <a:xfrm>
            <a:off x="69750" y="1244425"/>
            <a:ext cx="10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SoftMax</a:t>
            </a:r>
            <a:endParaRPr>
              <a:solidFill>
                <a:srgbClr val="B7B7B7"/>
              </a:solidFill>
            </a:endParaRPr>
          </a:p>
        </p:txBody>
      </p:sp>
      <p:cxnSp>
        <p:nvCxnSpPr>
          <p:cNvPr id="840" name="Google Shape;840;p30"/>
          <p:cNvCxnSpPr/>
          <p:nvPr/>
        </p:nvCxnSpPr>
        <p:spPr>
          <a:xfrm>
            <a:off x="1476975" y="1847125"/>
            <a:ext cx="2352000" cy="14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1" name="Google Shape;841;p30"/>
          <p:cNvSpPr/>
          <p:nvPr/>
        </p:nvSpPr>
        <p:spPr>
          <a:xfrm>
            <a:off x="1871725" y="1336574"/>
            <a:ext cx="205500" cy="415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30"/>
          <p:cNvSpPr/>
          <p:nvPr/>
        </p:nvSpPr>
        <p:spPr>
          <a:xfrm>
            <a:off x="2359650" y="1062208"/>
            <a:ext cx="205500" cy="680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30"/>
          <p:cNvSpPr/>
          <p:nvPr/>
        </p:nvSpPr>
        <p:spPr>
          <a:xfrm>
            <a:off x="2894100" y="1622415"/>
            <a:ext cx="205500" cy="116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30"/>
          <p:cNvSpPr/>
          <p:nvPr/>
        </p:nvSpPr>
        <p:spPr>
          <a:xfrm>
            <a:off x="3364725" y="1570813"/>
            <a:ext cx="205500" cy="167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5" name="Google Shape;845;p30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11290" y="1984375"/>
            <a:ext cx="1411360" cy="384900"/>
          </a:xfrm>
          <a:prstGeom prst="rect">
            <a:avLst/>
          </a:prstGeom>
          <a:noFill/>
          <a:ln>
            <a:noFill/>
          </a:ln>
        </p:spPr>
      </p:pic>
      <p:sp>
        <p:nvSpPr>
          <p:cNvPr id="846" name="Google Shape;846;p30"/>
          <p:cNvSpPr/>
          <p:nvPr/>
        </p:nvSpPr>
        <p:spPr>
          <a:xfrm rot="5400000">
            <a:off x="2582325" y="-162175"/>
            <a:ext cx="141300" cy="2223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30"/>
          <p:cNvSpPr/>
          <p:nvPr/>
        </p:nvSpPr>
        <p:spPr>
          <a:xfrm>
            <a:off x="2550225" y="146900"/>
            <a:ext cx="205500" cy="668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30"/>
          <p:cNvSpPr txBox="1"/>
          <p:nvPr/>
        </p:nvSpPr>
        <p:spPr>
          <a:xfrm>
            <a:off x="2478275" y="279075"/>
            <a:ext cx="48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2"/>
                </a:solidFill>
              </a:rPr>
              <a:t>a</a:t>
            </a:r>
            <a:r>
              <a:rPr baseline="-25000" i="1" lang="en" sz="1500">
                <a:solidFill>
                  <a:schemeClr val="dk2"/>
                </a:solidFill>
              </a:rPr>
              <a:t>0</a:t>
            </a:r>
            <a:endParaRPr baseline="-25000" i="1" sz="1500">
              <a:solidFill>
                <a:schemeClr val="dk2"/>
              </a:solidFill>
            </a:endParaRPr>
          </a:p>
        </p:txBody>
      </p:sp>
      <p:pic>
        <p:nvPicPr>
          <p:cNvPr id="849" name="Google Shape;849;p30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611075" y="74307"/>
            <a:ext cx="1520850" cy="746343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p30"/>
          <p:cNvSpPr txBox="1"/>
          <p:nvPr/>
        </p:nvSpPr>
        <p:spPr>
          <a:xfrm>
            <a:off x="4991963" y="270212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pic>
        <p:nvPicPr>
          <p:cNvPr id="851" name="Google Shape;851;p30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5349300" y="2811304"/>
            <a:ext cx="1874700" cy="396571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Google Shape;852;p30"/>
          <p:cNvSpPr/>
          <p:nvPr/>
        </p:nvSpPr>
        <p:spPr>
          <a:xfrm>
            <a:off x="2893775" y="547000"/>
            <a:ext cx="2002700" cy="2055625"/>
          </a:xfrm>
          <a:custGeom>
            <a:rect b="b" l="l" r="r" t="t"/>
            <a:pathLst>
              <a:path extrusionOk="0" h="82225" w="80108">
                <a:moveTo>
                  <a:pt x="0" y="0"/>
                </a:moveTo>
                <a:cubicBezTo>
                  <a:pt x="12125" y="0"/>
                  <a:pt x="26716" y="248"/>
                  <a:pt x="35290" y="8822"/>
                </a:cubicBezTo>
                <a:cubicBezTo>
                  <a:pt x="55561" y="29093"/>
                  <a:pt x="67287" y="56584"/>
                  <a:pt x="80108" y="8222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1"/>
          <p:cNvSpPr txBox="1"/>
          <p:nvPr/>
        </p:nvSpPr>
        <p:spPr>
          <a:xfrm>
            <a:off x="1601268" y="4572836"/>
            <a:ext cx="711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&lt;BOS&gt;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p31"/>
          <p:cNvSpPr txBox="1"/>
          <p:nvPr/>
        </p:nvSpPr>
        <p:spPr>
          <a:xfrm>
            <a:off x="2082350" y="4574125"/>
            <a:ext cx="358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Guten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Morgen &lt;EOS&gt;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9" name="Google Shape;859;p31"/>
          <p:cNvCxnSpPr>
            <a:stCxn id="857" idx="0"/>
            <a:endCxn id="860" idx="2"/>
          </p:cNvCxnSpPr>
          <p:nvPr/>
        </p:nvCxnSpPr>
        <p:spPr>
          <a:xfrm rot="10800000">
            <a:off x="1955568" y="4292936"/>
            <a:ext cx="150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61" name="Google Shape;861;p31"/>
          <p:cNvCxnSpPr>
            <a:endCxn id="862" idx="2"/>
          </p:cNvCxnSpPr>
          <p:nvPr/>
        </p:nvCxnSpPr>
        <p:spPr>
          <a:xfrm rot="10800000">
            <a:off x="2458980" y="4292851"/>
            <a:ext cx="2100" cy="28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63" name="Google Shape;863;p31"/>
          <p:cNvCxnSpPr/>
          <p:nvPr/>
        </p:nvCxnSpPr>
        <p:spPr>
          <a:xfrm rot="10800000">
            <a:off x="2958051" y="4292725"/>
            <a:ext cx="0" cy="28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64" name="Google Shape;864;p31"/>
          <p:cNvCxnSpPr/>
          <p:nvPr/>
        </p:nvCxnSpPr>
        <p:spPr>
          <a:xfrm rot="10800000">
            <a:off x="3473669" y="4292936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65" name="Google Shape;865;p31"/>
          <p:cNvCxnSpPr>
            <a:stCxn id="860" idx="0"/>
            <a:endCxn id="866" idx="2"/>
          </p:cNvCxnSpPr>
          <p:nvPr/>
        </p:nvCxnSpPr>
        <p:spPr>
          <a:xfrm rot="10800000">
            <a:off x="1955620" y="33442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67" name="Google Shape;867;p31"/>
          <p:cNvSpPr txBox="1"/>
          <p:nvPr/>
        </p:nvSpPr>
        <p:spPr>
          <a:xfrm>
            <a:off x="0" y="3658928"/>
            <a:ext cx="118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Source </a:t>
            </a:r>
            <a:endParaRPr>
              <a:solidFill>
                <a:srgbClr val="B7B7B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embeddings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31"/>
          <p:cNvSpPr/>
          <p:nvPr/>
        </p:nvSpPr>
        <p:spPr>
          <a:xfrm>
            <a:off x="1843570" y="36124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31"/>
          <p:cNvSpPr/>
          <p:nvPr/>
        </p:nvSpPr>
        <p:spPr>
          <a:xfrm>
            <a:off x="1843570" y="26639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8" name="Google Shape;868;p31"/>
          <p:cNvCxnSpPr>
            <a:stCxn id="862" idx="0"/>
            <a:endCxn id="869" idx="2"/>
          </p:cNvCxnSpPr>
          <p:nvPr/>
        </p:nvCxnSpPr>
        <p:spPr>
          <a:xfrm rot="10800000">
            <a:off x="2458980" y="33442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62" name="Google Shape;862;p31"/>
          <p:cNvSpPr/>
          <p:nvPr/>
        </p:nvSpPr>
        <p:spPr>
          <a:xfrm>
            <a:off x="2346930" y="36124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869;p31"/>
          <p:cNvSpPr/>
          <p:nvPr/>
        </p:nvSpPr>
        <p:spPr>
          <a:xfrm>
            <a:off x="2346930" y="26639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0" name="Google Shape;870;p31"/>
          <p:cNvCxnSpPr>
            <a:stCxn id="871" idx="0"/>
            <a:endCxn id="872" idx="2"/>
          </p:cNvCxnSpPr>
          <p:nvPr/>
        </p:nvCxnSpPr>
        <p:spPr>
          <a:xfrm rot="10800000">
            <a:off x="2963633" y="33442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71" name="Google Shape;871;p31"/>
          <p:cNvSpPr/>
          <p:nvPr/>
        </p:nvSpPr>
        <p:spPr>
          <a:xfrm>
            <a:off x="2851583" y="36124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Google Shape;872;p31"/>
          <p:cNvSpPr/>
          <p:nvPr/>
        </p:nvSpPr>
        <p:spPr>
          <a:xfrm>
            <a:off x="2851583" y="26639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3" name="Google Shape;873;p31"/>
          <p:cNvCxnSpPr>
            <a:stCxn id="874" idx="0"/>
            <a:endCxn id="875" idx="2"/>
          </p:cNvCxnSpPr>
          <p:nvPr/>
        </p:nvCxnSpPr>
        <p:spPr>
          <a:xfrm rot="10800000">
            <a:off x="3471724" y="33442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74" name="Google Shape;874;p31"/>
          <p:cNvSpPr/>
          <p:nvPr/>
        </p:nvSpPr>
        <p:spPr>
          <a:xfrm>
            <a:off x="3359674" y="36124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Google Shape;875;p31"/>
          <p:cNvSpPr/>
          <p:nvPr/>
        </p:nvSpPr>
        <p:spPr>
          <a:xfrm>
            <a:off x="3359674" y="26639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6" name="Google Shape;876;p31"/>
          <p:cNvCxnSpPr/>
          <p:nvPr/>
        </p:nvCxnSpPr>
        <p:spPr>
          <a:xfrm>
            <a:off x="2076683" y="3004195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77" name="Google Shape;877;p31"/>
          <p:cNvCxnSpPr/>
          <p:nvPr/>
        </p:nvCxnSpPr>
        <p:spPr>
          <a:xfrm>
            <a:off x="2581336" y="3014077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78" name="Google Shape;878;p31"/>
          <p:cNvCxnSpPr/>
          <p:nvPr/>
        </p:nvCxnSpPr>
        <p:spPr>
          <a:xfrm>
            <a:off x="3084696" y="3014077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79" name="Google Shape;879;p31"/>
          <p:cNvSpPr txBox="1"/>
          <p:nvPr/>
        </p:nvSpPr>
        <p:spPr>
          <a:xfrm>
            <a:off x="1852623" y="3809094"/>
            <a:ext cx="217500" cy="197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999" l="-9999" r="-74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80" name="Google Shape;880;p31"/>
          <p:cNvSpPr txBox="1"/>
          <p:nvPr/>
        </p:nvSpPr>
        <p:spPr>
          <a:xfrm>
            <a:off x="2358725" y="3809094"/>
            <a:ext cx="221400" cy="197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81" name="Google Shape;881;p31"/>
          <p:cNvSpPr txBox="1"/>
          <p:nvPr/>
        </p:nvSpPr>
        <p:spPr>
          <a:xfrm>
            <a:off x="2859343" y="3809094"/>
            <a:ext cx="221400" cy="197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82" name="Google Shape;882;p31"/>
          <p:cNvSpPr txBox="1"/>
          <p:nvPr/>
        </p:nvSpPr>
        <p:spPr>
          <a:xfrm>
            <a:off x="3363996" y="3809094"/>
            <a:ext cx="221400" cy="197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83" name="Google Shape;883;p31"/>
          <p:cNvSpPr txBox="1"/>
          <p:nvPr/>
        </p:nvSpPr>
        <p:spPr>
          <a:xfrm>
            <a:off x="1852623" y="2893057"/>
            <a:ext cx="223200" cy="1974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2189" l="-19509" r="-487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84" name="Google Shape;884;p31"/>
          <p:cNvSpPr txBox="1"/>
          <p:nvPr/>
        </p:nvSpPr>
        <p:spPr>
          <a:xfrm>
            <a:off x="2358725" y="2893057"/>
            <a:ext cx="227400" cy="197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85" name="Google Shape;885;p31"/>
          <p:cNvSpPr txBox="1"/>
          <p:nvPr/>
        </p:nvSpPr>
        <p:spPr>
          <a:xfrm>
            <a:off x="2859343" y="2893057"/>
            <a:ext cx="227400" cy="1974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86" name="Google Shape;886;p31"/>
          <p:cNvSpPr txBox="1"/>
          <p:nvPr/>
        </p:nvSpPr>
        <p:spPr>
          <a:xfrm>
            <a:off x="3363996" y="2893057"/>
            <a:ext cx="227400" cy="1974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87" name="Google Shape;887;p31"/>
          <p:cNvSpPr/>
          <p:nvPr/>
        </p:nvSpPr>
        <p:spPr>
          <a:xfrm>
            <a:off x="1335481" y="26639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8" name="Google Shape;888;p31"/>
          <p:cNvCxnSpPr/>
          <p:nvPr/>
        </p:nvCxnSpPr>
        <p:spPr>
          <a:xfrm>
            <a:off x="1573323" y="3004195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89" name="Google Shape;889;p31"/>
          <p:cNvSpPr txBox="1"/>
          <p:nvPr/>
        </p:nvSpPr>
        <p:spPr>
          <a:xfrm>
            <a:off x="1334857" y="2887992"/>
            <a:ext cx="227400" cy="1974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90" name="Google Shape;890;p31"/>
          <p:cNvSpPr txBox="1"/>
          <p:nvPr/>
        </p:nvSpPr>
        <p:spPr>
          <a:xfrm>
            <a:off x="0" y="2644638"/>
            <a:ext cx="104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Encoder RNN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1" name="Google Shape;891;p31"/>
          <p:cNvCxnSpPr/>
          <p:nvPr/>
        </p:nvCxnSpPr>
        <p:spPr>
          <a:xfrm rot="10800000">
            <a:off x="1954050" y="2382813"/>
            <a:ext cx="150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92" name="Google Shape;892;p31"/>
          <p:cNvCxnSpPr/>
          <p:nvPr/>
        </p:nvCxnSpPr>
        <p:spPr>
          <a:xfrm rot="10800000">
            <a:off x="2458961" y="238281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93" name="Google Shape;893;p31"/>
          <p:cNvCxnSpPr/>
          <p:nvPr/>
        </p:nvCxnSpPr>
        <p:spPr>
          <a:xfrm rot="10800000">
            <a:off x="2965606" y="2382597"/>
            <a:ext cx="0" cy="28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94" name="Google Shape;894;p31"/>
          <p:cNvCxnSpPr/>
          <p:nvPr/>
        </p:nvCxnSpPr>
        <p:spPr>
          <a:xfrm rot="10800000">
            <a:off x="3472250" y="238281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95" name="Google Shape;895;p31"/>
          <p:cNvCxnSpPr/>
          <p:nvPr/>
        </p:nvCxnSpPr>
        <p:spPr>
          <a:xfrm rot="10800000">
            <a:off x="3989288" y="4287871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96" name="Google Shape;896;p31"/>
          <p:cNvCxnSpPr>
            <a:stCxn id="897" idx="0"/>
            <a:endCxn id="898" idx="2"/>
          </p:cNvCxnSpPr>
          <p:nvPr/>
        </p:nvCxnSpPr>
        <p:spPr>
          <a:xfrm rot="10800000">
            <a:off x="3987272" y="3339186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97" name="Google Shape;897;p31"/>
          <p:cNvSpPr/>
          <p:nvPr/>
        </p:nvSpPr>
        <p:spPr>
          <a:xfrm>
            <a:off x="3875222" y="3607386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p31"/>
          <p:cNvSpPr/>
          <p:nvPr/>
        </p:nvSpPr>
        <p:spPr>
          <a:xfrm>
            <a:off x="3875222" y="2658932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9" name="Google Shape;899;p31"/>
          <p:cNvCxnSpPr/>
          <p:nvPr/>
        </p:nvCxnSpPr>
        <p:spPr>
          <a:xfrm>
            <a:off x="3600245" y="3009012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00" name="Google Shape;900;p31"/>
          <p:cNvSpPr txBox="1"/>
          <p:nvPr/>
        </p:nvSpPr>
        <p:spPr>
          <a:xfrm>
            <a:off x="3879544" y="3804029"/>
            <a:ext cx="221400" cy="1974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4999" l="-9759" r="-97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01" name="Google Shape;901;p31"/>
          <p:cNvSpPr txBox="1"/>
          <p:nvPr/>
        </p:nvSpPr>
        <p:spPr>
          <a:xfrm>
            <a:off x="3879544" y="2887992"/>
            <a:ext cx="227400" cy="1974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4628" l="-19049" r="-713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902" name="Google Shape;902;p31"/>
          <p:cNvCxnSpPr/>
          <p:nvPr/>
        </p:nvCxnSpPr>
        <p:spPr>
          <a:xfrm rot="10800000">
            <a:off x="3987798" y="237774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03" name="Google Shape;903;p31"/>
          <p:cNvCxnSpPr/>
          <p:nvPr/>
        </p:nvCxnSpPr>
        <p:spPr>
          <a:xfrm rot="10800000">
            <a:off x="4502108" y="428658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04" name="Google Shape;904;p31"/>
          <p:cNvCxnSpPr>
            <a:stCxn id="905" idx="0"/>
            <a:endCxn id="906" idx="2"/>
          </p:cNvCxnSpPr>
          <p:nvPr/>
        </p:nvCxnSpPr>
        <p:spPr>
          <a:xfrm rot="10800000">
            <a:off x="4500093" y="333790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05" name="Google Shape;905;p31"/>
          <p:cNvSpPr/>
          <p:nvPr/>
        </p:nvSpPr>
        <p:spPr>
          <a:xfrm>
            <a:off x="4388043" y="360610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p31"/>
          <p:cNvSpPr/>
          <p:nvPr/>
        </p:nvSpPr>
        <p:spPr>
          <a:xfrm>
            <a:off x="4388043" y="265764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7" name="Google Shape;907;p31"/>
          <p:cNvCxnSpPr/>
          <p:nvPr/>
        </p:nvCxnSpPr>
        <p:spPr>
          <a:xfrm>
            <a:off x="4113065" y="3007728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08" name="Google Shape;908;p31"/>
          <p:cNvSpPr txBox="1"/>
          <p:nvPr/>
        </p:nvSpPr>
        <p:spPr>
          <a:xfrm>
            <a:off x="4392365" y="3802744"/>
            <a:ext cx="221400" cy="1974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2189" l="-12499" r="-9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09" name="Google Shape;909;p31"/>
          <p:cNvSpPr txBox="1"/>
          <p:nvPr/>
        </p:nvSpPr>
        <p:spPr>
          <a:xfrm>
            <a:off x="4392365" y="2886707"/>
            <a:ext cx="227400" cy="1974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499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910" name="Google Shape;910;p31"/>
          <p:cNvCxnSpPr/>
          <p:nvPr/>
        </p:nvCxnSpPr>
        <p:spPr>
          <a:xfrm rot="10800000">
            <a:off x="4500619" y="237646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11" name="Google Shape;911;p31"/>
          <p:cNvSpPr txBox="1"/>
          <p:nvPr/>
        </p:nvSpPr>
        <p:spPr>
          <a:xfrm>
            <a:off x="0" y="4457488"/>
            <a:ext cx="75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Source input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p31"/>
          <p:cNvSpPr/>
          <p:nvPr/>
        </p:nvSpPr>
        <p:spPr>
          <a:xfrm>
            <a:off x="3600250" y="2258300"/>
            <a:ext cx="1313700" cy="237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3" name="Google Shape;913;p31"/>
          <p:cNvCxnSpPr/>
          <p:nvPr/>
        </p:nvCxnSpPr>
        <p:spPr>
          <a:xfrm>
            <a:off x="3590350" y="3008200"/>
            <a:ext cx="644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4" name="Google Shape;914;p31"/>
          <p:cNvSpPr txBox="1"/>
          <p:nvPr/>
        </p:nvSpPr>
        <p:spPr>
          <a:xfrm>
            <a:off x="1335475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15" name="Google Shape;915;p31"/>
          <p:cNvSpPr txBox="1"/>
          <p:nvPr/>
        </p:nvSpPr>
        <p:spPr>
          <a:xfrm>
            <a:off x="18471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16" name="Google Shape;916;p31"/>
          <p:cNvSpPr txBox="1"/>
          <p:nvPr/>
        </p:nvSpPr>
        <p:spPr>
          <a:xfrm>
            <a:off x="2353225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17" name="Google Shape;917;p31"/>
          <p:cNvSpPr txBox="1"/>
          <p:nvPr/>
        </p:nvSpPr>
        <p:spPr>
          <a:xfrm>
            <a:off x="285645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18" name="Google Shape;918;p31"/>
          <p:cNvSpPr txBox="1"/>
          <p:nvPr/>
        </p:nvSpPr>
        <p:spPr>
          <a:xfrm>
            <a:off x="33680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19" name="Google Shape;919;p31"/>
          <p:cNvSpPr txBox="1"/>
          <p:nvPr/>
        </p:nvSpPr>
        <p:spPr>
          <a:xfrm>
            <a:off x="1852625" y="36493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20" name="Google Shape;920;p31"/>
          <p:cNvSpPr txBox="1"/>
          <p:nvPr/>
        </p:nvSpPr>
        <p:spPr>
          <a:xfrm>
            <a:off x="2355988" y="364927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21" name="Google Shape;921;p31"/>
          <p:cNvSpPr txBox="1"/>
          <p:nvPr/>
        </p:nvSpPr>
        <p:spPr>
          <a:xfrm>
            <a:off x="2857838" y="36492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22" name="Google Shape;922;p31"/>
          <p:cNvSpPr txBox="1"/>
          <p:nvPr/>
        </p:nvSpPr>
        <p:spPr>
          <a:xfrm>
            <a:off x="3368700" y="36493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pic>
        <p:nvPicPr>
          <p:cNvPr id="923" name="Google Shape;923;p3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310925" y="2590875"/>
            <a:ext cx="308850" cy="826641"/>
          </a:xfrm>
          <a:prstGeom prst="rect">
            <a:avLst/>
          </a:prstGeom>
          <a:noFill/>
          <a:ln>
            <a:noFill/>
          </a:ln>
        </p:spPr>
      </p:pic>
      <p:sp>
        <p:nvSpPr>
          <p:cNvPr id="924" name="Google Shape;924;p31"/>
          <p:cNvSpPr txBox="1"/>
          <p:nvPr/>
        </p:nvSpPr>
        <p:spPr>
          <a:xfrm>
            <a:off x="43951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25" name="Google Shape;925;p31"/>
          <p:cNvSpPr txBox="1"/>
          <p:nvPr/>
        </p:nvSpPr>
        <p:spPr>
          <a:xfrm>
            <a:off x="3629100" y="2662975"/>
            <a:ext cx="6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copy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926" name="Google Shape;926;p3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922792" y="2271300"/>
            <a:ext cx="1821883" cy="234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7" name="Google Shape;927;p31"/>
          <p:cNvCxnSpPr/>
          <p:nvPr/>
        </p:nvCxnSpPr>
        <p:spPr>
          <a:xfrm flipH="1" rot="10800000">
            <a:off x="4625513" y="2999850"/>
            <a:ext cx="334200" cy="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8" name="Google Shape;928;p31"/>
          <p:cNvSpPr txBox="1"/>
          <p:nvPr/>
        </p:nvSpPr>
        <p:spPr>
          <a:xfrm>
            <a:off x="4722700" y="4574125"/>
            <a:ext cx="1364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&lt;BOS&gt;   Good 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9" name="Google Shape;929;p31"/>
          <p:cNvSpPr/>
          <p:nvPr/>
        </p:nvSpPr>
        <p:spPr>
          <a:xfrm>
            <a:off x="6230125" y="2376475"/>
            <a:ext cx="1313700" cy="225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31"/>
          <p:cNvSpPr/>
          <p:nvPr/>
        </p:nvSpPr>
        <p:spPr>
          <a:xfrm>
            <a:off x="5427725" y="20423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31"/>
          <p:cNvSpPr/>
          <p:nvPr/>
        </p:nvSpPr>
        <p:spPr>
          <a:xfrm>
            <a:off x="5915400" y="20423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2" name="Google Shape;932;p31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533540" y="1622413"/>
            <a:ext cx="171460" cy="2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31"/>
          <p:cNvSpPr txBox="1"/>
          <p:nvPr/>
        </p:nvSpPr>
        <p:spPr>
          <a:xfrm>
            <a:off x="54726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34" name="Google Shape;934;p31"/>
          <p:cNvSpPr txBox="1"/>
          <p:nvPr/>
        </p:nvSpPr>
        <p:spPr>
          <a:xfrm>
            <a:off x="5986913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35" name="Google Shape;935;p31"/>
          <p:cNvSpPr txBox="1"/>
          <p:nvPr/>
        </p:nvSpPr>
        <p:spPr>
          <a:xfrm>
            <a:off x="4961263" y="36381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36" name="Google Shape;936;p31"/>
          <p:cNvSpPr txBox="1"/>
          <p:nvPr/>
        </p:nvSpPr>
        <p:spPr>
          <a:xfrm>
            <a:off x="5467613" y="36381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37" name="Google Shape;937;p31"/>
          <p:cNvSpPr txBox="1"/>
          <p:nvPr/>
        </p:nvSpPr>
        <p:spPr>
          <a:xfrm>
            <a:off x="5973975" y="36381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38" name="Google Shape;938;p31"/>
          <p:cNvSpPr txBox="1"/>
          <p:nvPr/>
        </p:nvSpPr>
        <p:spPr>
          <a:xfrm>
            <a:off x="5415200" y="2025763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1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939" name="Google Shape;939;p31"/>
          <p:cNvSpPr txBox="1"/>
          <p:nvPr/>
        </p:nvSpPr>
        <p:spPr>
          <a:xfrm>
            <a:off x="5874500" y="2008100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2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940" name="Google Shape;940;p31"/>
          <p:cNvSpPr txBox="1"/>
          <p:nvPr/>
        </p:nvSpPr>
        <p:spPr>
          <a:xfrm>
            <a:off x="5533550" y="198812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41" name="Google Shape;941;p31"/>
          <p:cNvSpPr txBox="1"/>
          <p:nvPr/>
        </p:nvSpPr>
        <p:spPr>
          <a:xfrm>
            <a:off x="5988125" y="19957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42" name="Google Shape;942;p31"/>
          <p:cNvSpPr/>
          <p:nvPr/>
        </p:nvSpPr>
        <p:spPr>
          <a:xfrm>
            <a:off x="5349275" y="1464525"/>
            <a:ext cx="1560600" cy="345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31"/>
          <p:cNvSpPr/>
          <p:nvPr/>
        </p:nvSpPr>
        <p:spPr>
          <a:xfrm>
            <a:off x="5203475" y="2893775"/>
            <a:ext cx="217500" cy="19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31"/>
          <p:cNvSpPr/>
          <p:nvPr/>
        </p:nvSpPr>
        <p:spPr>
          <a:xfrm>
            <a:off x="4967050" y="2249725"/>
            <a:ext cx="221400" cy="384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31"/>
          <p:cNvSpPr/>
          <p:nvPr/>
        </p:nvSpPr>
        <p:spPr>
          <a:xfrm>
            <a:off x="1788525" y="2011063"/>
            <a:ext cx="334200" cy="338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31"/>
          <p:cNvSpPr/>
          <p:nvPr/>
        </p:nvSpPr>
        <p:spPr>
          <a:xfrm>
            <a:off x="2305500" y="2011050"/>
            <a:ext cx="334200" cy="338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31"/>
          <p:cNvSpPr/>
          <p:nvPr/>
        </p:nvSpPr>
        <p:spPr>
          <a:xfrm>
            <a:off x="2822475" y="2011050"/>
            <a:ext cx="334200" cy="338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31"/>
          <p:cNvSpPr/>
          <p:nvPr/>
        </p:nvSpPr>
        <p:spPr>
          <a:xfrm>
            <a:off x="3304625" y="2011050"/>
            <a:ext cx="334200" cy="338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9" name="Google Shape;949;p31"/>
          <p:cNvCxnSpPr>
            <a:stCxn id="923" idx="0"/>
            <a:endCxn id="945" idx="5"/>
          </p:cNvCxnSpPr>
          <p:nvPr/>
        </p:nvCxnSpPr>
        <p:spPr>
          <a:xfrm rot="10800000">
            <a:off x="2073750" y="2300175"/>
            <a:ext cx="2391600" cy="2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0" name="Google Shape;950;p31"/>
          <p:cNvCxnSpPr>
            <a:endCxn id="946" idx="5"/>
          </p:cNvCxnSpPr>
          <p:nvPr/>
        </p:nvCxnSpPr>
        <p:spPr>
          <a:xfrm rot="10800000">
            <a:off x="2590758" y="2300149"/>
            <a:ext cx="1874700" cy="2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1" name="Google Shape;951;p31"/>
          <p:cNvCxnSpPr>
            <a:stCxn id="923" idx="0"/>
            <a:endCxn id="947" idx="5"/>
          </p:cNvCxnSpPr>
          <p:nvPr/>
        </p:nvCxnSpPr>
        <p:spPr>
          <a:xfrm rot="10800000">
            <a:off x="3107850" y="2300175"/>
            <a:ext cx="1357500" cy="2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2" name="Google Shape;952;p31"/>
          <p:cNvCxnSpPr>
            <a:stCxn id="923" idx="0"/>
            <a:endCxn id="948" idx="5"/>
          </p:cNvCxnSpPr>
          <p:nvPr/>
        </p:nvCxnSpPr>
        <p:spPr>
          <a:xfrm rot="10800000">
            <a:off x="3589950" y="2300175"/>
            <a:ext cx="875400" cy="2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3" name="Google Shape;953;p31"/>
          <p:cNvSpPr txBox="1"/>
          <p:nvPr/>
        </p:nvSpPr>
        <p:spPr>
          <a:xfrm>
            <a:off x="1738525" y="1950438"/>
            <a:ext cx="48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</a:rPr>
              <a:t>ω</a:t>
            </a:r>
            <a:r>
              <a:rPr baseline="-25000" i="1" lang="en" sz="1500">
                <a:solidFill>
                  <a:schemeClr val="dk2"/>
                </a:solidFill>
              </a:rPr>
              <a:t>10</a:t>
            </a:r>
            <a:endParaRPr baseline="-25000" i="1" sz="1500">
              <a:solidFill>
                <a:schemeClr val="dk2"/>
              </a:solidFill>
            </a:endParaRPr>
          </a:p>
        </p:txBody>
      </p:sp>
      <p:sp>
        <p:nvSpPr>
          <p:cNvPr id="954" name="Google Shape;954;p31"/>
          <p:cNvSpPr txBox="1"/>
          <p:nvPr/>
        </p:nvSpPr>
        <p:spPr>
          <a:xfrm>
            <a:off x="2280500" y="1927950"/>
            <a:ext cx="48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</a:rPr>
              <a:t>ω</a:t>
            </a:r>
            <a:r>
              <a:rPr baseline="-25000" i="1" lang="en" sz="1500">
                <a:solidFill>
                  <a:schemeClr val="dk2"/>
                </a:solidFill>
              </a:rPr>
              <a:t>20</a:t>
            </a:r>
            <a:endParaRPr baseline="-25000" i="1" sz="1500">
              <a:solidFill>
                <a:schemeClr val="dk2"/>
              </a:solidFill>
            </a:endParaRPr>
          </a:p>
        </p:txBody>
      </p:sp>
      <p:sp>
        <p:nvSpPr>
          <p:cNvPr id="955" name="Google Shape;955;p31"/>
          <p:cNvSpPr txBox="1"/>
          <p:nvPr/>
        </p:nvSpPr>
        <p:spPr>
          <a:xfrm>
            <a:off x="2792550" y="1928988"/>
            <a:ext cx="48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</a:rPr>
              <a:t>ω</a:t>
            </a:r>
            <a:r>
              <a:rPr baseline="-25000" i="1" lang="en" sz="1500">
                <a:solidFill>
                  <a:schemeClr val="dk2"/>
                </a:solidFill>
              </a:rPr>
              <a:t>30</a:t>
            </a:r>
            <a:endParaRPr baseline="-25000" i="1" sz="1500">
              <a:solidFill>
                <a:schemeClr val="dk2"/>
              </a:solidFill>
            </a:endParaRPr>
          </a:p>
        </p:txBody>
      </p:sp>
      <p:sp>
        <p:nvSpPr>
          <p:cNvPr id="956" name="Google Shape;956;p31"/>
          <p:cNvSpPr txBox="1"/>
          <p:nvPr/>
        </p:nvSpPr>
        <p:spPr>
          <a:xfrm>
            <a:off x="3280050" y="1927950"/>
            <a:ext cx="48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</a:rPr>
              <a:t>ω</a:t>
            </a:r>
            <a:r>
              <a:rPr baseline="-25000" i="1" lang="en" sz="1500">
                <a:solidFill>
                  <a:schemeClr val="dk2"/>
                </a:solidFill>
              </a:rPr>
              <a:t>40</a:t>
            </a:r>
            <a:endParaRPr baseline="-25000" i="1" sz="1500">
              <a:solidFill>
                <a:schemeClr val="dk2"/>
              </a:solidFill>
            </a:endParaRPr>
          </a:p>
        </p:txBody>
      </p:sp>
      <p:sp>
        <p:nvSpPr>
          <p:cNvPr id="957" name="Google Shape;957;p31"/>
          <p:cNvSpPr txBox="1"/>
          <p:nvPr/>
        </p:nvSpPr>
        <p:spPr>
          <a:xfrm>
            <a:off x="69750" y="1244425"/>
            <a:ext cx="10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SoftMax</a:t>
            </a:r>
            <a:endParaRPr>
              <a:solidFill>
                <a:srgbClr val="B7B7B7"/>
              </a:solidFill>
            </a:endParaRPr>
          </a:p>
        </p:txBody>
      </p:sp>
      <p:cxnSp>
        <p:nvCxnSpPr>
          <p:cNvPr id="958" name="Google Shape;958;p31"/>
          <p:cNvCxnSpPr/>
          <p:nvPr/>
        </p:nvCxnSpPr>
        <p:spPr>
          <a:xfrm>
            <a:off x="1476975" y="1847125"/>
            <a:ext cx="2352000" cy="14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9" name="Google Shape;959;p31"/>
          <p:cNvSpPr/>
          <p:nvPr/>
        </p:nvSpPr>
        <p:spPr>
          <a:xfrm>
            <a:off x="1871725" y="1336574"/>
            <a:ext cx="205500" cy="415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31"/>
          <p:cNvSpPr/>
          <p:nvPr/>
        </p:nvSpPr>
        <p:spPr>
          <a:xfrm>
            <a:off x="2359650" y="1062208"/>
            <a:ext cx="205500" cy="680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31"/>
          <p:cNvSpPr/>
          <p:nvPr/>
        </p:nvSpPr>
        <p:spPr>
          <a:xfrm>
            <a:off x="2894100" y="1622415"/>
            <a:ext cx="205500" cy="116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31"/>
          <p:cNvSpPr/>
          <p:nvPr/>
        </p:nvSpPr>
        <p:spPr>
          <a:xfrm>
            <a:off x="3364725" y="1570813"/>
            <a:ext cx="205500" cy="167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3" name="Google Shape;963;p31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11290" y="1984375"/>
            <a:ext cx="1411360" cy="384900"/>
          </a:xfrm>
          <a:prstGeom prst="rect">
            <a:avLst/>
          </a:prstGeom>
          <a:noFill/>
          <a:ln>
            <a:noFill/>
          </a:ln>
        </p:spPr>
      </p:pic>
      <p:sp>
        <p:nvSpPr>
          <p:cNvPr id="964" name="Google Shape;964;p31"/>
          <p:cNvSpPr/>
          <p:nvPr/>
        </p:nvSpPr>
        <p:spPr>
          <a:xfrm rot="5400000">
            <a:off x="2582325" y="-162175"/>
            <a:ext cx="141300" cy="2223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31"/>
          <p:cNvSpPr/>
          <p:nvPr/>
        </p:nvSpPr>
        <p:spPr>
          <a:xfrm>
            <a:off x="2550225" y="146900"/>
            <a:ext cx="205500" cy="668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31"/>
          <p:cNvSpPr txBox="1"/>
          <p:nvPr/>
        </p:nvSpPr>
        <p:spPr>
          <a:xfrm>
            <a:off x="2478275" y="279075"/>
            <a:ext cx="48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2"/>
                </a:solidFill>
              </a:rPr>
              <a:t>a</a:t>
            </a:r>
            <a:r>
              <a:rPr baseline="-25000" i="1" lang="en" sz="1500">
                <a:solidFill>
                  <a:schemeClr val="dk2"/>
                </a:solidFill>
              </a:rPr>
              <a:t>0</a:t>
            </a:r>
            <a:endParaRPr baseline="-25000" i="1" sz="1500">
              <a:solidFill>
                <a:schemeClr val="dk2"/>
              </a:solidFill>
            </a:endParaRPr>
          </a:p>
        </p:txBody>
      </p:sp>
      <p:pic>
        <p:nvPicPr>
          <p:cNvPr id="967" name="Google Shape;967;p31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611075" y="74307"/>
            <a:ext cx="1520850" cy="746343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31"/>
          <p:cNvSpPr txBox="1"/>
          <p:nvPr/>
        </p:nvSpPr>
        <p:spPr>
          <a:xfrm>
            <a:off x="4991963" y="270212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pic>
        <p:nvPicPr>
          <p:cNvPr id="969" name="Google Shape;969;p31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5478300" y="2811304"/>
            <a:ext cx="1874700" cy="396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0" name="Google Shape;970;p31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4448474" y="408923"/>
            <a:ext cx="1258575" cy="2181952"/>
          </a:xfrm>
          <a:prstGeom prst="rect">
            <a:avLst/>
          </a:prstGeom>
          <a:noFill/>
          <a:ln>
            <a:noFill/>
          </a:ln>
        </p:spPr>
      </p:pic>
      <p:sp>
        <p:nvSpPr>
          <p:cNvPr id="971" name="Google Shape;971;p31"/>
          <p:cNvSpPr/>
          <p:nvPr/>
        </p:nvSpPr>
        <p:spPr>
          <a:xfrm>
            <a:off x="2893775" y="547000"/>
            <a:ext cx="2002700" cy="2055625"/>
          </a:xfrm>
          <a:custGeom>
            <a:rect b="b" l="l" r="r" t="t"/>
            <a:pathLst>
              <a:path extrusionOk="0" h="82225" w="80108">
                <a:moveTo>
                  <a:pt x="0" y="0"/>
                </a:moveTo>
                <a:cubicBezTo>
                  <a:pt x="12125" y="0"/>
                  <a:pt x="26716" y="248"/>
                  <a:pt x="35290" y="8822"/>
                </a:cubicBezTo>
                <a:cubicBezTo>
                  <a:pt x="55561" y="29093"/>
                  <a:pt x="67287" y="56584"/>
                  <a:pt x="80108" y="8222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2"/>
          <p:cNvSpPr txBox="1"/>
          <p:nvPr/>
        </p:nvSpPr>
        <p:spPr>
          <a:xfrm>
            <a:off x="1601268" y="4572836"/>
            <a:ext cx="711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&lt;BOS&gt;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p32"/>
          <p:cNvSpPr txBox="1"/>
          <p:nvPr/>
        </p:nvSpPr>
        <p:spPr>
          <a:xfrm>
            <a:off x="2082350" y="4574125"/>
            <a:ext cx="358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Guten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Morgen &lt;EOS&gt;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8" name="Google Shape;978;p32"/>
          <p:cNvCxnSpPr>
            <a:stCxn id="976" idx="0"/>
            <a:endCxn id="979" idx="2"/>
          </p:cNvCxnSpPr>
          <p:nvPr/>
        </p:nvCxnSpPr>
        <p:spPr>
          <a:xfrm rot="10800000">
            <a:off x="1955568" y="4292936"/>
            <a:ext cx="150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80" name="Google Shape;980;p32"/>
          <p:cNvCxnSpPr>
            <a:endCxn id="981" idx="2"/>
          </p:cNvCxnSpPr>
          <p:nvPr/>
        </p:nvCxnSpPr>
        <p:spPr>
          <a:xfrm rot="10800000">
            <a:off x="2458980" y="4292851"/>
            <a:ext cx="2100" cy="28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82" name="Google Shape;982;p32"/>
          <p:cNvCxnSpPr/>
          <p:nvPr/>
        </p:nvCxnSpPr>
        <p:spPr>
          <a:xfrm rot="10800000">
            <a:off x="2958051" y="4292725"/>
            <a:ext cx="0" cy="28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83" name="Google Shape;983;p32"/>
          <p:cNvCxnSpPr/>
          <p:nvPr/>
        </p:nvCxnSpPr>
        <p:spPr>
          <a:xfrm rot="10800000">
            <a:off x="3473669" y="4292936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84" name="Google Shape;984;p32"/>
          <p:cNvCxnSpPr>
            <a:stCxn id="979" idx="0"/>
            <a:endCxn id="985" idx="2"/>
          </p:cNvCxnSpPr>
          <p:nvPr/>
        </p:nvCxnSpPr>
        <p:spPr>
          <a:xfrm rot="10800000">
            <a:off x="1955620" y="33442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86" name="Google Shape;986;p32"/>
          <p:cNvSpPr txBox="1"/>
          <p:nvPr/>
        </p:nvSpPr>
        <p:spPr>
          <a:xfrm>
            <a:off x="0" y="3658928"/>
            <a:ext cx="118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Source token</a:t>
            </a:r>
            <a:endParaRPr>
              <a:solidFill>
                <a:srgbClr val="B7B7B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embeddings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p32"/>
          <p:cNvSpPr/>
          <p:nvPr/>
        </p:nvSpPr>
        <p:spPr>
          <a:xfrm>
            <a:off x="1843570" y="36124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5" name="Google Shape;985;p32"/>
          <p:cNvSpPr/>
          <p:nvPr/>
        </p:nvSpPr>
        <p:spPr>
          <a:xfrm>
            <a:off x="1843570" y="26639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7" name="Google Shape;987;p32"/>
          <p:cNvCxnSpPr>
            <a:stCxn id="981" idx="0"/>
            <a:endCxn id="988" idx="2"/>
          </p:cNvCxnSpPr>
          <p:nvPr/>
        </p:nvCxnSpPr>
        <p:spPr>
          <a:xfrm rot="10800000">
            <a:off x="2458980" y="33442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81" name="Google Shape;981;p32"/>
          <p:cNvSpPr/>
          <p:nvPr/>
        </p:nvSpPr>
        <p:spPr>
          <a:xfrm>
            <a:off x="2346930" y="36124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8" name="Google Shape;988;p32"/>
          <p:cNvSpPr/>
          <p:nvPr/>
        </p:nvSpPr>
        <p:spPr>
          <a:xfrm>
            <a:off x="2346930" y="26639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9" name="Google Shape;989;p32"/>
          <p:cNvCxnSpPr>
            <a:stCxn id="990" idx="0"/>
            <a:endCxn id="991" idx="2"/>
          </p:cNvCxnSpPr>
          <p:nvPr/>
        </p:nvCxnSpPr>
        <p:spPr>
          <a:xfrm rot="10800000">
            <a:off x="2963633" y="33442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90" name="Google Shape;990;p32"/>
          <p:cNvSpPr/>
          <p:nvPr/>
        </p:nvSpPr>
        <p:spPr>
          <a:xfrm>
            <a:off x="2851583" y="36124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1" name="Google Shape;991;p32"/>
          <p:cNvSpPr/>
          <p:nvPr/>
        </p:nvSpPr>
        <p:spPr>
          <a:xfrm>
            <a:off x="2851583" y="26639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2" name="Google Shape;992;p32"/>
          <p:cNvCxnSpPr>
            <a:stCxn id="993" idx="0"/>
            <a:endCxn id="994" idx="2"/>
          </p:cNvCxnSpPr>
          <p:nvPr/>
        </p:nvCxnSpPr>
        <p:spPr>
          <a:xfrm rot="10800000">
            <a:off x="3471724" y="33442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93" name="Google Shape;993;p32"/>
          <p:cNvSpPr/>
          <p:nvPr/>
        </p:nvSpPr>
        <p:spPr>
          <a:xfrm>
            <a:off x="3359674" y="36124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4" name="Google Shape;994;p32"/>
          <p:cNvSpPr/>
          <p:nvPr/>
        </p:nvSpPr>
        <p:spPr>
          <a:xfrm>
            <a:off x="3359674" y="26639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5" name="Google Shape;995;p32"/>
          <p:cNvCxnSpPr/>
          <p:nvPr/>
        </p:nvCxnSpPr>
        <p:spPr>
          <a:xfrm>
            <a:off x="2076683" y="3004195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96" name="Google Shape;996;p32"/>
          <p:cNvCxnSpPr/>
          <p:nvPr/>
        </p:nvCxnSpPr>
        <p:spPr>
          <a:xfrm>
            <a:off x="2581336" y="3014077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97" name="Google Shape;997;p32"/>
          <p:cNvCxnSpPr/>
          <p:nvPr/>
        </p:nvCxnSpPr>
        <p:spPr>
          <a:xfrm>
            <a:off x="3084696" y="3014077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98" name="Google Shape;998;p32"/>
          <p:cNvSpPr txBox="1"/>
          <p:nvPr/>
        </p:nvSpPr>
        <p:spPr>
          <a:xfrm>
            <a:off x="1852623" y="3809094"/>
            <a:ext cx="217500" cy="197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999" l="-9999" r="-74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99" name="Google Shape;999;p32"/>
          <p:cNvSpPr txBox="1"/>
          <p:nvPr/>
        </p:nvSpPr>
        <p:spPr>
          <a:xfrm>
            <a:off x="2358725" y="3809094"/>
            <a:ext cx="221400" cy="197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00" name="Google Shape;1000;p32"/>
          <p:cNvSpPr txBox="1"/>
          <p:nvPr/>
        </p:nvSpPr>
        <p:spPr>
          <a:xfrm>
            <a:off x="2859343" y="3809094"/>
            <a:ext cx="221400" cy="197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01" name="Google Shape;1001;p32"/>
          <p:cNvSpPr txBox="1"/>
          <p:nvPr/>
        </p:nvSpPr>
        <p:spPr>
          <a:xfrm>
            <a:off x="3363996" y="3809094"/>
            <a:ext cx="221400" cy="197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02" name="Google Shape;1002;p32"/>
          <p:cNvSpPr txBox="1"/>
          <p:nvPr/>
        </p:nvSpPr>
        <p:spPr>
          <a:xfrm>
            <a:off x="1852623" y="2893057"/>
            <a:ext cx="223200" cy="1974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2189" l="-19509" r="-487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03" name="Google Shape;1003;p32"/>
          <p:cNvSpPr txBox="1"/>
          <p:nvPr/>
        </p:nvSpPr>
        <p:spPr>
          <a:xfrm>
            <a:off x="2358725" y="2893057"/>
            <a:ext cx="227400" cy="197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04" name="Google Shape;1004;p32"/>
          <p:cNvSpPr txBox="1"/>
          <p:nvPr/>
        </p:nvSpPr>
        <p:spPr>
          <a:xfrm>
            <a:off x="2859343" y="2893057"/>
            <a:ext cx="227400" cy="1974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05" name="Google Shape;1005;p32"/>
          <p:cNvSpPr txBox="1"/>
          <p:nvPr/>
        </p:nvSpPr>
        <p:spPr>
          <a:xfrm>
            <a:off x="3363996" y="2893057"/>
            <a:ext cx="227400" cy="1974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06" name="Google Shape;1006;p32"/>
          <p:cNvSpPr/>
          <p:nvPr/>
        </p:nvSpPr>
        <p:spPr>
          <a:xfrm>
            <a:off x="1335481" y="26639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7" name="Google Shape;1007;p32"/>
          <p:cNvCxnSpPr/>
          <p:nvPr/>
        </p:nvCxnSpPr>
        <p:spPr>
          <a:xfrm>
            <a:off x="1573323" y="3004195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08" name="Google Shape;1008;p32"/>
          <p:cNvSpPr txBox="1"/>
          <p:nvPr/>
        </p:nvSpPr>
        <p:spPr>
          <a:xfrm>
            <a:off x="1334857" y="2887992"/>
            <a:ext cx="227400" cy="1974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09" name="Google Shape;1009;p32"/>
          <p:cNvSpPr txBox="1"/>
          <p:nvPr/>
        </p:nvSpPr>
        <p:spPr>
          <a:xfrm>
            <a:off x="0" y="2644638"/>
            <a:ext cx="1041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Encoder hidden states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0" name="Google Shape;1010;p32"/>
          <p:cNvCxnSpPr/>
          <p:nvPr/>
        </p:nvCxnSpPr>
        <p:spPr>
          <a:xfrm rot="10800000">
            <a:off x="1954050" y="2382813"/>
            <a:ext cx="150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11" name="Google Shape;1011;p32"/>
          <p:cNvCxnSpPr/>
          <p:nvPr/>
        </p:nvCxnSpPr>
        <p:spPr>
          <a:xfrm rot="10800000">
            <a:off x="2458961" y="238281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12" name="Google Shape;1012;p32"/>
          <p:cNvCxnSpPr/>
          <p:nvPr/>
        </p:nvCxnSpPr>
        <p:spPr>
          <a:xfrm rot="10800000">
            <a:off x="2965606" y="2382597"/>
            <a:ext cx="0" cy="28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13" name="Google Shape;1013;p32"/>
          <p:cNvCxnSpPr/>
          <p:nvPr/>
        </p:nvCxnSpPr>
        <p:spPr>
          <a:xfrm rot="10800000">
            <a:off x="3472250" y="238281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14" name="Google Shape;1014;p32"/>
          <p:cNvCxnSpPr/>
          <p:nvPr/>
        </p:nvCxnSpPr>
        <p:spPr>
          <a:xfrm rot="10800000">
            <a:off x="3989288" y="4287871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15" name="Google Shape;1015;p32"/>
          <p:cNvCxnSpPr>
            <a:stCxn id="1016" idx="0"/>
            <a:endCxn id="1017" idx="2"/>
          </p:cNvCxnSpPr>
          <p:nvPr/>
        </p:nvCxnSpPr>
        <p:spPr>
          <a:xfrm rot="10800000">
            <a:off x="3987272" y="3339186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16" name="Google Shape;1016;p32"/>
          <p:cNvSpPr/>
          <p:nvPr/>
        </p:nvSpPr>
        <p:spPr>
          <a:xfrm>
            <a:off x="3875222" y="3607386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7" name="Google Shape;1017;p32"/>
          <p:cNvSpPr/>
          <p:nvPr/>
        </p:nvSpPr>
        <p:spPr>
          <a:xfrm>
            <a:off x="3875222" y="2658932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8" name="Google Shape;1018;p32"/>
          <p:cNvCxnSpPr/>
          <p:nvPr/>
        </p:nvCxnSpPr>
        <p:spPr>
          <a:xfrm>
            <a:off x="3600245" y="3009012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19" name="Google Shape;1019;p32"/>
          <p:cNvSpPr txBox="1"/>
          <p:nvPr/>
        </p:nvSpPr>
        <p:spPr>
          <a:xfrm>
            <a:off x="3879544" y="3804029"/>
            <a:ext cx="221400" cy="1974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4999" l="-9759" r="-97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20" name="Google Shape;1020;p32"/>
          <p:cNvSpPr txBox="1"/>
          <p:nvPr/>
        </p:nvSpPr>
        <p:spPr>
          <a:xfrm>
            <a:off x="3879544" y="2887992"/>
            <a:ext cx="227400" cy="1974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4628" l="-19049" r="-713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021" name="Google Shape;1021;p32"/>
          <p:cNvCxnSpPr/>
          <p:nvPr/>
        </p:nvCxnSpPr>
        <p:spPr>
          <a:xfrm rot="10800000">
            <a:off x="3987798" y="237774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22" name="Google Shape;1022;p32"/>
          <p:cNvCxnSpPr/>
          <p:nvPr/>
        </p:nvCxnSpPr>
        <p:spPr>
          <a:xfrm rot="10800000">
            <a:off x="4502108" y="428658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23" name="Google Shape;1023;p32"/>
          <p:cNvCxnSpPr>
            <a:stCxn id="1024" idx="0"/>
            <a:endCxn id="1025" idx="2"/>
          </p:cNvCxnSpPr>
          <p:nvPr/>
        </p:nvCxnSpPr>
        <p:spPr>
          <a:xfrm rot="10800000">
            <a:off x="4500093" y="333790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24" name="Google Shape;1024;p32"/>
          <p:cNvSpPr/>
          <p:nvPr/>
        </p:nvSpPr>
        <p:spPr>
          <a:xfrm>
            <a:off x="4388043" y="360610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5" name="Google Shape;1025;p32"/>
          <p:cNvSpPr/>
          <p:nvPr/>
        </p:nvSpPr>
        <p:spPr>
          <a:xfrm>
            <a:off x="4388043" y="265764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6" name="Google Shape;1026;p32"/>
          <p:cNvCxnSpPr/>
          <p:nvPr/>
        </p:nvCxnSpPr>
        <p:spPr>
          <a:xfrm>
            <a:off x="4113065" y="3007728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27" name="Google Shape;1027;p32"/>
          <p:cNvSpPr txBox="1"/>
          <p:nvPr/>
        </p:nvSpPr>
        <p:spPr>
          <a:xfrm>
            <a:off x="4392365" y="3802744"/>
            <a:ext cx="221400" cy="1974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2189" l="-12499" r="-9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28" name="Google Shape;1028;p32"/>
          <p:cNvSpPr txBox="1"/>
          <p:nvPr/>
        </p:nvSpPr>
        <p:spPr>
          <a:xfrm>
            <a:off x="4392365" y="2886707"/>
            <a:ext cx="227400" cy="1974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499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029" name="Google Shape;1029;p32"/>
          <p:cNvCxnSpPr/>
          <p:nvPr/>
        </p:nvCxnSpPr>
        <p:spPr>
          <a:xfrm rot="10800000">
            <a:off x="4500619" y="237646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30" name="Google Shape;1030;p32"/>
          <p:cNvSpPr txBox="1"/>
          <p:nvPr/>
        </p:nvSpPr>
        <p:spPr>
          <a:xfrm>
            <a:off x="0" y="4457488"/>
            <a:ext cx="75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Source input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Google Shape;1031;p32"/>
          <p:cNvSpPr/>
          <p:nvPr/>
        </p:nvSpPr>
        <p:spPr>
          <a:xfrm>
            <a:off x="3600250" y="2258300"/>
            <a:ext cx="1313700" cy="237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2" name="Google Shape;1032;p32"/>
          <p:cNvCxnSpPr/>
          <p:nvPr/>
        </p:nvCxnSpPr>
        <p:spPr>
          <a:xfrm>
            <a:off x="3590350" y="3008200"/>
            <a:ext cx="644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3" name="Google Shape;1033;p32"/>
          <p:cNvSpPr txBox="1"/>
          <p:nvPr/>
        </p:nvSpPr>
        <p:spPr>
          <a:xfrm>
            <a:off x="1335475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034" name="Google Shape;1034;p32"/>
          <p:cNvSpPr txBox="1"/>
          <p:nvPr/>
        </p:nvSpPr>
        <p:spPr>
          <a:xfrm>
            <a:off x="18471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035" name="Google Shape;1035;p32"/>
          <p:cNvSpPr txBox="1"/>
          <p:nvPr/>
        </p:nvSpPr>
        <p:spPr>
          <a:xfrm>
            <a:off x="2353225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036" name="Google Shape;1036;p32"/>
          <p:cNvSpPr txBox="1"/>
          <p:nvPr/>
        </p:nvSpPr>
        <p:spPr>
          <a:xfrm>
            <a:off x="285645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037" name="Google Shape;1037;p32"/>
          <p:cNvSpPr txBox="1"/>
          <p:nvPr/>
        </p:nvSpPr>
        <p:spPr>
          <a:xfrm>
            <a:off x="33680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038" name="Google Shape;1038;p32"/>
          <p:cNvSpPr txBox="1"/>
          <p:nvPr/>
        </p:nvSpPr>
        <p:spPr>
          <a:xfrm>
            <a:off x="1852625" y="36493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039" name="Google Shape;1039;p32"/>
          <p:cNvSpPr txBox="1"/>
          <p:nvPr/>
        </p:nvSpPr>
        <p:spPr>
          <a:xfrm>
            <a:off x="2355988" y="364927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040" name="Google Shape;1040;p32"/>
          <p:cNvSpPr txBox="1"/>
          <p:nvPr/>
        </p:nvSpPr>
        <p:spPr>
          <a:xfrm>
            <a:off x="2857838" y="36492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041" name="Google Shape;1041;p32"/>
          <p:cNvSpPr txBox="1"/>
          <p:nvPr/>
        </p:nvSpPr>
        <p:spPr>
          <a:xfrm>
            <a:off x="3368700" y="36493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pic>
        <p:nvPicPr>
          <p:cNvPr id="1042" name="Google Shape;1042;p32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310925" y="2590875"/>
            <a:ext cx="308850" cy="826641"/>
          </a:xfrm>
          <a:prstGeom prst="rect">
            <a:avLst/>
          </a:prstGeom>
          <a:noFill/>
          <a:ln>
            <a:noFill/>
          </a:ln>
        </p:spPr>
      </p:pic>
      <p:sp>
        <p:nvSpPr>
          <p:cNvPr id="1043" name="Google Shape;1043;p32"/>
          <p:cNvSpPr txBox="1"/>
          <p:nvPr/>
        </p:nvSpPr>
        <p:spPr>
          <a:xfrm>
            <a:off x="43951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044" name="Google Shape;1044;p32"/>
          <p:cNvSpPr txBox="1"/>
          <p:nvPr/>
        </p:nvSpPr>
        <p:spPr>
          <a:xfrm>
            <a:off x="3629100" y="2662975"/>
            <a:ext cx="6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copy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1045" name="Google Shape;1045;p32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922792" y="2271300"/>
            <a:ext cx="1821883" cy="234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6" name="Google Shape;1046;p32"/>
          <p:cNvCxnSpPr/>
          <p:nvPr/>
        </p:nvCxnSpPr>
        <p:spPr>
          <a:xfrm flipH="1" rot="10800000">
            <a:off x="4625513" y="2999850"/>
            <a:ext cx="334200" cy="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7" name="Google Shape;1047;p32"/>
          <p:cNvSpPr txBox="1"/>
          <p:nvPr/>
        </p:nvSpPr>
        <p:spPr>
          <a:xfrm>
            <a:off x="4722700" y="4574125"/>
            <a:ext cx="1364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&lt;BOS&gt;   Good 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" name="Google Shape;1048;p32"/>
          <p:cNvSpPr/>
          <p:nvPr/>
        </p:nvSpPr>
        <p:spPr>
          <a:xfrm>
            <a:off x="6230125" y="2376475"/>
            <a:ext cx="1313700" cy="225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32"/>
          <p:cNvSpPr/>
          <p:nvPr/>
        </p:nvSpPr>
        <p:spPr>
          <a:xfrm>
            <a:off x="5915400" y="20423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32"/>
          <p:cNvSpPr txBox="1"/>
          <p:nvPr/>
        </p:nvSpPr>
        <p:spPr>
          <a:xfrm>
            <a:off x="54726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051" name="Google Shape;1051;p32"/>
          <p:cNvSpPr txBox="1"/>
          <p:nvPr/>
        </p:nvSpPr>
        <p:spPr>
          <a:xfrm>
            <a:off x="5986913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052" name="Google Shape;1052;p32"/>
          <p:cNvSpPr txBox="1"/>
          <p:nvPr/>
        </p:nvSpPr>
        <p:spPr>
          <a:xfrm>
            <a:off x="4961263" y="36381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053" name="Google Shape;1053;p32"/>
          <p:cNvSpPr txBox="1"/>
          <p:nvPr/>
        </p:nvSpPr>
        <p:spPr>
          <a:xfrm>
            <a:off x="5467613" y="36381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054" name="Google Shape;1054;p32"/>
          <p:cNvSpPr txBox="1"/>
          <p:nvPr/>
        </p:nvSpPr>
        <p:spPr>
          <a:xfrm>
            <a:off x="5973975" y="36381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055" name="Google Shape;1055;p32"/>
          <p:cNvSpPr txBox="1"/>
          <p:nvPr/>
        </p:nvSpPr>
        <p:spPr>
          <a:xfrm>
            <a:off x="5874500" y="2008100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2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1056" name="Google Shape;1056;p32"/>
          <p:cNvSpPr txBox="1"/>
          <p:nvPr/>
        </p:nvSpPr>
        <p:spPr>
          <a:xfrm>
            <a:off x="5988125" y="19957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057" name="Google Shape;1057;p32"/>
          <p:cNvSpPr/>
          <p:nvPr/>
        </p:nvSpPr>
        <p:spPr>
          <a:xfrm>
            <a:off x="5867975" y="1464525"/>
            <a:ext cx="1041900" cy="345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32"/>
          <p:cNvSpPr/>
          <p:nvPr/>
        </p:nvSpPr>
        <p:spPr>
          <a:xfrm>
            <a:off x="5705500" y="2883775"/>
            <a:ext cx="217500" cy="19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32"/>
          <p:cNvSpPr/>
          <p:nvPr/>
        </p:nvSpPr>
        <p:spPr>
          <a:xfrm>
            <a:off x="4967050" y="2249725"/>
            <a:ext cx="221400" cy="3849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32"/>
          <p:cNvSpPr/>
          <p:nvPr/>
        </p:nvSpPr>
        <p:spPr>
          <a:xfrm>
            <a:off x="1788525" y="2011063"/>
            <a:ext cx="334200" cy="338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32"/>
          <p:cNvSpPr/>
          <p:nvPr/>
        </p:nvSpPr>
        <p:spPr>
          <a:xfrm>
            <a:off x="2305500" y="2011050"/>
            <a:ext cx="334200" cy="338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32"/>
          <p:cNvSpPr/>
          <p:nvPr/>
        </p:nvSpPr>
        <p:spPr>
          <a:xfrm>
            <a:off x="2822475" y="2011050"/>
            <a:ext cx="334200" cy="338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32"/>
          <p:cNvSpPr/>
          <p:nvPr/>
        </p:nvSpPr>
        <p:spPr>
          <a:xfrm>
            <a:off x="3304625" y="2011050"/>
            <a:ext cx="334200" cy="338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4" name="Google Shape;1064;p32"/>
          <p:cNvCxnSpPr>
            <a:stCxn id="1059" idx="2"/>
            <a:endCxn id="1060" idx="5"/>
          </p:cNvCxnSpPr>
          <p:nvPr/>
        </p:nvCxnSpPr>
        <p:spPr>
          <a:xfrm rot="10800000">
            <a:off x="2073850" y="2300125"/>
            <a:ext cx="3003900" cy="3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5" name="Google Shape;1065;p32"/>
          <p:cNvCxnSpPr>
            <a:stCxn id="1059" idx="2"/>
            <a:endCxn id="1061" idx="5"/>
          </p:cNvCxnSpPr>
          <p:nvPr/>
        </p:nvCxnSpPr>
        <p:spPr>
          <a:xfrm rot="10800000">
            <a:off x="2590750" y="2300125"/>
            <a:ext cx="2487000" cy="3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6" name="Google Shape;1066;p32"/>
          <p:cNvCxnSpPr>
            <a:stCxn id="1059" idx="2"/>
            <a:endCxn id="1062" idx="5"/>
          </p:cNvCxnSpPr>
          <p:nvPr/>
        </p:nvCxnSpPr>
        <p:spPr>
          <a:xfrm rot="10800000">
            <a:off x="3107650" y="2300125"/>
            <a:ext cx="1970100" cy="3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7" name="Google Shape;1067;p32"/>
          <p:cNvCxnSpPr>
            <a:stCxn id="1059" idx="2"/>
            <a:endCxn id="1063" idx="5"/>
          </p:cNvCxnSpPr>
          <p:nvPr/>
        </p:nvCxnSpPr>
        <p:spPr>
          <a:xfrm rot="10800000">
            <a:off x="3589750" y="2300125"/>
            <a:ext cx="1488000" cy="3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8" name="Google Shape;1068;p32"/>
          <p:cNvSpPr txBox="1"/>
          <p:nvPr/>
        </p:nvSpPr>
        <p:spPr>
          <a:xfrm>
            <a:off x="1738525" y="1950438"/>
            <a:ext cx="48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</a:rPr>
              <a:t>ω</a:t>
            </a:r>
            <a:r>
              <a:rPr baseline="-25000" i="1" lang="en" sz="1500">
                <a:solidFill>
                  <a:schemeClr val="dk2"/>
                </a:solidFill>
              </a:rPr>
              <a:t>11</a:t>
            </a:r>
            <a:endParaRPr baseline="-25000" i="1" sz="1500">
              <a:solidFill>
                <a:schemeClr val="dk2"/>
              </a:solidFill>
            </a:endParaRPr>
          </a:p>
        </p:txBody>
      </p:sp>
      <p:sp>
        <p:nvSpPr>
          <p:cNvPr id="1069" name="Google Shape;1069;p32"/>
          <p:cNvSpPr txBox="1"/>
          <p:nvPr/>
        </p:nvSpPr>
        <p:spPr>
          <a:xfrm>
            <a:off x="2280500" y="1927950"/>
            <a:ext cx="48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</a:rPr>
              <a:t>ω</a:t>
            </a:r>
            <a:r>
              <a:rPr baseline="-25000" i="1" lang="en" sz="1500">
                <a:solidFill>
                  <a:schemeClr val="dk2"/>
                </a:solidFill>
              </a:rPr>
              <a:t>21</a:t>
            </a:r>
            <a:endParaRPr baseline="-25000" i="1" sz="1500">
              <a:solidFill>
                <a:schemeClr val="dk2"/>
              </a:solidFill>
            </a:endParaRPr>
          </a:p>
        </p:txBody>
      </p:sp>
      <p:sp>
        <p:nvSpPr>
          <p:cNvPr id="1070" name="Google Shape;1070;p32"/>
          <p:cNvSpPr txBox="1"/>
          <p:nvPr/>
        </p:nvSpPr>
        <p:spPr>
          <a:xfrm>
            <a:off x="2792550" y="1928988"/>
            <a:ext cx="48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</a:rPr>
              <a:t>ω</a:t>
            </a:r>
            <a:r>
              <a:rPr baseline="-25000" i="1" lang="en" sz="1500">
                <a:solidFill>
                  <a:schemeClr val="dk2"/>
                </a:solidFill>
              </a:rPr>
              <a:t>31</a:t>
            </a:r>
            <a:endParaRPr baseline="-25000" i="1" sz="1500">
              <a:solidFill>
                <a:schemeClr val="dk2"/>
              </a:solidFill>
            </a:endParaRPr>
          </a:p>
        </p:txBody>
      </p:sp>
      <p:sp>
        <p:nvSpPr>
          <p:cNvPr id="1071" name="Google Shape;1071;p32"/>
          <p:cNvSpPr txBox="1"/>
          <p:nvPr/>
        </p:nvSpPr>
        <p:spPr>
          <a:xfrm>
            <a:off x="3280050" y="1927950"/>
            <a:ext cx="48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</a:rPr>
              <a:t>ω</a:t>
            </a:r>
            <a:r>
              <a:rPr baseline="-25000" i="1" lang="en" sz="1500">
                <a:solidFill>
                  <a:schemeClr val="dk2"/>
                </a:solidFill>
              </a:rPr>
              <a:t>41</a:t>
            </a:r>
            <a:endParaRPr baseline="-25000" i="1" sz="1500">
              <a:solidFill>
                <a:schemeClr val="dk2"/>
              </a:solidFill>
            </a:endParaRPr>
          </a:p>
        </p:txBody>
      </p:sp>
      <p:sp>
        <p:nvSpPr>
          <p:cNvPr id="1072" name="Google Shape;1072;p32"/>
          <p:cNvSpPr txBox="1"/>
          <p:nvPr/>
        </p:nvSpPr>
        <p:spPr>
          <a:xfrm>
            <a:off x="69750" y="1244425"/>
            <a:ext cx="10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SoftMax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073" name="Google Shape;1073;p32"/>
          <p:cNvSpPr/>
          <p:nvPr/>
        </p:nvSpPr>
        <p:spPr>
          <a:xfrm rot="5400000">
            <a:off x="2582325" y="-162175"/>
            <a:ext cx="141300" cy="2223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32"/>
          <p:cNvSpPr/>
          <p:nvPr/>
        </p:nvSpPr>
        <p:spPr>
          <a:xfrm>
            <a:off x="2550225" y="146900"/>
            <a:ext cx="205500" cy="668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32"/>
          <p:cNvSpPr txBox="1"/>
          <p:nvPr/>
        </p:nvSpPr>
        <p:spPr>
          <a:xfrm>
            <a:off x="2478275" y="279075"/>
            <a:ext cx="48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2"/>
                </a:solidFill>
              </a:rPr>
              <a:t>a</a:t>
            </a:r>
            <a:r>
              <a:rPr baseline="-25000" i="1" lang="en" sz="1500">
                <a:solidFill>
                  <a:schemeClr val="dk2"/>
                </a:solidFill>
              </a:rPr>
              <a:t>1</a:t>
            </a:r>
            <a:endParaRPr baseline="-25000" i="1" sz="1500">
              <a:solidFill>
                <a:schemeClr val="dk2"/>
              </a:solidFill>
            </a:endParaRPr>
          </a:p>
        </p:txBody>
      </p:sp>
      <p:sp>
        <p:nvSpPr>
          <p:cNvPr id="1076" name="Google Shape;1076;p32"/>
          <p:cNvSpPr txBox="1"/>
          <p:nvPr/>
        </p:nvSpPr>
        <p:spPr>
          <a:xfrm>
            <a:off x="4991963" y="270212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cxnSp>
        <p:nvCxnSpPr>
          <p:cNvPr id="1077" name="Google Shape;1077;p32"/>
          <p:cNvCxnSpPr/>
          <p:nvPr/>
        </p:nvCxnSpPr>
        <p:spPr>
          <a:xfrm>
            <a:off x="1476975" y="1847125"/>
            <a:ext cx="2352000" cy="14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8" name="Google Shape;1078;p32"/>
          <p:cNvSpPr/>
          <p:nvPr/>
        </p:nvSpPr>
        <p:spPr>
          <a:xfrm>
            <a:off x="1871725" y="1554675"/>
            <a:ext cx="205500" cy="197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32"/>
          <p:cNvSpPr/>
          <p:nvPr/>
        </p:nvSpPr>
        <p:spPr>
          <a:xfrm>
            <a:off x="2359650" y="1601302"/>
            <a:ext cx="205500" cy="141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32"/>
          <p:cNvSpPr/>
          <p:nvPr/>
        </p:nvSpPr>
        <p:spPr>
          <a:xfrm>
            <a:off x="2894100" y="1120220"/>
            <a:ext cx="205500" cy="618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32"/>
          <p:cNvSpPr/>
          <p:nvPr/>
        </p:nvSpPr>
        <p:spPr>
          <a:xfrm>
            <a:off x="3364725" y="1446034"/>
            <a:ext cx="205500" cy="292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32"/>
          <p:cNvSpPr/>
          <p:nvPr/>
        </p:nvSpPr>
        <p:spPr>
          <a:xfrm>
            <a:off x="5477588" y="2249725"/>
            <a:ext cx="221400" cy="384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32"/>
          <p:cNvSpPr/>
          <p:nvPr/>
        </p:nvSpPr>
        <p:spPr>
          <a:xfrm>
            <a:off x="5514050" y="2796725"/>
            <a:ext cx="149700" cy="334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4" name="Google Shape;1084;p32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823994" y="132325"/>
            <a:ext cx="1399305" cy="68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5" name="Google Shape;1085;p32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77673" y="2059129"/>
            <a:ext cx="1399300" cy="387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33"/>
          <p:cNvSpPr txBox="1"/>
          <p:nvPr/>
        </p:nvSpPr>
        <p:spPr>
          <a:xfrm>
            <a:off x="1601268" y="4572836"/>
            <a:ext cx="711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&lt;BOS&gt;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1" name="Google Shape;1091;p33"/>
          <p:cNvSpPr txBox="1"/>
          <p:nvPr/>
        </p:nvSpPr>
        <p:spPr>
          <a:xfrm>
            <a:off x="2082350" y="4574125"/>
            <a:ext cx="358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Guten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Morgen &lt;EOS&gt;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2" name="Google Shape;1092;p33"/>
          <p:cNvCxnSpPr>
            <a:stCxn id="1090" idx="0"/>
            <a:endCxn id="1093" idx="2"/>
          </p:cNvCxnSpPr>
          <p:nvPr/>
        </p:nvCxnSpPr>
        <p:spPr>
          <a:xfrm rot="10800000">
            <a:off x="1955568" y="4292936"/>
            <a:ext cx="150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94" name="Google Shape;1094;p33"/>
          <p:cNvCxnSpPr>
            <a:endCxn id="1095" idx="2"/>
          </p:cNvCxnSpPr>
          <p:nvPr/>
        </p:nvCxnSpPr>
        <p:spPr>
          <a:xfrm rot="10800000">
            <a:off x="2458980" y="4292851"/>
            <a:ext cx="2100" cy="28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96" name="Google Shape;1096;p33"/>
          <p:cNvCxnSpPr/>
          <p:nvPr/>
        </p:nvCxnSpPr>
        <p:spPr>
          <a:xfrm rot="10800000">
            <a:off x="2958051" y="4292725"/>
            <a:ext cx="0" cy="28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97" name="Google Shape;1097;p33"/>
          <p:cNvCxnSpPr/>
          <p:nvPr/>
        </p:nvCxnSpPr>
        <p:spPr>
          <a:xfrm rot="10800000">
            <a:off x="3473669" y="4292936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98" name="Google Shape;1098;p33"/>
          <p:cNvCxnSpPr>
            <a:stCxn id="1093" idx="0"/>
            <a:endCxn id="1099" idx="2"/>
          </p:cNvCxnSpPr>
          <p:nvPr/>
        </p:nvCxnSpPr>
        <p:spPr>
          <a:xfrm rot="10800000">
            <a:off x="1955620" y="33442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00" name="Google Shape;1100;p33"/>
          <p:cNvSpPr txBox="1"/>
          <p:nvPr/>
        </p:nvSpPr>
        <p:spPr>
          <a:xfrm>
            <a:off x="0" y="3658928"/>
            <a:ext cx="118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Source token</a:t>
            </a:r>
            <a:endParaRPr>
              <a:solidFill>
                <a:srgbClr val="B7B7B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embeddings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3" name="Google Shape;1093;p33"/>
          <p:cNvSpPr/>
          <p:nvPr/>
        </p:nvSpPr>
        <p:spPr>
          <a:xfrm>
            <a:off x="1843570" y="36124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9" name="Google Shape;1099;p33"/>
          <p:cNvSpPr/>
          <p:nvPr/>
        </p:nvSpPr>
        <p:spPr>
          <a:xfrm>
            <a:off x="1843570" y="26639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1" name="Google Shape;1101;p33"/>
          <p:cNvCxnSpPr>
            <a:stCxn id="1095" idx="0"/>
            <a:endCxn id="1102" idx="2"/>
          </p:cNvCxnSpPr>
          <p:nvPr/>
        </p:nvCxnSpPr>
        <p:spPr>
          <a:xfrm rot="10800000">
            <a:off x="2458980" y="33442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95" name="Google Shape;1095;p33"/>
          <p:cNvSpPr/>
          <p:nvPr/>
        </p:nvSpPr>
        <p:spPr>
          <a:xfrm>
            <a:off x="2346930" y="36124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p33"/>
          <p:cNvSpPr/>
          <p:nvPr/>
        </p:nvSpPr>
        <p:spPr>
          <a:xfrm>
            <a:off x="2346930" y="26639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3" name="Google Shape;1103;p33"/>
          <p:cNvCxnSpPr>
            <a:stCxn id="1104" idx="0"/>
            <a:endCxn id="1105" idx="2"/>
          </p:cNvCxnSpPr>
          <p:nvPr/>
        </p:nvCxnSpPr>
        <p:spPr>
          <a:xfrm rot="10800000">
            <a:off x="2963633" y="33442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04" name="Google Shape;1104;p33"/>
          <p:cNvSpPr/>
          <p:nvPr/>
        </p:nvSpPr>
        <p:spPr>
          <a:xfrm>
            <a:off x="2851583" y="36124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5" name="Google Shape;1105;p33"/>
          <p:cNvSpPr/>
          <p:nvPr/>
        </p:nvSpPr>
        <p:spPr>
          <a:xfrm>
            <a:off x="2851583" y="26639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6" name="Google Shape;1106;p33"/>
          <p:cNvCxnSpPr>
            <a:stCxn id="1107" idx="0"/>
            <a:endCxn id="1108" idx="2"/>
          </p:cNvCxnSpPr>
          <p:nvPr/>
        </p:nvCxnSpPr>
        <p:spPr>
          <a:xfrm rot="10800000">
            <a:off x="3471724" y="33442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07" name="Google Shape;1107;p33"/>
          <p:cNvSpPr/>
          <p:nvPr/>
        </p:nvSpPr>
        <p:spPr>
          <a:xfrm>
            <a:off x="3359674" y="36124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8" name="Google Shape;1108;p33"/>
          <p:cNvSpPr/>
          <p:nvPr/>
        </p:nvSpPr>
        <p:spPr>
          <a:xfrm>
            <a:off x="3359674" y="26639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9" name="Google Shape;1109;p33"/>
          <p:cNvCxnSpPr/>
          <p:nvPr/>
        </p:nvCxnSpPr>
        <p:spPr>
          <a:xfrm>
            <a:off x="2076683" y="3004195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10" name="Google Shape;1110;p33"/>
          <p:cNvCxnSpPr/>
          <p:nvPr/>
        </p:nvCxnSpPr>
        <p:spPr>
          <a:xfrm>
            <a:off x="2581336" y="3014077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11" name="Google Shape;1111;p33"/>
          <p:cNvCxnSpPr/>
          <p:nvPr/>
        </p:nvCxnSpPr>
        <p:spPr>
          <a:xfrm>
            <a:off x="3084696" y="3014077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12" name="Google Shape;1112;p33"/>
          <p:cNvSpPr txBox="1"/>
          <p:nvPr/>
        </p:nvSpPr>
        <p:spPr>
          <a:xfrm>
            <a:off x="1852623" y="3809094"/>
            <a:ext cx="217500" cy="197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999" l="-9999" r="-74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13" name="Google Shape;1113;p33"/>
          <p:cNvSpPr txBox="1"/>
          <p:nvPr/>
        </p:nvSpPr>
        <p:spPr>
          <a:xfrm>
            <a:off x="2358725" y="3809094"/>
            <a:ext cx="221400" cy="197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14" name="Google Shape;1114;p33"/>
          <p:cNvSpPr txBox="1"/>
          <p:nvPr/>
        </p:nvSpPr>
        <p:spPr>
          <a:xfrm>
            <a:off x="2859343" y="3809094"/>
            <a:ext cx="221400" cy="197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15" name="Google Shape;1115;p33"/>
          <p:cNvSpPr txBox="1"/>
          <p:nvPr/>
        </p:nvSpPr>
        <p:spPr>
          <a:xfrm>
            <a:off x="3363996" y="3809094"/>
            <a:ext cx="221400" cy="197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16" name="Google Shape;1116;p33"/>
          <p:cNvSpPr txBox="1"/>
          <p:nvPr/>
        </p:nvSpPr>
        <p:spPr>
          <a:xfrm>
            <a:off x="1852623" y="2893057"/>
            <a:ext cx="223200" cy="1974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2189" l="-19509" r="-487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17" name="Google Shape;1117;p33"/>
          <p:cNvSpPr txBox="1"/>
          <p:nvPr/>
        </p:nvSpPr>
        <p:spPr>
          <a:xfrm>
            <a:off x="2358725" y="2893057"/>
            <a:ext cx="227400" cy="197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18" name="Google Shape;1118;p33"/>
          <p:cNvSpPr txBox="1"/>
          <p:nvPr/>
        </p:nvSpPr>
        <p:spPr>
          <a:xfrm>
            <a:off x="2859343" y="2893057"/>
            <a:ext cx="227400" cy="1974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19" name="Google Shape;1119;p33"/>
          <p:cNvSpPr txBox="1"/>
          <p:nvPr/>
        </p:nvSpPr>
        <p:spPr>
          <a:xfrm>
            <a:off x="3363996" y="2893057"/>
            <a:ext cx="227400" cy="1974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20" name="Google Shape;1120;p33"/>
          <p:cNvSpPr/>
          <p:nvPr/>
        </p:nvSpPr>
        <p:spPr>
          <a:xfrm>
            <a:off x="1335481" y="26639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1" name="Google Shape;1121;p33"/>
          <p:cNvCxnSpPr/>
          <p:nvPr/>
        </p:nvCxnSpPr>
        <p:spPr>
          <a:xfrm>
            <a:off x="1573323" y="3004195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22" name="Google Shape;1122;p33"/>
          <p:cNvSpPr txBox="1"/>
          <p:nvPr/>
        </p:nvSpPr>
        <p:spPr>
          <a:xfrm>
            <a:off x="1334857" y="2887992"/>
            <a:ext cx="227400" cy="1974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23" name="Google Shape;1123;p33"/>
          <p:cNvSpPr txBox="1"/>
          <p:nvPr/>
        </p:nvSpPr>
        <p:spPr>
          <a:xfrm>
            <a:off x="0" y="2644638"/>
            <a:ext cx="1041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Encoder hidden states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4" name="Google Shape;1124;p33"/>
          <p:cNvCxnSpPr/>
          <p:nvPr/>
        </p:nvCxnSpPr>
        <p:spPr>
          <a:xfrm rot="10800000">
            <a:off x="1954050" y="2382813"/>
            <a:ext cx="150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25" name="Google Shape;1125;p33"/>
          <p:cNvCxnSpPr/>
          <p:nvPr/>
        </p:nvCxnSpPr>
        <p:spPr>
          <a:xfrm rot="10800000">
            <a:off x="2458961" y="238281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26" name="Google Shape;1126;p33"/>
          <p:cNvCxnSpPr/>
          <p:nvPr/>
        </p:nvCxnSpPr>
        <p:spPr>
          <a:xfrm rot="10800000">
            <a:off x="2965606" y="2382597"/>
            <a:ext cx="0" cy="28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27" name="Google Shape;1127;p33"/>
          <p:cNvCxnSpPr/>
          <p:nvPr/>
        </p:nvCxnSpPr>
        <p:spPr>
          <a:xfrm rot="10800000">
            <a:off x="3472250" y="238281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28" name="Google Shape;1128;p33"/>
          <p:cNvCxnSpPr/>
          <p:nvPr/>
        </p:nvCxnSpPr>
        <p:spPr>
          <a:xfrm rot="10800000">
            <a:off x="3989288" y="4287871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29" name="Google Shape;1129;p33"/>
          <p:cNvCxnSpPr>
            <a:stCxn id="1130" idx="0"/>
            <a:endCxn id="1131" idx="2"/>
          </p:cNvCxnSpPr>
          <p:nvPr/>
        </p:nvCxnSpPr>
        <p:spPr>
          <a:xfrm rot="10800000">
            <a:off x="3987272" y="3339186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30" name="Google Shape;1130;p33"/>
          <p:cNvSpPr/>
          <p:nvPr/>
        </p:nvSpPr>
        <p:spPr>
          <a:xfrm>
            <a:off x="3875222" y="3607386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1" name="Google Shape;1131;p33"/>
          <p:cNvSpPr/>
          <p:nvPr/>
        </p:nvSpPr>
        <p:spPr>
          <a:xfrm>
            <a:off x="3875222" y="2658932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2" name="Google Shape;1132;p33"/>
          <p:cNvCxnSpPr/>
          <p:nvPr/>
        </p:nvCxnSpPr>
        <p:spPr>
          <a:xfrm>
            <a:off x="3600245" y="3009012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33" name="Google Shape;1133;p33"/>
          <p:cNvSpPr txBox="1"/>
          <p:nvPr/>
        </p:nvSpPr>
        <p:spPr>
          <a:xfrm>
            <a:off x="3879544" y="3804029"/>
            <a:ext cx="221400" cy="1974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4999" l="-9759" r="-97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34" name="Google Shape;1134;p33"/>
          <p:cNvSpPr txBox="1"/>
          <p:nvPr/>
        </p:nvSpPr>
        <p:spPr>
          <a:xfrm>
            <a:off x="3879544" y="2887992"/>
            <a:ext cx="227400" cy="1974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4628" l="-19049" r="-713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135" name="Google Shape;1135;p33"/>
          <p:cNvCxnSpPr/>
          <p:nvPr/>
        </p:nvCxnSpPr>
        <p:spPr>
          <a:xfrm rot="10800000">
            <a:off x="3987798" y="237774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36" name="Google Shape;1136;p33"/>
          <p:cNvCxnSpPr/>
          <p:nvPr/>
        </p:nvCxnSpPr>
        <p:spPr>
          <a:xfrm rot="10800000">
            <a:off x="4502108" y="428658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37" name="Google Shape;1137;p33"/>
          <p:cNvCxnSpPr>
            <a:stCxn id="1138" idx="0"/>
            <a:endCxn id="1139" idx="2"/>
          </p:cNvCxnSpPr>
          <p:nvPr/>
        </p:nvCxnSpPr>
        <p:spPr>
          <a:xfrm rot="10800000">
            <a:off x="4500093" y="333790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38" name="Google Shape;1138;p33"/>
          <p:cNvSpPr/>
          <p:nvPr/>
        </p:nvSpPr>
        <p:spPr>
          <a:xfrm>
            <a:off x="4388043" y="360610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9" name="Google Shape;1139;p33"/>
          <p:cNvSpPr/>
          <p:nvPr/>
        </p:nvSpPr>
        <p:spPr>
          <a:xfrm>
            <a:off x="4388043" y="265764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0" name="Google Shape;1140;p33"/>
          <p:cNvCxnSpPr/>
          <p:nvPr/>
        </p:nvCxnSpPr>
        <p:spPr>
          <a:xfrm>
            <a:off x="4113065" y="3007728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41" name="Google Shape;1141;p33"/>
          <p:cNvSpPr txBox="1"/>
          <p:nvPr/>
        </p:nvSpPr>
        <p:spPr>
          <a:xfrm>
            <a:off x="4392365" y="3802744"/>
            <a:ext cx="221400" cy="1974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2189" l="-12499" r="-9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42" name="Google Shape;1142;p33"/>
          <p:cNvSpPr txBox="1"/>
          <p:nvPr/>
        </p:nvSpPr>
        <p:spPr>
          <a:xfrm>
            <a:off x="4392365" y="2886707"/>
            <a:ext cx="227400" cy="1974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499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143" name="Google Shape;1143;p33"/>
          <p:cNvCxnSpPr/>
          <p:nvPr/>
        </p:nvCxnSpPr>
        <p:spPr>
          <a:xfrm rot="10800000">
            <a:off x="4500619" y="237646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44" name="Google Shape;1144;p33"/>
          <p:cNvSpPr txBox="1"/>
          <p:nvPr/>
        </p:nvSpPr>
        <p:spPr>
          <a:xfrm>
            <a:off x="0" y="4457488"/>
            <a:ext cx="75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Source input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5" name="Google Shape;1145;p33"/>
          <p:cNvSpPr/>
          <p:nvPr/>
        </p:nvSpPr>
        <p:spPr>
          <a:xfrm>
            <a:off x="3600250" y="2258300"/>
            <a:ext cx="1313700" cy="237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6" name="Google Shape;1146;p33"/>
          <p:cNvCxnSpPr/>
          <p:nvPr/>
        </p:nvCxnSpPr>
        <p:spPr>
          <a:xfrm>
            <a:off x="3590350" y="3008200"/>
            <a:ext cx="644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7" name="Google Shape;1147;p33"/>
          <p:cNvSpPr txBox="1"/>
          <p:nvPr/>
        </p:nvSpPr>
        <p:spPr>
          <a:xfrm>
            <a:off x="1335475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48" name="Google Shape;1148;p33"/>
          <p:cNvSpPr txBox="1"/>
          <p:nvPr/>
        </p:nvSpPr>
        <p:spPr>
          <a:xfrm>
            <a:off x="18471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49" name="Google Shape;1149;p33"/>
          <p:cNvSpPr txBox="1"/>
          <p:nvPr/>
        </p:nvSpPr>
        <p:spPr>
          <a:xfrm>
            <a:off x="2353225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50" name="Google Shape;1150;p33"/>
          <p:cNvSpPr txBox="1"/>
          <p:nvPr/>
        </p:nvSpPr>
        <p:spPr>
          <a:xfrm>
            <a:off x="285645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51" name="Google Shape;1151;p33"/>
          <p:cNvSpPr txBox="1"/>
          <p:nvPr/>
        </p:nvSpPr>
        <p:spPr>
          <a:xfrm>
            <a:off x="33680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52" name="Google Shape;1152;p33"/>
          <p:cNvSpPr txBox="1"/>
          <p:nvPr/>
        </p:nvSpPr>
        <p:spPr>
          <a:xfrm>
            <a:off x="1852625" y="36493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53" name="Google Shape;1153;p33"/>
          <p:cNvSpPr txBox="1"/>
          <p:nvPr/>
        </p:nvSpPr>
        <p:spPr>
          <a:xfrm>
            <a:off x="2355988" y="364927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54" name="Google Shape;1154;p33"/>
          <p:cNvSpPr txBox="1"/>
          <p:nvPr/>
        </p:nvSpPr>
        <p:spPr>
          <a:xfrm>
            <a:off x="2857838" y="36492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55" name="Google Shape;1155;p33"/>
          <p:cNvSpPr txBox="1"/>
          <p:nvPr/>
        </p:nvSpPr>
        <p:spPr>
          <a:xfrm>
            <a:off x="3368700" y="36493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pic>
        <p:nvPicPr>
          <p:cNvPr id="1156" name="Google Shape;1156;p3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310925" y="2590875"/>
            <a:ext cx="308850" cy="826641"/>
          </a:xfrm>
          <a:prstGeom prst="rect">
            <a:avLst/>
          </a:prstGeom>
          <a:noFill/>
          <a:ln>
            <a:noFill/>
          </a:ln>
        </p:spPr>
      </p:pic>
      <p:sp>
        <p:nvSpPr>
          <p:cNvPr id="1157" name="Google Shape;1157;p33"/>
          <p:cNvSpPr txBox="1"/>
          <p:nvPr/>
        </p:nvSpPr>
        <p:spPr>
          <a:xfrm>
            <a:off x="43951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58" name="Google Shape;1158;p33"/>
          <p:cNvSpPr txBox="1"/>
          <p:nvPr/>
        </p:nvSpPr>
        <p:spPr>
          <a:xfrm>
            <a:off x="3629100" y="2662975"/>
            <a:ext cx="6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copy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1159" name="Google Shape;1159;p3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922792" y="2271300"/>
            <a:ext cx="1821883" cy="234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0" name="Google Shape;1160;p33"/>
          <p:cNvCxnSpPr/>
          <p:nvPr/>
        </p:nvCxnSpPr>
        <p:spPr>
          <a:xfrm flipH="1" rot="10800000">
            <a:off x="4625513" y="2999850"/>
            <a:ext cx="334200" cy="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1" name="Google Shape;1161;p33"/>
          <p:cNvSpPr txBox="1"/>
          <p:nvPr/>
        </p:nvSpPr>
        <p:spPr>
          <a:xfrm>
            <a:off x="4722700" y="4574125"/>
            <a:ext cx="1364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&lt;BOS&gt;   Good 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2" name="Google Shape;1162;p33"/>
          <p:cNvSpPr/>
          <p:nvPr/>
        </p:nvSpPr>
        <p:spPr>
          <a:xfrm>
            <a:off x="6230125" y="2376475"/>
            <a:ext cx="1313700" cy="225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33"/>
          <p:cNvSpPr/>
          <p:nvPr/>
        </p:nvSpPr>
        <p:spPr>
          <a:xfrm>
            <a:off x="5915400" y="20423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33"/>
          <p:cNvSpPr txBox="1"/>
          <p:nvPr/>
        </p:nvSpPr>
        <p:spPr>
          <a:xfrm>
            <a:off x="54726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65" name="Google Shape;1165;p33"/>
          <p:cNvSpPr txBox="1"/>
          <p:nvPr/>
        </p:nvSpPr>
        <p:spPr>
          <a:xfrm>
            <a:off x="5986913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66" name="Google Shape;1166;p33"/>
          <p:cNvSpPr txBox="1"/>
          <p:nvPr/>
        </p:nvSpPr>
        <p:spPr>
          <a:xfrm>
            <a:off x="4961263" y="36381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67" name="Google Shape;1167;p33"/>
          <p:cNvSpPr txBox="1"/>
          <p:nvPr/>
        </p:nvSpPr>
        <p:spPr>
          <a:xfrm>
            <a:off x="5467613" y="36381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68" name="Google Shape;1168;p33"/>
          <p:cNvSpPr txBox="1"/>
          <p:nvPr/>
        </p:nvSpPr>
        <p:spPr>
          <a:xfrm>
            <a:off x="5973975" y="36381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69" name="Google Shape;1169;p33"/>
          <p:cNvSpPr txBox="1"/>
          <p:nvPr/>
        </p:nvSpPr>
        <p:spPr>
          <a:xfrm>
            <a:off x="5874500" y="2008100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2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1170" name="Google Shape;1170;p33"/>
          <p:cNvSpPr txBox="1"/>
          <p:nvPr/>
        </p:nvSpPr>
        <p:spPr>
          <a:xfrm>
            <a:off x="5988125" y="19957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71" name="Google Shape;1171;p33"/>
          <p:cNvSpPr/>
          <p:nvPr/>
        </p:nvSpPr>
        <p:spPr>
          <a:xfrm>
            <a:off x="5867975" y="1464525"/>
            <a:ext cx="1041900" cy="345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33"/>
          <p:cNvSpPr/>
          <p:nvPr/>
        </p:nvSpPr>
        <p:spPr>
          <a:xfrm>
            <a:off x="5705500" y="2883775"/>
            <a:ext cx="217500" cy="19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33"/>
          <p:cNvSpPr/>
          <p:nvPr/>
        </p:nvSpPr>
        <p:spPr>
          <a:xfrm>
            <a:off x="4967050" y="2249725"/>
            <a:ext cx="221400" cy="3849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33"/>
          <p:cNvSpPr/>
          <p:nvPr/>
        </p:nvSpPr>
        <p:spPr>
          <a:xfrm>
            <a:off x="1788525" y="2011063"/>
            <a:ext cx="334200" cy="338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33"/>
          <p:cNvSpPr/>
          <p:nvPr/>
        </p:nvSpPr>
        <p:spPr>
          <a:xfrm>
            <a:off x="2305500" y="2011050"/>
            <a:ext cx="334200" cy="338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33"/>
          <p:cNvSpPr/>
          <p:nvPr/>
        </p:nvSpPr>
        <p:spPr>
          <a:xfrm>
            <a:off x="2822475" y="2011050"/>
            <a:ext cx="334200" cy="338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33"/>
          <p:cNvSpPr/>
          <p:nvPr/>
        </p:nvSpPr>
        <p:spPr>
          <a:xfrm>
            <a:off x="3304625" y="2011050"/>
            <a:ext cx="334200" cy="338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8" name="Google Shape;1178;p33"/>
          <p:cNvCxnSpPr>
            <a:stCxn id="1173" idx="2"/>
            <a:endCxn id="1174" idx="5"/>
          </p:cNvCxnSpPr>
          <p:nvPr/>
        </p:nvCxnSpPr>
        <p:spPr>
          <a:xfrm rot="10800000">
            <a:off x="2073850" y="2300125"/>
            <a:ext cx="3003900" cy="3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9" name="Google Shape;1179;p33"/>
          <p:cNvCxnSpPr>
            <a:stCxn id="1173" idx="2"/>
            <a:endCxn id="1175" idx="5"/>
          </p:cNvCxnSpPr>
          <p:nvPr/>
        </p:nvCxnSpPr>
        <p:spPr>
          <a:xfrm rot="10800000">
            <a:off x="2590750" y="2300125"/>
            <a:ext cx="2487000" cy="3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0" name="Google Shape;1180;p33"/>
          <p:cNvCxnSpPr>
            <a:stCxn id="1173" idx="2"/>
            <a:endCxn id="1176" idx="5"/>
          </p:cNvCxnSpPr>
          <p:nvPr/>
        </p:nvCxnSpPr>
        <p:spPr>
          <a:xfrm rot="10800000">
            <a:off x="3107650" y="2300125"/>
            <a:ext cx="1970100" cy="3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1" name="Google Shape;1181;p33"/>
          <p:cNvCxnSpPr>
            <a:stCxn id="1173" idx="2"/>
            <a:endCxn id="1177" idx="5"/>
          </p:cNvCxnSpPr>
          <p:nvPr/>
        </p:nvCxnSpPr>
        <p:spPr>
          <a:xfrm rot="10800000">
            <a:off x="3589750" y="2300125"/>
            <a:ext cx="1488000" cy="3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2" name="Google Shape;1182;p33"/>
          <p:cNvSpPr txBox="1"/>
          <p:nvPr/>
        </p:nvSpPr>
        <p:spPr>
          <a:xfrm>
            <a:off x="1738525" y="1950438"/>
            <a:ext cx="48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</a:rPr>
              <a:t>ω</a:t>
            </a:r>
            <a:r>
              <a:rPr baseline="-25000" i="1" lang="en" sz="1500">
                <a:solidFill>
                  <a:schemeClr val="dk2"/>
                </a:solidFill>
              </a:rPr>
              <a:t>11</a:t>
            </a:r>
            <a:endParaRPr baseline="-25000" i="1" sz="1500">
              <a:solidFill>
                <a:schemeClr val="dk2"/>
              </a:solidFill>
            </a:endParaRPr>
          </a:p>
        </p:txBody>
      </p:sp>
      <p:sp>
        <p:nvSpPr>
          <p:cNvPr id="1183" name="Google Shape;1183;p33"/>
          <p:cNvSpPr txBox="1"/>
          <p:nvPr/>
        </p:nvSpPr>
        <p:spPr>
          <a:xfrm>
            <a:off x="2280500" y="1927950"/>
            <a:ext cx="48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</a:rPr>
              <a:t>ω</a:t>
            </a:r>
            <a:r>
              <a:rPr baseline="-25000" i="1" lang="en" sz="1500">
                <a:solidFill>
                  <a:schemeClr val="dk2"/>
                </a:solidFill>
              </a:rPr>
              <a:t>21</a:t>
            </a:r>
            <a:endParaRPr baseline="-25000" i="1" sz="1500">
              <a:solidFill>
                <a:schemeClr val="dk2"/>
              </a:solidFill>
            </a:endParaRPr>
          </a:p>
        </p:txBody>
      </p:sp>
      <p:sp>
        <p:nvSpPr>
          <p:cNvPr id="1184" name="Google Shape;1184;p33"/>
          <p:cNvSpPr txBox="1"/>
          <p:nvPr/>
        </p:nvSpPr>
        <p:spPr>
          <a:xfrm>
            <a:off x="2792550" y="1928988"/>
            <a:ext cx="48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</a:rPr>
              <a:t>ω</a:t>
            </a:r>
            <a:r>
              <a:rPr baseline="-25000" i="1" lang="en" sz="1500">
                <a:solidFill>
                  <a:schemeClr val="dk2"/>
                </a:solidFill>
              </a:rPr>
              <a:t>31</a:t>
            </a:r>
            <a:endParaRPr baseline="-25000" i="1" sz="1500">
              <a:solidFill>
                <a:schemeClr val="dk2"/>
              </a:solidFill>
            </a:endParaRPr>
          </a:p>
        </p:txBody>
      </p:sp>
      <p:sp>
        <p:nvSpPr>
          <p:cNvPr id="1185" name="Google Shape;1185;p33"/>
          <p:cNvSpPr txBox="1"/>
          <p:nvPr/>
        </p:nvSpPr>
        <p:spPr>
          <a:xfrm>
            <a:off x="3280050" y="1927950"/>
            <a:ext cx="48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</a:rPr>
              <a:t>ω</a:t>
            </a:r>
            <a:r>
              <a:rPr baseline="-25000" i="1" lang="en" sz="1500">
                <a:solidFill>
                  <a:schemeClr val="dk2"/>
                </a:solidFill>
              </a:rPr>
              <a:t>41</a:t>
            </a:r>
            <a:endParaRPr baseline="-25000" i="1" sz="1500">
              <a:solidFill>
                <a:schemeClr val="dk2"/>
              </a:solidFill>
            </a:endParaRPr>
          </a:p>
        </p:txBody>
      </p:sp>
      <p:sp>
        <p:nvSpPr>
          <p:cNvPr id="1186" name="Google Shape;1186;p33"/>
          <p:cNvSpPr txBox="1"/>
          <p:nvPr/>
        </p:nvSpPr>
        <p:spPr>
          <a:xfrm>
            <a:off x="69750" y="1244425"/>
            <a:ext cx="10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SoftMax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187" name="Google Shape;1187;p33"/>
          <p:cNvSpPr/>
          <p:nvPr/>
        </p:nvSpPr>
        <p:spPr>
          <a:xfrm rot="5400000">
            <a:off x="2582325" y="-162175"/>
            <a:ext cx="141300" cy="2223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33"/>
          <p:cNvSpPr/>
          <p:nvPr/>
        </p:nvSpPr>
        <p:spPr>
          <a:xfrm>
            <a:off x="2550225" y="146900"/>
            <a:ext cx="205500" cy="668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33"/>
          <p:cNvSpPr txBox="1"/>
          <p:nvPr/>
        </p:nvSpPr>
        <p:spPr>
          <a:xfrm>
            <a:off x="2478275" y="279075"/>
            <a:ext cx="48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2"/>
                </a:solidFill>
              </a:rPr>
              <a:t>a</a:t>
            </a:r>
            <a:r>
              <a:rPr baseline="-25000" i="1" lang="en" sz="1500">
                <a:solidFill>
                  <a:schemeClr val="dk2"/>
                </a:solidFill>
              </a:rPr>
              <a:t>1</a:t>
            </a:r>
            <a:endParaRPr baseline="-25000" i="1" sz="1500">
              <a:solidFill>
                <a:schemeClr val="dk2"/>
              </a:solidFill>
            </a:endParaRPr>
          </a:p>
        </p:txBody>
      </p:sp>
      <p:sp>
        <p:nvSpPr>
          <p:cNvPr id="1190" name="Google Shape;1190;p33"/>
          <p:cNvSpPr txBox="1"/>
          <p:nvPr/>
        </p:nvSpPr>
        <p:spPr>
          <a:xfrm>
            <a:off x="4991963" y="270212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cxnSp>
        <p:nvCxnSpPr>
          <p:cNvPr id="1191" name="Google Shape;1191;p33"/>
          <p:cNvCxnSpPr/>
          <p:nvPr/>
        </p:nvCxnSpPr>
        <p:spPr>
          <a:xfrm>
            <a:off x="1476975" y="1847125"/>
            <a:ext cx="2352000" cy="14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2" name="Google Shape;1192;p33"/>
          <p:cNvSpPr/>
          <p:nvPr/>
        </p:nvSpPr>
        <p:spPr>
          <a:xfrm>
            <a:off x="1871725" y="1554675"/>
            <a:ext cx="205500" cy="197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33"/>
          <p:cNvSpPr/>
          <p:nvPr/>
        </p:nvSpPr>
        <p:spPr>
          <a:xfrm>
            <a:off x="2359650" y="1601302"/>
            <a:ext cx="205500" cy="141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33"/>
          <p:cNvSpPr/>
          <p:nvPr/>
        </p:nvSpPr>
        <p:spPr>
          <a:xfrm>
            <a:off x="2894100" y="1120220"/>
            <a:ext cx="205500" cy="618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33"/>
          <p:cNvSpPr/>
          <p:nvPr/>
        </p:nvSpPr>
        <p:spPr>
          <a:xfrm>
            <a:off x="3364725" y="1446034"/>
            <a:ext cx="205500" cy="292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33"/>
          <p:cNvSpPr/>
          <p:nvPr/>
        </p:nvSpPr>
        <p:spPr>
          <a:xfrm>
            <a:off x="5477588" y="2249725"/>
            <a:ext cx="221400" cy="384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33"/>
          <p:cNvSpPr/>
          <p:nvPr/>
        </p:nvSpPr>
        <p:spPr>
          <a:xfrm>
            <a:off x="2920250" y="608750"/>
            <a:ext cx="2505575" cy="1949775"/>
          </a:xfrm>
          <a:custGeom>
            <a:rect b="b" l="l" r="r" t="t"/>
            <a:pathLst>
              <a:path extrusionOk="0" h="77991" w="100223">
                <a:moveTo>
                  <a:pt x="0" y="0"/>
                </a:moveTo>
                <a:cubicBezTo>
                  <a:pt x="19144" y="0"/>
                  <a:pt x="41225" y="1301"/>
                  <a:pt x="55758" y="13763"/>
                </a:cubicBezTo>
                <a:cubicBezTo>
                  <a:pt x="75525" y="30713"/>
                  <a:pt x="88578" y="54701"/>
                  <a:pt x="100223" y="7799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id="1198" name="Google Shape;1198;p3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823994" y="132325"/>
            <a:ext cx="1399305" cy="68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9" name="Google Shape;1199;p3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77673" y="2059129"/>
            <a:ext cx="1399300" cy="387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0" name="Google Shape;1200;p33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5990044" y="2778525"/>
            <a:ext cx="2051531" cy="41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34"/>
          <p:cNvSpPr txBox="1"/>
          <p:nvPr/>
        </p:nvSpPr>
        <p:spPr>
          <a:xfrm>
            <a:off x="1601268" y="4572836"/>
            <a:ext cx="711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&lt;BOS&gt;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6" name="Google Shape;1206;p34"/>
          <p:cNvSpPr txBox="1"/>
          <p:nvPr/>
        </p:nvSpPr>
        <p:spPr>
          <a:xfrm>
            <a:off x="2082350" y="4574125"/>
            <a:ext cx="358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Guten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Morgen &lt;EOS&gt;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7" name="Google Shape;1207;p34"/>
          <p:cNvCxnSpPr>
            <a:stCxn id="1205" idx="0"/>
            <a:endCxn id="1208" idx="2"/>
          </p:cNvCxnSpPr>
          <p:nvPr/>
        </p:nvCxnSpPr>
        <p:spPr>
          <a:xfrm rot="10800000">
            <a:off x="1955568" y="4292936"/>
            <a:ext cx="150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09" name="Google Shape;1209;p34"/>
          <p:cNvCxnSpPr>
            <a:endCxn id="1210" idx="2"/>
          </p:cNvCxnSpPr>
          <p:nvPr/>
        </p:nvCxnSpPr>
        <p:spPr>
          <a:xfrm rot="10800000">
            <a:off x="2458980" y="4292851"/>
            <a:ext cx="2100" cy="28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11" name="Google Shape;1211;p34"/>
          <p:cNvCxnSpPr/>
          <p:nvPr/>
        </p:nvCxnSpPr>
        <p:spPr>
          <a:xfrm rot="10800000">
            <a:off x="2958051" y="4292725"/>
            <a:ext cx="0" cy="28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12" name="Google Shape;1212;p34"/>
          <p:cNvCxnSpPr/>
          <p:nvPr/>
        </p:nvCxnSpPr>
        <p:spPr>
          <a:xfrm rot="10800000">
            <a:off x="3473669" y="4292936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13" name="Google Shape;1213;p34"/>
          <p:cNvCxnSpPr>
            <a:stCxn id="1208" idx="0"/>
            <a:endCxn id="1214" idx="2"/>
          </p:cNvCxnSpPr>
          <p:nvPr/>
        </p:nvCxnSpPr>
        <p:spPr>
          <a:xfrm rot="10800000">
            <a:off x="1955620" y="33442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15" name="Google Shape;1215;p34"/>
          <p:cNvSpPr txBox="1"/>
          <p:nvPr/>
        </p:nvSpPr>
        <p:spPr>
          <a:xfrm>
            <a:off x="0" y="3658928"/>
            <a:ext cx="118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Source token</a:t>
            </a:r>
            <a:endParaRPr>
              <a:solidFill>
                <a:srgbClr val="B7B7B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embeddings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8" name="Google Shape;1208;p34"/>
          <p:cNvSpPr/>
          <p:nvPr/>
        </p:nvSpPr>
        <p:spPr>
          <a:xfrm>
            <a:off x="1843570" y="36124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4" name="Google Shape;1214;p34"/>
          <p:cNvSpPr/>
          <p:nvPr/>
        </p:nvSpPr>
        <p:spPr>
          <a:xfrm>
            <a:off x="1843570" y="26639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6" name="Google Shape;1216;p34"/>
          <p:cNvCxnSpPr>
            <a:stCxn id="1210" idx="0"/>
            <a:endCxn id="1217" idx="2"/>
          </p:cNvCxnSpPr>
          <p:nvPr/>
        </p:nvCxnSpPr>
        <p:spPr>
          <a:xfrm rot="10800000">
            <a:off x="2458980" y="33442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10" name="Google Shape;1210;p34"/>
          <p:cNvSpPr/>
          <p:nvPr/>
        </p:nvSpPr>
        <p:spPr>
          <a:xfrm>
            <a:off x="2346930" y="36124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7" name="Google Shape;1217;p34"/>
          <p:cNvSpPr/>
          <p:nvPr/>
        </p:nvSpPr>
        <p:spPr>
          <a:xfrm>
            <a:off x="2346930" y="26639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8" name="Google Shape;1218;p34"/>
          <p:cNvCxnSpPr>
            <a:stCxn id="1219" idx="0"/>
            <a:endCxn id="1220" idx="2"/>
          </p:cNvCxnSpPr>
          <p:nvPr/>
        </p:nvCxnSpPr>
        <p:spPr>
          <a:xfrm rot="10800000">
            <a:off x="2963633" y="33442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19" name="Google Shape;1219;p34"/>
          <p:cNvSpPr/>
          <p:nvPr/>
        </p:nvSpPr>
        <p:spPr>
          <a:xfrm>
            <a:off x="2851583" y="36124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0" name="Google Shape;1220;p34"/>
          <p:cNvSpPr/>
          <p:nvPr/>
        </p:nvSpPr>
        <p:spPr>
          <a:xfrm>
            <a:off x="2851583" y="26639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1" name="Google Shape;1221;p34"/>
          <p:cNvCxnSpPr>
            <a:stCxn id="1222" idx="0"/>
            <a:endCxn id="1223" idx="2"/>
          </p:cNvCxnSpPr>
          <p:nvPr/>
        </p:nvCxnSpPr>
        <p:spPr>
          <a:xfrm rot="10800000">
            <a:off x="3471724" y="33442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22" name="Google Shape;1222;p34"/>
          <p:cNvSpPr/>
          <p:nvPr/>
        </p:nvSpPr>
        <p:spPr>
          <a:xfrm>
            <a:off x="3359674" y="36124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3" name="Google Shape;1223;p34"/>
          <p:cNvSpPr/>
          <p:nvPr/>
        </p:nvSpPr>
        <p:spPr>
          <a:xfrm>
            <a:off x="3359674" y="26639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4" name="Google Shape;1224;p34"/>
          <p:cNvCxnSpPr/>
          <p:nvPr/>
        </p:nvCxnSpPr>
        <p:spPr>
          <a:xfrm>
            <a:off x="2076683" y="3004195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25" name="Google Shape;1225;p34"/>
          <p:cNvCxnSpPr/>
          <p:nvPr/>
        </p:nvCxnSpPr>
        <p:spPr>
          <a:xfrm>
            <a:off x="2581336" y="3014077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26" name="Google Shape;1226;p34"/>
          <p:cNvCxnSpPr/>
          <p:nvPr/>
        </p:nvCxnSpPr>
        <p:spPr>
          <a:xfrm>
            <a:off x="3084696" y="3014077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27" name="Google Shape;1227;p34"/>
          <p:cNvSpPr txBox="1"/>
          <p:nvPr/>
        </p:nvSpPr>
        <p:spPr>
          <a:xfrm>
            <a:off x="1852623" y="3809094"/>
            <a:ext cx="217500" cy="197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999" l="-9999" r="-74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28" name="Google Shape;1228;p34"/>
          <p:cNvSpPr txBox="1"/>
          <p:nvPr/>
        </p:nvSpPr>
        <p:spPr>
          <a:xfrm>
            <a:off x="2358725" y="3809094"/>
            <a:ext cx="221400" cy="197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29" name="Google Shape;1229;p34"/>
          <p:cNvSpPr txBox="1"/>
          <p:nvPr/>
        </p:nvSpPr>
        <p:spPr>
          <a:xfrm>
            <a:off x="2859343" y="3809094"/>
            <a:ext cx="221400" cy="197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30" name="Google Shape;1230;p34"/>
          <p:cNvSpPr txBox="1"/>
          <p:nvPr/>
        </p:nvSpPr>
        <p:spPr>
          <a:xfrm>
            <a:off x="3363996" y="3809094"/>
            <a:ext cx="221400" cy="197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31" name="Google Shape;1231;p34"/>
          <p:cNvSpPr txBox="1"/>
          <p:nvPr/>
        </p:nvSpPr>
        <p:spPr>
          <a:xfrm>
            <a:off x="1852623" y="2893057"/>
            <a:ext cx="223200" cy="1974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2189" l="-19509" r="-487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32" name="Google Shape;1232;p34"/>
          <p:cNvSpPr txBox="1"/>
          <p:nvPr/>
        </p:nvSpPr>
        <p:spPr>
          <a:xfrm>
            <a:off x="2358725" y="2893057"/>
            <a:ext cx="227400" cy="197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33" name="Google Shape;1233;p34"/>
          <p:cNvSpPr txBox="1"/>
          <p:nvPr/>
        </p:nvSpPr>
        <p:spPr>
          <a:xfrm>
            <a:off x="2859343" y="2893057"/>
            <a:ext cx="227400" cy="1974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34" name="Google Shape;1234;p34"/>
          <p:cNvSpPr txBox="1"/>
          <p:nvPr/>
        </p:nvSpPr>
        <p:spPr>
          <a:xfrm>
            <a:off x="3363996" y="2893057"/>
            <a:ext cx="227400" cy="1974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35" name="Google Shape;1235;p34"/>
          <p:cNvSpPr/>
          <p:nvPr/>
        </p:nvSpPr>
        <p:spPr>
          <a:xfrm>
            <a:off x="1335481" y="26639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6" name="Google Shape;1236;p34"/>
          <p:cNvCxnSpPr/>
          <p:nvPr/>
        </p:nvCxnSpPr>
        <p:spPr>
          <a:xfrm>
            <a:off x="1573323" y="3004195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37" name="Google Shape;1237;p34"/>
          <p:cNvSpPr txBox="1"/>
          <p:nvPr/>
        </p:nvSpPr>
        <p:spPr>
          <a:xfrm>
            <a:off x="1334857" y="2887992"/>
            <a:ext cx="227400" cy="1974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38" name="Google Shape;1238;p34"/>
          <p:cNvSpPr txBox="1"/>
          <p:nvPr/>
        </p:nvSpPr>
        <p:spPr>
          <a:xfrm>
            <a:off x="0" y="2644638"/>
            <a:ext cx="1041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Encoder hidden states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9" name="Google Shape;1239;p34"/>
          <p:cNvCxnSpPr/>
          <p:nvPr/>
        </p:nvCxnSpPr>
        <p:spPr>
          <a:xfrm rot="10800000">
            <a:off x="1954050" y="2382813"/>
            <a:ext cx="150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40" name="Google Shape;1240;p34"/>
          <p:cNvCxnSpPr/>
          <p:nvPr/>
        </p:nvCxnSpPr>
        <p:spPr>
          <a:xfrm rot="10800000">
            <a:off x="2458961" y="238281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41" name="Google Shape;1241;p34"/>
          <p:cNvCxnSpPr/>
          <p:nvPr/>
        </p:nvCxnSpPr>
        <p:spPr>
          <a:xfrm rot="10800000">
            <a:off x="2965606" y="2382597"/>
            <a:ext cx="0" cy="28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42" name="Google Shape;1242;p34"/>
          <p:cNvCxnSpPr/>
          <p:nvPr/>
        </p:nvCxnSpPr>
        <p:spPr>
          <a:xfrm rot="10800000">
            <a:off x="3472250" y="238281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43" name="Google Shape;1243;p34"/>
          <p:cNvCxnSpPr/>
          <p:nvPr/>
        </p:nvCxnSpPr>
        <p:spPr>
          <a:xfrm rot="10800000">
            <a:off x="3989288" y="4287871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44" name="Google Shape;1244;p34"/>
          <p:cNvCxnSpPr>
            <a:stCxn id="1245" idx="0"/>
            <a:endCxn id="1246" idx="2"/>
          </p:cNvCxnSpPr>
          <p:nvPr/>
        </p:nvCxnSpPr>
        <p:spPr>
          <a:xfrm rot="10800000">
            <a:off x="3987272" y="3339186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45" name="Google Shape;1245;p34"/>
          <p:cNvSpPr/>
          <p:nvPr/>
        </p:nvSpPr>
        <p:spPr>
          <a:xfrm>
            <a:off x="3875222" y="3607386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6" name="Google Shape;1246;p34"/>
          <p:cNvSpPr/>
          <p:nvPr/>
        </p:nvSpPr>
        <p:spPr>
          <a:xfrm>
            <a:off x="3875222" y="2658932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7" name="Google Shape;1247;p34"/>
          <p:cNvCxnSpPr/>
          <p:nvPr/>
        </p:nvCxnSpPr>
        <p:spPr>
          <a:xfrm>
            <a:off x="3600245" y="3009012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48" name="Google Shape;1248;p34"/>
          <p:cNvSpPr txBox="1"/>
          <p:nvPr/>
        </p:nvSpPr>
        <p:spPr>
          <a:xfrm>
            <a:off x="3879544" y="3804029"/>
            <a:ext cx="221400" cy="1974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4999" l="-9759" r="-97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49" name="Google Shape;1249;p34"/>
          <p:cNvSpPr txBox="1"/>
          <p:nvPr/>
        </p:nvSpPr>
        <p:spPr>
          <a:xfrm>
            <a:off x="3879544" y="2887992"/>
            <a:ext cx="227400" cy="1974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4628" l="-19049" r="-713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250" name="Google Shape;1250;p34"/>
          <p:cNvCxnSpPr/>
          <p:nvPr/>
        </p:nvCxnSpPr>
        <p:spPr>
          <a:xfrm rot="10800000">
            <a:off x="3987798" y="237774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1" name="Google Shape;1251;p34"/>
          <p:cNvCxnSpPr/>
          <p:nvPr/>
        </p:nvCxnSpPr>
        <p:spPr>
          <a:xfrm rot="10800000">
            <a:off x="4502108" y="428658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2" name="Google Shape;1252;p34"/>
          <p:cNvCxnSpPr>
            <a:stCxn id="1253" idx="0"/>
            <a:endCxn id="1254" idx="2"/>
          </p:cNvCxnSpPr>
          <p:nvPr/>
        </p:nvCxnSpPr>
        <p:spPr>
          <a:xfrm rot="10800000">
            <a:off x="4500093" y="333790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53" name="Google Shape;1253;p34"/>
          <p:cNvSpPr/>
          <p:nvPr/>
        </p:nvSpPr>
        <p:spPr>
          <a:xfrm>
            <a:off x="4388043" y="360610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4" name="Google Shape;1254;p34"/>
          <p:cNvSpPr/>
          <p:nvPr/>
        </p:nvSpPr>
        <p:spPr>
          <a:xfrm>
            <a:off x="4388043" y="265764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5" name="Google Shape;1255;p34"/>
          <p:cNvCxnSpPr/>
          <p:nvPr/>
        </p:nvCxnSpPr>
        <p:spPr>
          <a:xfrm>
            <a:off x="4113065" y="3007728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56" name="Google Shape;1256;p34"/>
          <p:cNvSpPr txBox="1"/>
          <p:nvPr/>
        </p:nvSpPr>
        <p:spPr>
          <a:xfrm>
            <a:off x="4392365" y="3802744"/>
            <a:ext cx="221400" cy="1974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2189" l="-12499" r="-9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57" name="Google Shape;1257;p34"/>
          <p:cNvSpPr txBox="1"/>
          <p:nvPr/>
        </p:nvSpPr>
        <p:spPr>
          <a:xfrm>
            <a:off x="4392365" y="2886707"/>
            <a:ext cx="227400" cy="1974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499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258" name="Google Shape;1258;p34"/>
          <p:cNvCxnSpPr/>
          <p:nvPr/>
        </p:nvCxnSpPr>
        <p:spPr>
          <a:xfrm rot="10800000">
            <a:off x="4500619" y="237646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59" name="Google Shape;1259;p34"/>
          <p:cNvSpPr txBox="1"/>
          <p:nvPr/>
        </p:nvSpPr>
        <p:spPr>
          <a:xfrm>
            <a:off x="0" y="4457488"/>
            <a:ext cx="75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Source input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0" name="Google Shape;1260;p34"/>
          <p:cNvSpPr/>
          <p:nvPr/>
        </p:nvSpPr>
        <p:spPr>
          <a:xfrm>
            <a:off x="3600250" y="2258300"/>
            <a:ext cx="1313700" cy="237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1" name="Google Shape;1261;p34"/>
          <p:cNvCxnSpPr/>
          <p:nvPr/>
        </p:nvCxnSpPr>
        <p:spPr>
          <a:xfrm>
            <a:off x="3590350" y="3008200"/>
            <a:ext cx="644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2" name="Google Shape;1262;p34"/>
          <p:cNvSpPr txBox="1"/>
          <p:nvPr/>
        </p:nvSpPr>
        <p:spPr>
          <a:xfrm>
            <a:off x="1335475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263" name="Google Shape;1263;p34"/>
          <p:cNvSpPr txBox="1"/>
          <p:nvPr/>
        </p:nvSpPr>
        <p:spPr>
          <a:xfrm>
            <a:off x="18471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264" name="Google Shape;1264;p34"/>
          <p:cNvSpPr txBox="1"/>
          <p:nvPr/>
        </p:nvSpPr>
        <p:spPr>
          <a:xfrm>
            <a:off x="2353225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265" name="Google Shape;1265;p34"/>
          <p:cNvSpPr txBox="1"/>
          <p:nvPr/>
        </p:nvSpPr>
        <p:spPr>
          <a:xfrm>
            <a:off x="285645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266" name="Google Shape;1266;p34"/>
          <p:cNvSpPr txBox="1"/>
          <p:nvPr/>
        </p:nvSpPr>
        <p:spPr>
          <a:xfrm>
            <a:off x="33680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267" name="Google Shape;1267;p34"/>
          <p:cNvSpPr txBox="1"/>
          <p:nvPr/>
        </p:nvSpPr>
        <p:spPr>
          <a:xfrm>
            <a:off x="1852625" y="36493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268" name="Google Shape;1268;p34"/>
          <p:cNvSpPr txBox="1"/>
          <p:nvPr/>
        </p:nvSpPr>
        <p:spPr>
          <a:xfrm>
            <a:off x="2355988" y="364927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269" name="Google Shape;1269;p34"/>
          <p:cNvSpPr txBox="1"/>
          <p:nvPr/>
        </p:nvSpPr>
        <p:spPr>
          <a:xfrm>
            <a:off x="2857838" y="36492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270" name="Google Shape;1270;p34"/>
          <p:cNvSpPr txBox="1"/>
          <p:nvPr/>
        </p:nvSpPr>
        <p:spPr>
          <a:xfrm>
            <a:off x="3368700" y="36493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pic>
        <p:nvPicPr>
          <p:cNvPr id="1271" name="Google Shape;1271;p3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310925" y="2590875"/>
            <a:ext cx="308850" cy="826641"/>
          </a:xfrm>
          <a:prstGeom prst="rect">
            <a:avLst/>
          </a:prstGeom>
          <a:noFill/>
          <a:ln>
            <a:noFill/>
          </a:ln>
        </p:spPr>
      </p:pic>
      <p:sp>
        <p:nvSpPr>
          <p:cNvPr id="1272" name="Google Shape;1272;p34"/>
          <p:cNvSpPr txBox="1"/>
          <p:nvPr/>
        </p:nvSpPr>
        <p:spPr>
          <a:xfrm>
            <a:off x="43951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273" name="Google Shape;1273;p34"/>
          <p:cNvSpPr txBox="1"/>
          <p:nvPr/>
        </p:nvSpPr>
        <p:spPr>
          <a:xfrm>
            <a:off x="3629100" y="2662975"/>
            <a:ext cx="6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copy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1274" name="Google Shape;1274;p3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922792" y="2271300"/>
            <a:ext cx="1821883" cy="234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5" name="Google Shape;1275;p34"/>
          <p:cNvCxnSpPr/>
          <p:nvPr/>
        </p:nvCxnSpPr>
        <p:spPr>
          <a:xfrm flipH="1" rot="10800000">
            <a:off x="4625513" y="2999850"/>
            <a:ext cx="334200" cy="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6" name="Google Shape;1276;p34"/>
          <p:cNvSpPr txBox="1"/>
          <p:nvPr/>
        </p:nvSpPr>
        <p:spPr>
          <a:xfrm>
            <a:off x="4722700" y="4574125"/>
            <a:ext cx="1364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&lt;BOS&gt;   Good 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7" name="Google Shape;1277;p34"/>
          <p:cNvSpPr/>
          <p:nvPr/>
        </p:nvSpPr>
        <p:spPr>
          <a:xfrm>
            <a:off x="6230125" y="2376475"/>
            <a:ext cx="1313700" cy="225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p34"/>
          <p:cNvSpPr/>
          <p:nvPr/>
        </p:nvSpPr>
        <p:spPr>
          <a:xfrm>
            <a:off x="5915400" y="20423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34"/>
          <p:cNvSpPr txBox="1"/>
          <p:nvPr/>
        </p:nvSpPr>
        <p:spPr>
          <a:xfrm>
            <a:off x="54726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280" name="Google Shape;1280;p34"/>
          <p:cNvSpPr txBox="1"/>
          <p:nvPr/>
        </p:nvSpPr>
        <p:spPr>
          <a:xfrm>
            <a:off x="5986913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281" name="Google Shape;1281;p34"/>
          <p:cNvSpPr txBox="1"/>
          <p:nvPr/>
        </p:nvSpPr>
        <p:spPr>
          <a:xfrm>
            <a:off x="4961263" y="36381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282" name="Google Shape;1282;p34"/>
          <p:cNvSpPr txBox="1"/>
          <p:nvPr/>
        </p:nvSpPr>
        <p:spPr>
          <a:xfrm>
            <a:off x="5467613" y="36381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283" name="Google Shape;1283;p34"/>
          <p:cNvSpPr txBox="1"/>
          <p:nvPr/>
        </p:nvSpPr>
        <p:spPr>
          <a:xfrm>
            <a:off x="5973975" y="36381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284" name="Google Shape;1284;p34"/>
          <p:cNvSpPr txBox="1"/>
          <p:nvPr/>
        </p:nvSpPr>
        <p:spPr>
          <a:xfrm>
            <a:off x="5874500" y="2008100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2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1285" name="Google Shape;1285;p34"/>
          <p:cNvSpPr txBox="1"/>
          <p:nvPr/>
        </p:nvSpPr>
        <p:spPr>
          <a:xfrm>
            <a:off x="5988125" y="19957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286" name="Google Shape;1286;p34"/>
          <p:cNvSpPr/>
          <p:nvPr/>
        </p:nvSpPr>
        <p:spPr>
          <a:xfrm>
            <a:off x="5867975" y="1464525"/>
            <a:ext cx="1041900" cy="345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34"/>
          <p:cNvSpPr/>
          <p:nvPr/>
        </p:nvSpPr>
        <p:spPr>
          <a:xfrm>
            <a:off x="5705500" y="2883775"/>
            <a:ext cx="217500" cy="19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34"/>
          <p:cNvSpPr/>
          <p:nvPr/>
        </p:nvSpPr>
        <p:spPr>
          <a:xfrm>
            <a:off x="4967050" y="2249725"/>
            <a:ext cx="221400" cy="3849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34"/>
          <p:cNvSpPr/>
          <p:nvPr/>
        </p:nvSpPr>
        <p:spPr>
          <a:xfrm>
            <a:off x="1788525" y="2011063"/>
            <a:ext cx="334200" cy="338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34"/>
          <p:cNvSpPr/>
          <p:nvPr/>
        </p:nvSpPr>
        <p:spPr>
          <a:xfrm>
            <a:off x="2305500" y="2011050"/>
            <a:ext cx="334200" cy="338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p34"/>
          <p:cNvSpPr/>
          <p:nvPr/>
        </p:nvSpPr>
        <p:spPr>
          <a:xfrm>
            <a:off x="2822475" y="2011050"/>
            <a:ext cx="334200" cy="338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34"/>
          <p:cNvSpPr/>
          <p:nvPr/>
        </p:nvSpPr>
        <p:spPr>
          <a:xfrm>
            <a:off x="3304625" y="2011050"/>
            <a:ext cx="334200" cy="338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3" name="Google Shape;1293;p34"/>
          <p:cNvCxnSpPr>
            <a:stCxn id="1288" idx="2"/>
            <a:endCxn id="1289" idx="5"/>
          </p:cNvCxnSpPr>
          <p:nvPr/>
        </p:nvCxnSpPr>
        <p:spPr>
          <a:xfrm rot="10800000">
            <a:off x="2073850" y="2300125"/>
            <a:ext cx="3003900" cy="3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4" name="Google Shape;1294;p34"/>
          <p:cNvCxnSpPr>
            <a:stCxn id="1288" idx="2"/>
            <a:endCxn id="1290" idx="5"/>
          </p:cNvCxnSpPr>
          <p:nvPr/>
        </p:nvCxnSpPr>
        <p:spPr>
          <a:xfrm rot="10800000">
            <a:off x="2590750" y="2300125"/>
            <a:ext cx="2487000" cy="3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5" name="Google Shape;1295;p34"/>
          <p:cNvCxnSpPr>
            <a:stCxn id="1288" idx="2"/>
            <a:endCxn id="1291" idx="5"/>
          </p:cNvCxnSpPr>
          <p:nvPr/>
        </p:nvCxnSpPr>
        <p:spPr>
          <a:xfrm rot="10800000">
            <a:off x="3107650" y="2300125"/>
            <a:ext cx="1970100" cy="3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6" name="Google Shape;1296;p34"/>
          <p:cNvCxnSpPr>
            <a:stCxn id="1288" idx="2"/>
            <a:endCxn id="1292" idx="5"/>
          </p:cNvCxnSpPr>
          <p:nvPr/>
        </p:nvCxnSpPr>
        <p:spPr>
          <a:xfrm rot="10800000">
            <a:off x="3589750" y="2300125"/>
            <a:ext cx="1488000" cy="3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7" name="Google Shape;1297;p34"/>
          <p:cNvSpPr txBox="1"/>
          <p:nvPr/>
        </p:nvSpPr>
        <p:spPr>
          <a:xfrm>
            <a:off x="1738525" y="1950438"/>
            <a:ext cx="48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</a:rPr>
              <a:t>ω</a:t>
            </a:r>
            <a:r>
              <a:rPr baseline="-25000" i="1" lang="en" sz="1500">
                <a:solidFill>
                  <a:schemeClr val="dk2"/>
                </a:solidFill>
              </a:rPr>
              <a:t>11</a:t>
            </a:r>
            <a:endParaRPr baseline="-25000" i="1" sz="1500">
              <a:solidFill>
                <a:schemeClr val="dk2"/>
              </a:solidFill>
            </a:endParaRPr>
          </a:p>
        </p:txBody>
      </p:sp>
      <p:sp>
        <p:nvSpPr>
          <p:cNvPr id="1298" name="Google Shape;1298;p34"/>
          <p:cNvSpPr txBox="1"/>
          <p:nvPr/>
        </p:nvSpPr>
        <p:spPr>
          <a:xfrm>
            <a:off x="2280500" y="1927950"/>
            <a:ext cx="48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</a:rPr>
              <a:t>ω</a:t>
            </a:r>
            <a:r>
              <a:rPr baseline="-25000" i="1" lang="en" sz="1500">
                <a:solidFill>
                  <a:schemeClr val="dk2"/>
                </a:solidFill>
              </a:rPr>
              <a:t>21</a:t>
            </a:r>
            <a:endParaRPr baseline="-25000" i="1" sz="1500">
              <a:solidFill>
                <a:schemeClr val="dk2"/>
              </a:solidFill>
            </a:endParaRPr>
          </a:p>
        </p:txBody>
      </p:sp>
      <p:sp>
        <p:nvSpPr>
          <p:cNvPr id="1299" name="Google Shape;1299;p34"/>
          <p:cNvSpPr txBox="1"/>
          <p:nvPr/>
        </p:nvSpPr>
        <p:spPr>
          <a:xfrm>
            <a:off x="2792550" y="1928988"/>
            <a:ext cx="48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</a:rPr>
              <a:t>ω</a:t>
            </a:r>
            <a:r>
              <a:rPr baseline="-25000" i="1" lang="en" sz="1500">
                <a:solidFill>
                  <a:schemeClr val="dk2"/>
                </a:solidFill>
              </a:rPr>
              <a:t>31</a:t>
            </a:r>
            <a:endParaRPr baseline="-25000" i="1" sz="1500">
              <a:solidFill>
                <a:schemeClr val="dk2"/>
              </a:solidFill>
            </a:endParaRPr>
          </a:p>
        </p:txBody>
      </p:sp>
      <p:sp>
        <p:nvSpPr>
          <p:cNvPr id="1300" name="Google Shape;1300;p34"/>
          <p:cNvSpPr txBox="1"/>
          <p:nvPr/>
        </p:nvSpPr>
        <p:spPr>
          <a:xfrm>
            <a:off x="3280050" y="1927950"/>
            <a:ext cx="48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</a:rPr>
              <a:t>ω</a:t>
            </a:r>
            <a:r>
              <a:rPr baseline="-25000" i="1" lang="en" sz="1500">
                <a:solidFill>
                  <a:schemeClr val="dk2"/>
                </a:solidFill>
              </a:rPr>
              <a:t>41</a:t>
            </a:r>
            <a:endParaRPr baseline="-25000" i="1" sz="1500">
              <a:solidFill>
                <a:schemeClr val="dk2"/>
              </a:solidFill>
            </a:endParaRPr>
          </a:p>
        </p:txBody>
      </p:sp>
      <p:sp>
        <p:nvSpPr>
          <p:cNvPr id="1301" name="Google Shape;1301;p34"/>
          <p:cNvSpPr txBox="1"/>
          <p:nvPr/>
        </p:nvSpPr>
        <p:spPr>
          <a:xfrm>
            <a:off x="69750" y="1244425"/>
            <a:ext cx="10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SoftMax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302" name="Google Shape;1302;p34"/>
          <p:cNvSpPr/>
          <p:nvPr/>
        </p:nvSpPr>
        <p:spPr>
          <a:xfrm rot="5400000">
            <a:off x="2582325" y="-162175"/>
            <a:ext cx="141300" cy="2223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34"/>
          <p:cNvSpPr/>
          <p:nvPr/>
        </p:nvSpPr>
        <p:spPr>
          <a:xfrm>
            <a:off x="2550225" y="146900"/>
            <a:ext cx="205500" cy="668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34"/>
          <p:cNvSpPr txBox="1"/>
          <p:nvPr/>
        </p:nvSpPr>
        <p:spPr>
          <a:xfrm>
            <a:off x="2478275" y="279075"/>
            <a:ext cx="48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2"/>
                </a:solidFill>
              </a:rPr>
              <a:t>a</a:t>
            </a:r>
            <a:r>
              <a:rPr baseline="-25000" i="1" lang="en" sz="1500">
                <a:solidFill>
                  <a:schemeClr val="dk2"/>
                </a:solidFill>
              </a:rPr>
              <a:t>1</a:t>
            </a:r>
            <a:endParaRPr baseline="-25000" i="1" sz="1500">
              <a:solidFill>
                <a:schemeClr val="dk2"/>
              </a:solidFill>
            </a:endParaRPr>
          </a:p>
        </p:txBody>
      </p:sp>
      <p:sp>
        <p:nvSpPr>
          <p:cNvPr id="1305" name="Google Shape;1305;p34"/>
          <p:cNvSpPr txBox="1"/>
          <p:nvPr/>
        </p:nvSpPr>
        <p:spPr>
          <a:xfrm>
            <a:off x="4991963" y="270212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cxnSp>
        <p:nvCxnSpPr>
          <p:cNvPr id="1306" name="Google Shape;1306;p34"/>
          <p:cNvCxnSpPr/>
          <p:nvPr/>
        </p:nvCxnSpPr>
        <p:spPr>
          <a:xfrm>
            <a:off x="1476975" y="1847125"/>
            <a:ext cx="2352000" cy="14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7" name="Google Shape;1307;p34"/>
          <p:cNvSpPr/>
          <p:nvPr/>
        </p:nvSpPr>
        <p:spPr>
          <a:xfrm>
            <a:off x="1871725" y="1554675"/>
            <a:ext cx="205500" cy="197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34"/>
          <p:cNvSpPr/>
          <p:nvPr/>
        </p:nvSpPr>
        <p:spPr>
          <a:xfrm>
            <a:off x="2359650" y="1601302"/>
            <a:ext cx="205500" cy="141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34"/>
          <p:cNvSpPr/>
          <p:nvPr/>
        </p:nvSpPr>
        <p:spPr>
          <a:xfrm>
            <a:off x="2894100" y="1120220"/>
            <a:ext cx="205500" cy="618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34"/>
          <p:cNvSpPr/>
          <p:nvPr/>
        </p:nvSpPr>
        <p:spPr>
          <a:xfrm>
            <a:off x="3364725" y="1446034"/>
            <a:ext cx="205500" cy="292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34"/>
          <p:cNvSpPr/>
          <p:nvPr/>
        </p:nvSpPr>
        <p:spPr>
          <a:xfrm>
            <a:off x="5477588" y="2249725"/>
            <a:ext cx="221400" cy="384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34"/>
          <p:cNvSpPr/>
          <p:nvPr/>
        </p:nvSpPr>
        <p:spPr>
          <a:xfrm>
            <a:off x="2920250" y="608750"/>
            <a:ext cx="2505575" cy="1949775"/>
          </a:xfrm>
          <a:custGeom>
            <a:rect b="b" l="l" r="r" t="t"/>
            <a:pathLst>
              <a:path extrusionOk="0" h="77991" w="100223">
                <a:moveTo>
                  <a:pt x="0" y="0"/>
                </a:moveTo>
                <a:cubicBezTo>
                  <a:pt x="19144" y="0"/>
                  <a:pt x="41225" y="1301"/>
                  <a:pt x="55758" y="13763"/>
                </a:cubicBezTo>
                <a:cubicBezTo>
                  <a:pt x="75525" y="30713"/>
                  <a:pt x="88578" y="54701"/>
                  <a:pt x="100223" y="7799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id="1313" name="Google Shape;1313;p3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823994" y="132325"/>
            <a:ext cx="1399305" cy="68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4" name="Google Shape;1314;p3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77673" y="2059129"/>
            <a:ext cx="1399300" cy="387921"/>
          </a:xfrm>
          <a:prstGeom prst="rect">
            <a:avLst/>
          </a:prstGeom>
          <a:noFill/>
          <a:ln>
            <a:noFill/>
          </a:ln>
        </p:spPr>
      </p:pic>
      <p:sp>
        <p:nvSpPr>
          <p:cNvPr id="1315" name="Google Shape;1315;p34"/>
          <p:cNvSpPr/>
          <p:nvPr/>
        </p:nvSpPr>
        <p:spPr>
          <a:xfrm>
            <a:off x="5915400" y="20423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34"/>
          <p:cNvSpPr txBox="1"/>
          <p:nvPr/>
        </p:nvSpPr>
        <p:spPr>
          <a:xfrm>
            <a:off x="5874500" y="2008100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2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1317" name="Google Shape;1317;p34"/>
          <p:cNvSpPr txBox="1"/>
          <p:nvPr/>
        </p:nvSpPr>
        <p:spPr>
          <a:xfrm>
            <a:off x="5988125" y="19957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318" name="Google Shape;1318;p34"/>
          <p:cNvSpPr/>
          <p:nvPr/>
        </p:nvSpPr>
        <p:spPr>
          <a:xfrm>
            <a:off x="5867975" y="1464525"/>
            <a:ext cx="1041900" cy="345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34"/>
          <p:cNvSpPr/>
          <p:nvPr/>
        </p:nvSpPr>
        <p:spPr>
          <a:xfrm>
            <a:off x="5126358" y="838514"/>
            <a:ext cx="130500" cy="447300"/>
          </a:xfrm>
          <a:prstGeom prst="rect">
            <a:avLst/>
          </a:prstGeom>
          <a:noFill/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0" name="Google Shape;1320;p34"/>
          <p:cNvSpPr/>
          <p:nvPr/>
        </p:nvSpPr>
        <p:spPr>
          <a:xfrm>
            <a:off x="5257023" y="1034469"/>
            <a:ext cx="130500" cy="251400"/>
          </a:xfrm>
          <a:prstGeom prst="rect">
            <a:avLst/>
          </a:prstGeom>
          <a:noFill/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1" name="Google Shape;1321;p34"/>
          <p:cNvSpPr/>
          <p:nvPr/>
        </p:nvSpPr>
        <p:spPr>
          <a:xfrm>
            <a:off x="5387688" y="1119347"/>
            <a:ext cx="130500" cy="166500"/>
          </a:xfrm>
          <a:prstGeom prst="rect">
            <a:avLst/>
          </a:prstGeom>
          <a:noFill/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2" name="Google Shape;1322;p34"/>
          <p:cNvSpPr/>
          <p:nvPr/>
        </p:nvSpPr>
        <p:spPr>
          <a:xfrm>
            <a:off x="5518363" y="652625"/>
            <a:ext cx="130500" cy="633300"/>
          </a:xfrm>
          <a:prstGeom prst="rect">
            <a:avLst/>
          </a:prstGeom>
          <a:noFill/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3" name="Google Shape;1323;p34"/>
          <p:cNvSpPr/>
          <p:nvPr/>
        </p:nvSpPr>
        <p:spPr>
          <a:xfrm>
            <a:off x="5649017" y="1214094"/>
            <a:ext cx="130500" cy="71700"/>
          </a:xfrm>
          <a:prstGeom prst="rect">
            <a:avLst/>
          </a:prstGeom>
          <a:noFill/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4" name="Google Shape;1324;p34"/>
          <p:cNvSpPr/>
          <p:nvPr/>
        </p:nvSpPr>
        <p:spPr>
          <a:xfrm>
            <a:off x="5779682" y="1048985"/>
            <a:ext cx="130500" cy="236700"/>
          </a:xfrm>
          <a:prstGeom prst="rect">
            <a:avLst/>
          </a:prstGeom>
          <a:noFill/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5" name="Google Shape;1325;p34"/>
          <p:cNvSpPr/>
          <p:nvPr/>
        </p:nvSpPr>
        <p:spPr>
          <a:xfrm>
            <a:off x="5910347" y="989106"/>
            <a:ext cx="130500" cy="296700"/>
          </a:xfrm>
          <a:prstGeom prst="rect">
            <a:avLst/>
          </a:prstGeom>
          <a:noFill/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6" name="Google Shape;1326;p34"/>
          <p:cNvSpPr txBox="1"/>
          <p:nvPr/>
        </p:nvSpPr>
        <p:spPr>
          <a:xfrm>
            <a:off x="4950439" y="316597"/>
            <a:ext cx="482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kitty</a:t>
            </a:r>
            <a:endParaRPr sz="1000"/>
          </a:p>
        </p:txBody>
      </p:sp>
      <p:sp>
        <p:nvSpPr>
          <p:cNvPr id="1327" name="Google Shape;1327;p34"/>
          <p:cNvSpPr txBox="1"/>
          <p:nvPr/>
        </p:nvSpPr>
        <p:spPr>
          <a:xfrm>
            <a:off x="5261563" y="96650"/>
            <a:ext cx="644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morning</a:t>
            </a:r>
            <a:endParaRPr sz="1000"/>
          </a:p>
        </p:txBody>
      </p:sp>
      <p:cxnSp>
        <p:nvCxnSpPr>
          <p:cNvPr id="1328" name="Google Shape;1328;p34"/>
          <p:cNvCxnSpPr>
            <a:stCxn id="1327" idx="2"/>
          </p:cNvCxnSpPr>
          <p:nvPr/>
        </p:nvCxnSpPr>
        <p:spPr>
          <a:xfrm>
            <a:off x="5583613" y="342950"/>
            <a:ext cx="0" cy="2553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29" name="Google Shape;1329;p34"/>
          <p:cNvSpPr txBox="1"/>
          <p:nvPr/>
        </p:nvSpPr>
        <p:spPr>
          <a:xfrm>
            <a:off x="5687211" y="463792"/>
            <a:ext cx="576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meow</a:t>
            </a:r>
            <a:endParaRPr sz="1000"/>
          </a:p>
        </p:txBody>
      </p:sp>
      <p:cxnSp>
        <p:nvCxnSpPr>
          <p:cNvPr id="1330" name="Google Shape;1330;p34"/>
          <p:cNvCxnSpPr>
            <a:stCxn id="1329" idx="2"/>
          </p:cNvCxnSpPr>
          <p:nvPr/>
        </p:nvCxnSpPr>
        <p:spPr>
          <a:xfrm>
            <a:off x="5975661" y="710092"/>
            <a:ext cx="0" cy="2553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31" name="Google Shape;1331;p34"/>
          <p:cNvCxnSpPr/>
          <p:nvPr/>
        </p:nvCxnSpPr>
        <p:spPr>
          <a:xfrm flipH="1" rot="10800000">
            <a:off x="5594225" y="1320363"/>
            <a:ext cx="1200" cy="6333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2" name="Google Shape;1332;p34"/>
          <p:cNvSpPr/>
          <p:nvPr/>
        </p:nvSpPr>
        <p:spPr>
          <a:xfrm>
            <a:off x="5427725" y="2042350"/>
            <a:ext cx="334200" cy="338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34"/>
          <p:cNvSpPr txBox="1"/>
          <p:nvPr/>
        </p:nvSpPr>
        <p:spPr>
          <a:xfrm>
            <a:off x="5415200" y="2025763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000000"/>
                </a:solidFill>
              </a:rPr>
              <a:t>fc</a:t>
            </a:r>
            <a:r>
              <a:rPr baseline="-25000" i="1" lang="en" sz="1300"/>
              <a:t>2</a:t>
            </a:r>
            <a:endParaRPr baseline="-25000" i="1" sz="1300">
              <a:solidFill>
                <a:srgbClr val="000000"/>
              </a:solidFill>
            </a:endParaRPr>
          </a:p>
        </p:txBody>
      </p:sp>
      <p:sp>
        <p:nvSpPr>
          <p:cNvPr id="1334" name="Google Shape;1334;p34"/>
          <p:cNvSpPr txBox="1"/>
          <p:nvPr/>
        </p:nvSpPr>
        <p:spPr>
          <a:xfrm>
            <a:off x="5533550" y="198812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000000"/>
                </a:solidFill>
              </a:rPr>
              <a:t>d</a:t>
            </a:r>
            <a:endParaRPr i="1" sz="1000">
              <a:solidFill>
                <a:srgbClr val="000000"/>
              </a:solidFill>
            </a:endParaRPr>
          </a:p>
        </p:txBody>
      </p:sp>
      <p:sp>
        <p:nvSpPr>
          <p:cNvPr id="1335" name="Google Shape;1335;p34"/>
          <p:cNvSpPr/>
          <p:nvPr/>
        </p:nvSpPr>
        <p:spPr>
          <a:xfrm>
            <a:off x="2920250" y="608750"/>
            <a:ext cx="2505575" cy="1949775"/>
          </a:xfrm>
          <a:custGeom>
            <a:rect b="b" l="l" r="r" t="t"/>
            <a:pathLst>
              <a:path extrusionOk="0" h="77991" w="100223">
                <a:moveTo>
                  <a:pt x="0" y="0"/>
                </a:moveTo>
                <a:cubicBezTo>
                  <a:pt x="19144" y="0"/>
                  <a:pt x="41225" y="1301"/>
                  <a:pt x="55758" y="13763"/>
                </a:cubicBezTo>
                <a:cubicBezTo>
                  <a:pt x="75525" y="30713"/>
                  <a:pt x="88578" y="54701"/>
                  <a:pt x="100223" y="7799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id="1336" name="Google Shape;1336;p34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5990044" y="2778525"/>
            <a:ext cx="2051531" cy="41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В этом видео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190025"/>
            <a:ext cx="44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Задача машинного перевода;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Архитектура Seq2Seq для решения задачи перевода и ее обучение;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Недостатки RNN-модели для решения задачи перевода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b="1" lang="en" sz="1600">
                <a:solidFill>
                  <a:schemeClr val="dk1"/>
                </a:solidFill>
              </a:rPr>
              <a:t>Механизм внимания (Attention) 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35"/>
          <p:cNvSpPr txBox="1"/>
          <p:nvPr/>
        </p:nvSpPr>
        <p:spPr>
          <a:xfrm>
            <a:off x="1601268" y="4572836"/>
            <a:ext cx="711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&lt;BOS&gt;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2" name="Google Shape;1342;p35"/>
          <p:cNvSpPr txBox="1"/>
          <p:nvPr/>
        </p:nvSpPr>
        <p:spPr>
          <a:xfrm>
            <a:off x="2082350" y="4574125"/>
            <a:ext cx="358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Guten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Morgen &lt;EOS&gt;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3" name="Google Shape;1343;p35"/>
          <p:cNvCxnSpPr>
            <a:stCxn id="1341" idx="0"/>
            <a:endCxn id="1344" idx="2"/>
          </p:cNvCxnSpPr>
          <p:nvPr/>
        </p:nvCxnSpPr>
        <p:spPr>
          <a:xfrm rot="10800000">
            <a:off x="1955568" y="4292936"/>
            <a:ext cx="150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5" name="Google Shape;1345;p35"/>
          <p:cNvCxnSpPr>
            <a:endCxn id="1346" idx="2"/>
          </p:cNvCxnSpPr>
          <p:nvPr/>
        </p:nvCxnSpPr>
        <p:spPr>
          <a:xfrm rot="10800000">
            <a:off x="2458980" y="4292851"/>
            <a:ext cx="2100" cy="28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7" name="Google Shape;1347;p35"/>
          <p:cNvCxnSpPr/>
          <p:nvPr/>
        </p:nvCxnSpPr>
        <p:spPr>
          <a:xfrm rot="10800000">
            <a:off x="2958051" y="4292725"/>
            <a:ext cx="0" cy="28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8" name="Google Shape;1348;p35"/>
          <p:cNvCxnSpPr/>
          <p:nvPr/>
        </p:nvCxnSpPr>
        <p:spPr>
          <a:xfrm rot="10800000">
            <a:off x="3473669" y="4292936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9" name="Google Shape;1349;p35"/>
          <p:cNvCxnSpPr>
            <a:stCxn id="1344" idx="0"/>
            <a:endCxn id="1350" idx="2"/>
          </p:cNvCxnSpPr>
          <p:nvPr/>
        </p:nvCxnSpPr>
        <p:spPr>
          <a:xfrm rot="10800000">
            <a:off x="1955620" y="33442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51" name="Google Shape;1351;p35"/>
          <p:cNvSpPr txBox="1"/>
          <p:nvPr/>
        </p:nvSpPr>
        <p:spPr>
          <a:xfrm>
            <a:off x="0" y="3658928"/>
            <a:ext cx="118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Source token</a:t>
            </a:r>
            <a:endParaRPr>
              <a:solidFill>
                <a:srgbClr val="B7B7B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embeddings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4" name="Google Shape;1344;p35"/>
          <p:cNvSpPr/>
          <p:nvPr/>
        </p:nvSpPr>
        <p:spPr>
          <a:xfrm>
            <a:off x="1843570" y="36124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0" name="Google Shape;1350;p35"/>
          <p:cNvSpPr/>
          <p:nvPr/>
        </p:nvSpPr>
        <p:spPr>
          <a:xfrm>
            <a:off x="1843570" y="26639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2" name="Google Shape;1352;p35"/>
          <p:cNvCxnSpPr>
            <a:stCxn id="1346" idx="0"/>
            <a:endCxn id="1353" idx="2"/>
          </p:cNvCxnSpPr>
          <p:nvPr/>
        </p:nvCxnSpPr>
        <p:spPr>
          <a:xfrm rot="10800000">
            <a:off x="2458980" y="33442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46" name="Google Shape;1346;p35"/>
          <p:cNvSpPr/>
          <p:nvPr/>
        </p:nvSpPr>
        <p:spPr>
          <a:xfrm>
            <a:off x="2346930" y="36124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3" name="Google Shape;1353;p35"/>
          <p:cNvSpPr/>
          <p:nvPr/>
        </p:nvSpPr>
        <p:spPr>
          <a:xfrm>
            <a:off x="2346930" y="26639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4" name="Google Shape;1354;p35"/>
          <p:cNvCxnSpPr>
            <a:stCxn id="1355" idx="0"/>
            <a:endCxn id="1356" idx="2"/>
          </p:cNvCxnSpPr>
          <p:nvPr/>
        </p:nvCxnSpPr>
        <p:spPr>
          <a:xfrm rot="10800000">
            <a:off x="2963633" y="33442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55" name="Google Shape;1355;p35"/>
          <p:cNvSpPr/>
          <p:nvPr/>
        </p:nvSpPr>
        <p:spPr>
          <a:xfrm>
            <a:off x="2851583" y="36124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6" name="Google Shape;1356;p35"/>
          <p:cNvSpPr/>
          <p:nvPr/>
        </p:nvSpPr>
        <p:spPr>
          <a:xfrm>
            <a:off x="2851583" y="26639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7" name="Google Shape;1357;p35"/>
          <p:cNvCxnSpPr>
            <a:stCxn id="1358" idx="0"/>
            <a:endCxn id="1359" idx="2"/>
          </p:cNvCxnSpPr>
          <p:nvPr/>
        </p:nvCxnSpPr>
        <p:spPr>
          <a:xfrm rot="10800000">
            <a:off x="3471724" y="33442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58" name="Google Shape;1358;p35"/>
          <p:cNvSpPr/>
          <p:nvPr/>
        </p:nvSpPr>
        <p:spPr>
          <a:xfrm>
            <a:off x="3359674" y="36124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9" name="Google Shape;1359;p35"/>
          <p:cNvSpPr/>
          <p:nvPr/>
        </p:nvSpPr>
        <p:spPr>
          <a:xfrm>
            <a:off x="3359674" y="26639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0" name="Google Shape;1360;p35"/>
          <p:cNvCxnSpPr/>
          <p:nvPr/>
        </p:nvCxnSpPr>
        <p:spPr>
          <a:xfrm>
            <a:off x="2076683" y="3004195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61" name="Google Shape;1361;p35"/>
          <p:cNvCxnSpPr/>
          <p:nvPr/>
        </p:nvCxnSpPr>
        <p:spPr>
          <a:xfrm>
            <a:off x="2581336" y="3014077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62" name="Google Shape;1362;p35"/>
          <p:cNvCxnSpPr/>
          <p:nvPr/>
        </p:nvCxnSpPr>
        <p:spPr>
          <a:xfrm>
            <a:off x="3084696" y="3014077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63" name="Google Shape;1363;p35"/>
          <p:cNvSpPr txBox="1"/>
          <p:nvPr/>
        </p:nvSpPr>
        <p:spPr>
          <a:xfrm>
            <a:off x="1852623" y="3809094"/>
            <a:ext cx="217500" cy="197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999" l="-9999" r="-74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64" name="Google Shape;1364;p35"/>
          <p:cNvSpPr txBox="1"/>
          <p:nvPr/>
        </p:nvSpPr>
        <p:spPr>
          <a:xfrm>
            <a:off x="2358725" y="3809094"/>
            <a:ext cx="221400" cy="197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65" name="Google Shape;1365;p35"/>
          <p:cNvSpPr txBox="1"/>
          <p:nvPr/>
        </p:nvSpPr>
        <p:spPr>
          <a:xfrm>
            <a:off x="2859343" y="3809094"/>
            <a:ext cx="221400" cy="197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66" name="Google Shape;1366;p35"/>
          <p:cNvSpPr txBox="1"/>
          <p:nvPr/>
        </p:nvSpPr>
        <p:spPr>
          <a:xfrm>
            <a:off x="3363996" y="3809094"/>
            <a:ext cx="221400" cy="197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67" name="Google Shape;1367;p35"/>
          <p:cNvSpPr txBox="1"/>
          <p:nvPr/>
        </p:nvSpPr>
        <p:spPr>
          <a:xfrm>
            <a:off x="1852623" y="2893057"/>
            <a:ext cx="223200" cy="1974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2189" l="-19509" r="-487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68" name="Google Shape;1368;p35"/>
          <p:cNvSpPr txBox="1"/>
          <p:nvPr/>
        </p:nvSpPr>
        <p:spPr>
          <a:xfrm>
            <a:off x="2358725" y="2893057"/>
            <a:ext cx="227400" cy="197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69" name="Google Shape;1369;p35"/>
          <p:cNvSpPr txBox="1"/>
          <p:nvPr/>
        </p:nvSpPr>
        <p:spPr>
          <a:xfrm>
            <a:off x="2859343" y="2893057"/>
            <a:ext cx="227400" cy="1974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70" name="Google Shape;1370;p35"/>
          <p:cNvSpPr txBox="1"/>
          <p:nvPr/>
        </p:nvSpPr>
        <p:spPr>
          <a:xfrm>
            <a:off x="3363996" y="2893057"/>
            <a:ext cx="227400" cy="1974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71" name="Google Shape;1371;p35"/>
          <p:cNvSpPr/>
          <p:nvPr/>
        </p:nvSpPr>
        <p:spPr>
          <a:xfrm>
            <a:off x="1335481" y="26639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2" name="Google Shape;1372;p35"/>
          <p:cNvCxnSpPr/>
          <p:nvPr/>
        </p:nvCxnSpPr>
        <p:spPr>
          <a:xfrm>
            <a:off x="1573323" y="3004195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73" name="Google Shape;1373;p35"/>
          <p:cNvSpPr txBox="1"/>
          <p:nvPr/>
        </p:nvSpPr>
        <p:spPr>
          <a:xfrm>
            <a:off x="1334857" y="2887992"/>
            <a:ext cx="227400" cy="1974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74" name="Google Shape;1374;p35"/>
          <p:cNvSpPr txBox="1"/>
          <p:nvPr/>
        </p:nvSpPr>
        <p:spPr>
          <a:xfrm>
            <a:off x="0" y="2644638"/>
            <a:ext cx="1041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Encoder hidden states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5" name="Google Shape;1375;p35"/>
          <p:cNvCxnSpPr/>
          <p:nvPr/>
        </p:nvCxnSpPr>
        <p:spPr>
          <a:xfrm rot="10800000">
            <a:off x="1954050" y="2382813"/>
            <a:ext cx="150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76" name="Google Shape;1376;p35"/>
          <p:cNvCxnSpPr/>
          <p:nvPr/>
        </p:nvCxnSpPr>
        <p:spPr>
          <a:xfrm rot="10800000">
            <a:off x="2458961" y="238281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77" name="Google Shape;1377;p35"/>
          <p:cNvCxnSpPr/>
          <p:nvPr/>
        </p:nvCxnSpPr>
        <p:spPr>
          <a:xfrm rot="10800000">
            <a:off x="2965606" y="2382597"/>
            <a:ext cx="0" cy="28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78" name="Google Shape;1378;p35"/>
          <p:cNvCxnSpPr/>
          <p:nvPr/>
        </p:nvCxnSpPr>
        <p:spPr>
          <a:xfrm rot="10800000">
            <a:off x="3472250" y="238281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79" name="Google Shape;1379;p35"/>
          <p:cNvCxnSpPr/>
          <p:nvPr/>
        </p:nvCxnSpPr>
        <p:spPr>
          <a:xfrm rot="10800000">
            <a:off x="3989288" y="4287871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80" name="Google Shape;1380;p35"/>
          <p:cNvCxnSpPr>
            <a:stCxn id="1381" idx="0"/>
            <a:endCxn id="1382" idx="2"/>
          </p:cNvCxnSpPr>
          <p:nvPr/>
        </p:nvCxnSpPr>
        <p:spPr>
          <a:xfrm rot="10800000">
            <a:off x="3987272" y="3339186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81" name="Google Shape;1381;p35"/>
          <p:cNvSpPr/>
          <p:nvPr/>
        </p:nvSpPr>
        <p:spPr>
          <a:xfrm>
            <a:off x="3875222" y="3607386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2" name="Google Shape;1382;p35"/>
          <p:cNvSpPr/>
          <p:nvPr/>
        </p:nvSpPr>
        <p:spPr>
          <a:xfrm>
            <a:off x="3875222" y="2658932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3" name="Google Shape;1383;p35"/>
          <p:cNvCxnSpPr/>
          <p:nvPr/>
        </p:nvCxnSpPr>
        <p:spPr>
          <a:xfrm>
            <a:off x="3600245" y="3009012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84" name="Google Shape;1384;p35"/>
          <p:cNvSpPr txBox="1"/>
          <p:nvPr/>
        </p:nvSpPr>
        <p:spPr>
          <a:xfrm>
            <a:off x="3879544" y="3804029"/>
            <a:ext cx="221400" cy="1974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4999" l="-9759" r="-97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85" name="Google Shape;1385;p35"/>
          <p:cNvSpPr txBox="1"/>
          <p:nvPr/>
        </p:nvSpPr>
        <p:spPr>
          <a:xfrm>
            <a:off x="3879544" y="2887992"/>
            <a:ext cx="227400" cy="1974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4628" l="-19049" r="-713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386" name="Google Shape;1386;p35"/>
          <p:cNvCxnSpPr/>
          <p:nvPr/>
        </p:nvCxnSpPr>
        <p:spPr>
          <a:xfrm rot="10800000">
            <a:off x="3987798" y="237774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87" name="Google Shape;1387;p35"/>
          <p:cNvCxnSpPr/>
          <p:nvPr/>
        </p:nvCxnSpPr>
        <p:spPr>
          <a:xfrm rot="10800000">
            <a:off x="4502108" y="428658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88" name="Google Shape;1388;p35"/>
          <p:cNvCxnSpPr>
            <a:stCxn id="1389" idx="0"/>
            <a:endCxn id="1390" idx="2"/>
          </p:cNvCxnSpPr>
          <p:nvPr/>
        </p:nvCxnSpPr>
        <p:spPr>
          <a:xfrm rot="10800000">
            <a:off x="4500093" y="333790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89" name="Google Shape;1389;p35"/>
          <p:cNvSpPr/>
          <p:nvPr/>
        </p:nvSpPr>
        <p:spPr>
          <a:xfrm>
            <a:off x="4388043" y="360610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0" name="Google Shape;1390;p35"/>
          <p:cNvSpPr/>
          <p:nvPr/>
        </p:nvSpPr>
        <p:spPr>
          <a:xfrm>
            <a:off x="4388043" y="265764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91" name="Google Shape;1391;p35"/>
          <p:cNvCxnSpPr/>
          <p:nvPr/>
        </p:nvCxnSpPr>
        <p:spPr>
          <a:xfrm>
            <a:off x="4113065" y="3007728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92" name="Google Shape;1392;p35"/>
          <p:cNvSpPr txBox="1"/>
          <p:nvPr/>
        </p:nvSpPr>
        <p:spPr>
          <a:xfrm>
            <a:off x="4392365" y="3802744"/>
            <a:ext cx="221400" cy="1974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2189" l="-12499" r="-9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93" name="Google Shape;1393;p35"/>
          <p:cNvSpPr txBox="1"/>
          <p:nvPr/>
        </p:nvSpPr>
        <p:spPr>
          <a:xfrm>
            <a:off x="4392365" y="2886707"/>
            <a:ext cx="227400" cy="1974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499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394" name="Google Shape;1394;p35"/>
          <p:cNvCxnSpPr/>
          <p:nvPr/>
        </p:nvCxnSpPr>
        <p:spPr>
          <a:xfrm rot="10800000">
            <a:off x="4500619" y="237646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95" name="Google Shape;1395;p35"/>
          <p:cNvSpPr txBox="1"/>
          <p:nvPr/>
        </p:nvSpPr>
        <p:spPr>
          <a:xfrm>
            <a:off x="0" y="4457488"/>
            <a:ext cx="75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Source input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6" name="Google Shape;1396;p35"/>
          <p:cNvSpPr/>
          <p:nvPr/>
        </p:nvSpPr>
        <p:spPr>
          <a:xfrm>
            <a:off x="3600250" y="2258300"/>
            <a:ext cx="1313700" cy="237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7" name="Google Shape;1397;p35"/>
          <p:cNvCxnSpPr/>
          <p:nvPr/>
        </p:nvCxnSpPr>
        <p:spPr>
          <a:xfrm>
            <a:off x="3590350" y="3008200"/>
            <a:ext cx="644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8" name="Google Shape;1398;p35"/>
          <p:cNvSpPr txBox="1"/>
          <p:nvPr/>
        </p:nvSpPr>
        <p:spPr>
          <a:xfrm>
            <a:off x="1335475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399" name="Google Shape;1399;p35"/>
          <p:cNvSpPr txBox="1"/>
          <p:nvPr/>
        </p:nvSpPr>
        <p:spPr>
          <a:xfrm>
            <a:off x="18471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400" name="Google Shape;1400;p35"/>
          <p:cNvSpPr txBox="1"/>
          <p:nvPr/>
        </p:nvSpPr>
        <p:spPr>
          <a:xfrm>
            <a:off x="2353225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401" name="Google Shape;1401;p35"/>
          <p:cNvSpPr txBox="1"/>
          <p:nvPr/>
        </p:nvSpPr>
        <p:spPr>
          <a:xfrm>
            <a:off x="285645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402" name="Google Shape;1402;p35"/>
          <p:cNvSpPr txBox="1"/>
          <p:nvPr/>
        </p:nvSpPr>
        <p:spPr>
          <a:xfrm>
            <a:off x="33680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403" name="Google Shape;1403;p35"/>
          <p:cNvSpPr txBox="1"/>
          <p:nvPr/>
        </p:nvSpPr>
        <p:spPr>
          <a:xfrm>
            <a:off x="1852625" y="36493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404" name="Google Shape;1404;p35"/>
          <p:cNvSpPr txBox="1"/>
          <p:nvPr/>
        </p:nvSpPr>
        <p:spPr>
          <a:xfrm>
            <a:off x="2355988" y="364927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405" name="Google Shape;1405;p35"/>
          <p:cNvSpPr txBox="1"/>
          <p:nvPr/>
        </p:nvSpPr>
        <p:spPr>
          <a:xfrm>
            <a:off x="2857838" y="36492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406" name="Google Shape;1406;p35"/>
          <p:cNvSpPr txBox="1"/>
          <p:nvPr/>
        </p:nvSpPr>
        <p:spPr>
          <a:xfrm>
            <a:off x="3368700" y="36493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pic>
        <p:nvPicPr>
          <p:cNvPr id="1407" name="Google Shape;1407;p3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310925" y="2590875"/>
            <a:ext cx="308850" cy="826641"/>
          </a:xfrm>
          <a:prstGeom prst="rect">
            <a:avLst/>
          </a:prstGeom>
          <a:noFill/>
          <a:ln>
            <a:noFill/>
          </a:ln>
        </p:spPr>
      </p:pic>
      <p:sp>
        <p:nvSpPr>
          <p:cNvPr id="1408" name="Google Shape;1408;p35"/>
          <p:cNvSpPr txBox="1"/>
          <p:nvPr/>
        </p:nvSpPr>
        <p:spPr>
          <a:xfrm>
            <a:off x="43951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409" name="Google Shape;1409;p35"/>
          <p:cNvSpPr txBox="1"/>
          <p:nvPr/>
        </p:nvSpPr>
        <p:spPr>
          <a:xfrm>
            <a:off x="3629100" y="2662975"/>
            <a:ext cx="6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copy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1410" name="Google Shape;1410;p3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922792" y="2271300"/>
            <a:ext cx="1821883" cy="234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1" name="Google Shape;1411;p35"/>
          <p:cNvCxnSpPr/>
          <p:nvPr/>
        </p:nvCxnSpPr>
        <p:spPr>
          <a:xfrm flipH="1" rot="10800000">
            <a:off x="4625513" y="2999850"/>
            <a:ext cx="334200" cy="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2" name="Google Shape;1412;p35"/>
          <p:cNvSpPr txBox="1"/>
          <p:nvPr/>
        </p:nvSpPr>
        <p:spPr>
          <a:xfrm>
            <a:off x="4722700" y="4574125"/>
            <a:ext cx="222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&lt;BOS&gt;   Good  morning   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3" name="Google Shape;1413;p35"/>
          <p:cNvSpPr/>
          <p:nvPr/>
        </p:nvSpPr>
        <p:spPr>
          <a:xfrm>
            <a:off x="6230125" y="2376475"/>
            <a:ext cx="1313700" cy="225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35"/>
          <p:cNvSpPr/>
          <p:nvPr/>
        </p:nvSpPr>
        <p:spPr>
          <a:xfrm>
            <a:off x="5915400" y="20423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35"/>
          <p:cNvSpPr txBox="1"/>
          <p:nvPr/>
        </p:nvSpPr>
        <p:spPr>
          <a:xfrm>
            <a:off x="54726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416" name="Google Shape;1416;p35"/>
          <p:cNvSpPr txBox="1"/>
          <p:nvPr/>
        </p:nvSpPr>
        <p:spPr>
          <a:xfrm>
            <a:off x="5990038" y="268217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417" name="Google Shape;1417;p35"/>
          <p:cNvSpPr txBox="1"/>
          <p:nvPr/>
        </p:nvSpPr>
        <p:spPr>
          <a:xfrm>
            <a:off x="4961263" y="36381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418" name="Google Shape;1418;p35"/>
          <p:cNvSpPr txBox="1"/>
          <p:nvPr/>
        </p:nvSpPr>
        <p:spPr>
          <a:xfrm>
            <a:off x="5467613" y="36381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419" name="Google Shape;1419;p35"/>
          <p:cNvSpPr txBox="1"/>
          <p:nvPr/>
        </p:nvSpPr>
        <p:spPr>
          <a:xfrm>
            <a:off x="5973975" y="36381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420" name="Google Shape;1420;p35"/>
          <p:cNvSpPr txBox="1"/>
          <p:nvPr/>
        </p:nvSpPr>
        <p:spPr>
          <a:xfrm>
            <a:off x="5874500" y="2008100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3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1421" name="Google Shape;1421;p35"/>
          <p:cNvSpPr txBox="1"/>
          <p:nvPr/>
        </p:nvSpPr>
        <p:spPr>
          <a:xfrm>
            <a:off x="5988125" y="19957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422" name="Google Shape;1422;p35"/>
          <p:cNvSpPr/>
          <p:nvPr/>
        </p:nvSpPr>
        <p:spPr>
          <a:xfrm>
            <a:off x="4967050" y="2249725"/>
            <a:ext cx="221400" cy="3849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35"/>
          <p:cNvSpPr/>
          <p:nvPr/>
        </p:nvSpPr>
        <p:spPr>
          <a:xfrm>
            <a:off x="1788525" y="2011063"/>
            <a:ext cx="334200" cy="338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35"/>
          <p:cNvSpPr/>
          <p:nvPr/>
        </p:nvSpPr>
        <p:spPr>
          <a:xfrm>
            <a:off x="2305500" y="2011050"/>
            <a:ext cx="334200" cy="338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35"/>
          <p:cNvSpPr/>
          <p:nvPr/>
        </p:nvSpPr>
        <p:spPr>
          <a:xfrm>
            <a:off x="2822475" y="2011050"/>
            <a:ext cx="334200" cy="338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35"/>
          <p:cNvSpPr/>
          <p:nvPr/>
        </p:nvSpPr>
        <p:spPr>
          <a:xfrm>
            <a:off x="3304625" y="2011050"/>
            <a:ext cx="334200" cy="338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35"/>
          <p:cNvSpPr txBox="1"/>
          <p:nvPr/>
        </p:nvSpPr>
        <p:spPr>
          <a:xfrm>
            <a:off x="1738525" y="1950438"/>
            <a:ext cx="48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</a:rPr>
              <a:t>ω</a:t>
            </a:r>
            <a:r>
              <a:rPr baseline="-25000" i="1" lang="en" sz="1500">
                <a:solidFill>
                  <a:schemeClr val="dk2"/>
                </a:solidFill>
              </a:rPr>
              <a:t>12</a:t>
            </a:r>
            <a:endParaRPr baseline="-25000" i="1" sz="1500">
              <a:solidFill>
                <a:schemeClr val="dk2"/>
              </a:solidFill>
            </a:endParaRPr>
          </a:p>
        </p:txBody>
      </p:sp>
      <p:sp>
        <p:nvSpPr>
          <p:cNvPr id="1428" name="Google Shape;1428;p35"/>
          <p:cNvSpPr txBox="1"/>
          <p:nvPr/>
        </p:nvSpPr>
        <p:spPr>
          <a:xfrm>
            <a:off x="2280500" y="1927950"/>
            <a:ext cx="48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</a:rPr>
              <a:t>ω</a:t>
            </a:r>
            <a:r>
              <a:rPr baseline="-25000" i="1" lang="en" sz="1500">
                <a:solidFill>
                  <a:schemeClr val="dk2"/>
                </a:solidFill>
              </a:rPr>
              <a:t>2</a:t>
            </a:r>
            <a:r>
              <a:rPr baseline="-25000" i="1" lang="en" sz="1500">
                <a:solidFill>
                  <a:schemeClr val="dk2"/>
                </a:solidFill>
              </a:rPr>
              <a:t>2</a:t>
            </a:r>
            <a:endParaRPr baseline="-25000" i="1" sz="1500">
              <a:solidFill>
                <a:schemeClr val="dk2"/>
              </a:solidFill>
            </a:endParaRPr>
          </a:p>
        </p:txBody>
      </p:sp>
      <p:sp>
        <p:nvSpPr>
          <p:cNvPr id="1429" name="Google Shape;1429;p35"/>
          <p:cNvSpPr txBox="1"/>
          <p:nvPr/>
        </p:nvSpPr>
        <p:spPr>
          <a:xfrm>
            <a:off x="2792550" y="1928988"/>
            <a:ext cx="48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</a:rPr>
              <a:t>ω</a:t>
            </a:r>
            <a:r>
              <a:rPr baseline="-25000" i="1" lang="en" sz="1500">
                <a:solidFill>
                  <a:schemeClr val="dk2"/>
                </a:solidFill>
              </a:rPr>
              <a:t>32</a:t>
            </a:r>
            <a:endParaRPr baseline="-25000" i="1" sz="1500">
              <a:solidFill>
                <a:schemeClr val="dk2"/>
              </a:solidFill>
            </a:endParaRPr>
          </a:p>
        </p:txBody>
      </p:sp>
      <p:sp>
        <p:nvSpPr>
          <p:cNvPr id="1430" name="Google Shape;1430;p35"/>
          <p:cNvSpPr txBox="1"/>
          <p:nvPr/>
        </p:nvSpPr>
        <p:spPr>
          <a:xfrm>
            <a:off x="3280050" y="1927950"/>
            <a:ext cx="48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</a:rPr>
              <a:t>ω</a:t>
            </a:r>
            <a:r>
              <a:rPr baseline="-25000" i="1" lang="en" sz="1500">
                <a:solidFill>
                  <a:schemeClr val="dk2"/>
                </a:solidFill>
              </a:rPr>
              <a:t>42</a:t>
            </a:r>
            <a:endParaRPr baseline="-25000" i="1" sz="1500">
              <a:solidFill>
                <a:schemeClr val="dk2"/>
              </a:solidFill>
            </a:endParaRPr>
          </a:p>
        </p:txBody>
      </p:sp>
      <p:sp>
        <p:nvSpPr>
          <p:cNvPr id="1431" name="Google Shape;1431;p35"/>
          <p:cNvSpPr txBox="1"/>
          <p:nvPr/>
        </p:nvSpPr>
        <p:spPr>
          <a:xfrm>
            <a:off x="69750" y="1244425"/>
            <a:ext cx="10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SoftMax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432" name="Google Shape;1432;p35"/>
          <p:cNvSpPr/>
          <p:nvPr/>
        </p:nvSpPr>
        <p:spPr>
          <a:xfrm rot="5400000">
            <a:off x="2582325" y="-162175"/>
            <a:ext cx="141300" cy="2223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35"/>
          <p:cNvSpPr/>
          <p:nvPr/>
        </p:nvSpPr>
        <p:spPr>
          <a:xfrm>
            <a:off x="2550225" y="146900"/>
            <a:ext cx="205500" cy="668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35"/>
          <p:cNvSpPr txBox="1"/>
          <p:nvPr/>
        </p:nvSpPr>
        <p:spPr>
          <a:xfrm>
            <a:off x="2478275" y="279075"/>
            <a:ext cx="48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2"/>
                </a:solidFill>
              </a:rPr>
              <a:t>a</a:t>
            </a:r>
            <a:r>
              <a:rPr baseline="-25000" i="1" lang="en" sz="1500">
                <a:solidFill>
                  <a:schemeClr val="dk2"/>
                </a:solidFill>
              </a:rPr>
              <a:t>2</a:t>
            </a:r>
            <a:endParaRPr baseline="-25000" i="1" sz="1500">
              <a:solidFill>
                <a:schemeClr val="dk2"/>
              </a:solidFill>
            </a:endParaRPr>
          </a:p>
        </p:txBody>
      </p:sp>
      <p:sp>
        <p:nvSpPr>
          <p:cNvPr id="1435" name="Google Shape;1435;p35"/>
          <p:cNvSpPr txBox="1"/>
          <p:nvPr/>
        </p:nvSpPr>
        <p:spPr>
          <a:xfrm>
            <a:off x="4991963" y="270212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cxnSp>
        <p:nvCxnSpPr>
          <p:cNvPr id="1436" name="Google Shape;1436;p35"/>
          <p:cNvCxnSpPr/>
          <p:nvPr/>
        </p:nvCxnSpPr>
        <p:spPr>
          <a:xfrm>
            <a:off x="1476975" y="1847125"/>
            <a:ext cx="2352000" cy="14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7" name="Google Shape;1437;p35"/>
          <p:cNvSpPr/>
          <p:nvPr/>
        </p:nvSpPr>
        <p:spPr>
          <a:xfrm>
            <a:off x="1871725" y="1644625"/>
            <a:ext cx="205500" cy="107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35"/>
          <p:cNvSpPr/>
          <p:nvPr/>
        </p:nvSpPr>
        <p:spPr>
          <a:xfrm>
            <a:off x="2359650" y="1601302"/>
            <a:ext cx="205500" cy="141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35"/>
          <p:cNvSpPr/>
          <p:nvPr/>
        </p:nvSpPr>
        <p:spPr>
          <a:xfrm>
            <a:off x="2894100" y="1215324"/>
            <a:ext cx="205500" cy="5232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35"/>
          <p:cNvSpPr/>
          <p:nvPr/>
        </p:nvSpPr>
        <p:spPr>
          <a:xfrm>
            <a:off x="3364725" y="1120214"/>
            <a:ext cx="205500" cy="6183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35"/>
          <p:cNvSpPr/>
          <p:nvPr/>
        </p:nvSpPr>
        <p:spPr>
          <a:xfrm>
            <a:off x="5477588" y="2249725"/>
            <a:ext cx="221400" cy="384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2" name="Google Shape;1442;p35"/>
          <p:cNvCxnSpPr>
            <a:stCxn id="1441" idx="2"/>
            <a:endCxn id="1429" idx="2"/>
          </p:cNvCxnSpPr>
          <p:nvPr/>
        </p:nvCxnSpPr>
        <p:spPr>
          <a:xfrm rot="10800000">
            <a:off x="3035288" y="2344525"/>
            <a:ext cx="2553000" cy="29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3" name="Google Shape;1443;p35"/>
          <p:cNvCxnSpPr>
            <a:stCxn id="1441" idx="2"/>
            <a:endCxn id="1430" idx="2"/>
          </p:cNvCxnSpPr>
          <p:nvPr/>
        </p:nvCxnSpPr>
        <p:spPr>
          <a:xfrm rot="10800000">
            <a:off x="3522788" y="2343325"/>
            <a:ext cx="2065500" cy="29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4" name="Google Shape;1444;p35"/>
          <p:cNvCxnSpPr>
            <a:stCxn id="1441" idx="2"/>
            <a:endCxn id="1428" idx="2"/>
          </p:cNvCxnSpPr>
          <p:nvPr/>
        </p:nvCxnSpPr>
        <p:spPr>
          <a:xfrm rot="10800000">
            <a:off x="2523188" y="2343325"/>
            <a:ext cx="3065100" cy="29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5" name="Google Shape;1445;p35"/>
          <p:cNvCxnSpPr>
            <a:stCxn id="1441" idx="2"/>
            <a:endCxn id="1427" idx="2"/>
          </p:cNvCxnSpPr>
          <p:nvPr/>
        </p:nvCxnSpPr>
        <p:spPr>
          <a:xfrm rot="10800000">
            <a:off x="1981088" y="2365825"/>
            <a:ext cx="3607200" cy="2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6" name="Google Shape;1446;p35"/>
          <p:cNvSpPr/>
          <p:nvPr/>
        </p:nvSpPr>
        <p:spPr>
          <a:xfrm>
            <a:off x="5578806" y="1136776"/>
            <a:ext cx="130500" cy="129000"/>
          </a:xfrm>
          <a:prstGeom prst="rect">
            <a:avLst/>
          </a:prstGeom>
          <a:noFill/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7" name="Google Shape;1447;p35"/>
          <p:cNvSpPr/>
          <p:nvPr/>
        </p:nvSpPr>
        <p:spPr>
          <a:xfrm>
            <a:off x="5709470" y="818614"/>
            <a:ext cx="130500" cy="447300"/>
          </a:xfrm>
          <a:prstGeom prst="rect">
            <a:avLst/>
          </a:prstGeom>
          <a:noFill/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8" name="Google Shape;1448;p35"/>
          <p:cNvSpPr/>
          <p:nvPr/>
        </p:nvSpPr>
        <p:spPr>
          <a:xfrm>
            <a:off x="5840135" y="1014569"/>
            <a:ext cx="130500" cy="251400"/>
          </a:xfrm>
          <a:prstGeom prst="rect">
            <a:avLst/>
          </a:prstGeom>
          <a:noFill/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9" name="Google Shape;1449;p35"/>
          <p:cNvSpPr/>
          <p:nvPr/>
        </p:nvSpPr>
        <p:spPr>
          <a:xfrm>
            <a:off x="5970800" y="1099447"/>
            <a:ext cx="130500" cy="166500"/>
          </a:xfrm>
          <a:prstGeom prst="rect">
            <a:avLst/>
          </a:prstGeom>
          <a:noFill/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0" name="Google Shape;1450;p35"/>
          <p:cNvSpPr/>
          <p:nvPr/>
        </p:nvSpPr>
        <p:spPr>
          <a:xfrm>
            <a:off x="6101475" y="632725"/>
            <a:ext cx="130500" cy="633300"/>
          </a:xfrm>
          <a:prstGeom prst="rect">
            <a:avLst/>
          </a:prstGeom>
          <a:noFill/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1" name="Google Shape;1451;p35"/>
          <p:cNvSpPr/>
          <p:nvPr/>
        </p:nvSpPr>
        <p:spPr>
          <a:xfrm>
            <a:off x="6232130" y="1194194"/>
            <a:ext cx="130500" cy="71700"/>
          </a:xfrm>
          <a:prstGeom prst="rect">
            <a:avLst/>
          </a:prstGeom>
          <a:noFill/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2" name="Google Shape;1452;p35"/>
          <p:cNvSpPr/>
          <p:nvPr/>
        </p:nvSpPr>
        <p:spPr>
          <a:xfrm>
            <a:off x="6362794" y="1029085"/>
            <a:ext cx="130500" cy="236700"/>
          </a:xfrm>
          <a:prstGeom prst="rect">
            <a:avLst/>
          </a:prstGeom>
          <a:noFill/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3" name="Google Shape;1453;p35"/>
          <p:cNvSpPr/>
          <p:nvPr/>
        </p:nvSpPr>
        <p:spPr>
          <a:xfrm>
            <a:off x="6493459" y="969206"/>
            <a:ext cx="130500" cy="296700"/>
          </a:xfrm>
          <a:prstGeom prst="rect">
            <a:avLst/>
          </a:prstGeom>
          <a:noFill/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4" name="Google Shape;1454;p35"/>
          <p:cNvSpPr txBox="1"/>
          <p:nvPr/>
        </p:nvSpPr>
        <p:spPr>
          <a:xfrm>
            <a:off x="5533551" y="296697"/>
            <a:ext cx="4824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tired</a:t>
            </a:r>
            <a:endParaRPr sz="1000"/>
          </a:p>
        </p:txBody>
      </p:sp>
      <p:cxnSp>
        <p:nvCxnSpPr>
          <p:cNvPr id="1455" name="Google Shape;1455;p35"/>
          <p:cNvCxnSpPr>
            <a:stCxn id="1454" idx="2"/>
          </p:cNvCxnSpPr>
          <p:nvPr/>
        </p:nvCxnSpPr>
        <p:spPr>
          <a:xfrm>
            <a:off x="5774751" y="542997"/>
            <a:ext cx="0" cy="2553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56" name="Google Shape;1456;p35"/>
          <p:cNvSpPr txBox="1"/>
          <p:nvPr/>
        </p:nvSpPr>
        <p:spPr>
          <a:xfrm>
            <a:off x="5844676" y="76750"/>
            <a:ext cx="644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&lt;EOS&gt;</a:t>
            </a:r>
            <a:endParaRPr sz="1000"/>
          </a:p>
        </p:txBody>
      </p:sp>
      <p:cxnSp>
        <p:nvCxnSpPr>
          <p:cNvPr id="1457" name="Google Shape;1457;p35"/>
          <p:cNvCxnSpPr>
            <a:stCxn id="1456" idx="2"/>
          </p:cNvCxnSpPr>
          <p:nvPr/>
        </p:nvCxnSpPr>
        <p:spPr>
          <a:xfrm>
            <a:off x="6166726" y="323050"/>
            <a:ext cx="0" cy="2553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58" name="Google Shape;1458;p35"/>
          <p:cNvSpPr txBox="1"/>
          <p:nvPr/>
        </p:nvSpPr>
        <p:spPr>
          <a:xfrm>
            <a:off x="6270324" y="443892"/>
            <a:ext cx="576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happy</a:t>
            </a:r>
            <a:endParaRPr sz="1000"/>
          </a:p>
        </p:txBody>
      </p:sp>
      <p:cxnSp>
        <p:nvCxnSpPr>
          <p:cNvPr id="1459" name="Google Shape;1459;p35"/>
          <p:cNvCxnSpPr>
            <a:stCxn id="1458" idx="2"/>
          </p:cNvCxnSpPr>
          <p:nvPr/>
        </p:nvCxnSpPr>
        <p:spPr>
          <a:xfrm>
            <a:off x="6558774" y="690192"/>
            <a:ext cx="0" cy="2553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60" name="Google Shape;1460;p35"/>
          <p:cNvCxnSpPr/>
          <p:nvPr/>
        </p:nvCxnSpPr>
        <p:spPr>
          <a:xfrm flipH="1" rot="10800000">
            <a:off x="6086125" y="1320363"/>
            <a:ext cx="1200" cy="63330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1" name="Google Shape;1461;p35"/>
          <p:cNvSpPr/>
          <p:nvPr/>
        </p:nvSpPr>
        <p:spPr>
          <a:xfrm>
            <a:off x="2884950" y="388200"/>
            <a:ext cx="3026100" cy="2135025"/>
          </a:xfrm>
          <a:custGeom>
            <a:rect b="b" l="l" r="r" t="t"/>
            <a:pathLst>
              <a:path extrusionOk="0" h="85401" w="121044">
                <a:moveTo>
                  <a:pt x="0" y="0"/>
                </a:moveTo>
                <a:cubicBezTo>
                  <a:pt x="21372" y="0"/>
                  <a:pt x="44681" y="2612"/>
                  <a:pt x="62463" y="14468"/>
                </a:cubicBezTo>
                <a:cubicBezTo>
                  <a:pt x="75892" y="23422"/>
                  <a:pt x="86608" y="36271"/>
                  <a:pt x="95988" y="49405"/>
                </a:cubicBezTo>
                <a:cubicBezTo>
                  <a:pt x="104484" y="61302"/>
                  <a:pt x="114506" y="72325"/>
                  <a:pt x="121044" y="85401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id="1462" name="Google Shape;1462;p35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37575" y="1976338"/>
            <a:ext cx="1386025" cy="394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3" name="Google Shape;1463;p3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6310550" y="2767307"/>
            <a:ext cx="2065500" cy="436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4" name="Google Shape;1464;p35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680350" y="128050"/>
            <a:ext cx="1386015" cy="6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36"/>
          <p:cNvSpPr txBox="1"/>
          <p:nvPr/>
        </p:nvSpPr>
        <p:spPr>
          <a:xfrm>
            <a:off x="1601268" y="4572836"/>
            <a:ext cx="711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&lt;BOS&gt;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0" name="Google Shape;1470;p36"/>
          <p:cNvSpPr txBox="1"/>
          <p:nvPr/>
        </p:nvSpPr>
        <p:spPr>
          <a:xfrm>
            <a:off x="2082350" y="4574125"/>
            <a:ext cx="358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Guten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Morgen &lt;EOS&gt;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1" name="Google Shape;1471;p36"/>
          <p:cNvCxnSpPr>
            <a:stCxn id="1469" idx="0"/>
            <a:endCxn id="1472" idx="2"/>
          </p:cNvCxnSpPr>
          <p:nvPr/>
        </p:nvCxnSpPr>
        <p:spPr>
          <a:xfrm rot="10800000">
            <a:off x="1955568" y="4292936"/>
            <a:ext cx="150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73" name="Google Shape;1473;p36"/>
          <p:cNvCxnSpPr>
            <a:endCxn id="1474" idx="2"/>
          </p:cNvCxnSpPr>
          <p:nvPr/>
        </p:nvCxnSpPr>
        <p:spPr>
          <a:xfrm rot="10800000">
            <a:off x="2458980" y="4292851"/>
            <a:ext cx="2100" cy="28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75" name="Google Shape;1475;p36"/>
          <p:cNvCxnSpPr/>
          <p:nvPr/>
        </p:nvCxnSpPr>
        <p:spPr>
          <a:xfrm rot="10800000">
            <a:off x="2958051" y="4292725"/>
            <a:ext cx="0" cy="28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76" name="Google Shape;1476;p36"/>
          <p:cNvCxnSpPr/>
          <p:nvPr/>
        </p:nvCxnSpPr>
        <p:spPr>
          <a:xfrm rot="10800000">
            <a:off x="3473669" y="4292936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77" name="Google Shape;1477;p36"/>
          <p:cNvCxnSpPr>
            <a:stCxn id="1472" idx="0"/>
            <a:endCxn id="1478" idx="2"/>
          </p:cNvCxnSpPr>
          <p:nvPr/>
        </p:nvCxnSpPr>
        <p:spPr>
          <a:xfrm rot="10800000">
            <a:off x="1955620" y="33442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72" name="Google Shape;1472;p36"/>
          <p:cNvSpPr/>
          <p:nvPr/>
        </p:nvSpPr>
        <p:spPr>
          <a:xfrm>
            <a:off x="1843570" y="36124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8" name="Google Shape;1478;p36"/>
          <p:cNvSpPr/>
          <p:nvPr/>
        </p:nvSpPr>
        <p:spPr>
          <a:xfrm>
            <a:off x="1843570" y="26639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9" name="Google Shape;1479;p36"/>
          <p:cNvCxnSpPr>
            <a:stCxn id="1474" idx="0"/>
            <a:endCxn id="1480" idx="2"/>
          </p:cNvCxnSpPr>
          <p:nvPr/>
        </p:nvCxnSpPr>
        <p:spPr>
          <a:xfrm rot="10800000">
            <a:off x="2458980" y="33442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74" name="Google Shape;1474;p36"/>
          <p:cNvSpPr/>
          <p:nvPr/>
        </p:nvSpPr>
        <p:spPr>
          <a:xfrm>
            <a:off x="2346930" y="36124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0" name="Google Shape;1480;p36"/>
          <p:cNvSpPr/>
          <p:nvPr/>
        </p:nvSpPr>
        <p:spPr>
          <a:xfrm>
            <a:off x="2346930" y="26639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1" name="Google Shape;1481;p36"/>
          <p:cNvCxnSpPr>
            <a:stCxn id="1482" idx="0"/>
            <a:endCxn id="1483" idx="2"/>
          </p:cNvCxnSpPr>
          <p:nvPr/>
        </p:nvCxnSpPr>
        <p:spPr>
          <a:xfrm rot="10800000">
            <a:off x="2963633" y="33442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82" name="Google Shape;1482;p36"/>
          <p:cNvSpPr/>
          <p:nvPr/>
        </p:nvSpPr>
        <p:spPr>
          <a:xfrm>
            <a:off x="2851583" y="36124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3" name="Google Shape;1483;p36"/>
          <p:cNvSpPr/>
          <p:nvPr/>
        </p:nvSpPr>
        <p:spPr>
          <a:xfrm>
            <a:off x="2851583" y="26639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4" name="Google Shape;1484;p36"/>
          <p:cNvCxnSpPr>
            <a:stCxn id="1485" idx="0"/>
            <a:endCxn id="1486" idx="2"/>
          </p:cNvCxnSpPr>
          <p:nvPr/>
        </p:nvCxnSpPr>
        <p:spPr>
          <a:xfrm rot="10800000">
            <a:off x="3471724" y="33442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85" name="Google Shape;1485;p36"/>
          <p:cNvSpPr/>
          <p:nvPr/>
        </p:nvSpPr>
        <p:spPr>
          <a:xfrm>
            <a:off x="3359674" y="36124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6" name="Google Shape;1486;p36"/>
          <p:cNvSpPr/>
          <p:nvPr/>
        </p:nvSpPr>
        <p:spPr>
          <a:xfrm>
            <a:off x="3359674" y="26639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7" name="Google Shape;1487;p36"/>
          <p:cNvCxnSpPr/>
          <p:nvPr/>
        </p:nvCxnSpPr>
        <p:spPr>
          <a:xfrm>
            <a:off x="2076683" y="3004195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88" name="Google Shape;1488;p36"/>
          <p:cNvCxnSpPr/>
          <p:nvPr/>
        </p:nvCxnSpPr>
        <p:spPr>
          <a:xfrm>
            <a:off x="2581336" y="3014077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89" name="Google Shape;1489;p36"/>
          <p:cNvCxnSpPr/>
          <p:nvPr/>
        </p:nvCxnSpPr>
        <p:spPr>
          <a:xfrm>
            <a:off x="3084696" y="3014077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90" name="Google Shape;1490;p36"/>
          <p:cNvSpPr txBox="1"/>
          <p:nvPr/>
        </p:nvSpPr>
        <p:spPr>
          <a:xfrm>
            <a:off x="1852623" y="3809094"/>
            <a:ext cx="217500" cy="197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999" l="-9999" r="-74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91" name="Google Shape;1491;p36"/>
          <p:cNvSpPr txBox="1"/>
          <p:nvPr/>
        </p:nvSpPr>
        <p:spPr>
          <a:xfrm>
            <a:off x="2358725" y="3809094"/>
            <a:ext cx="221400" cy="197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92" name="Google Shape;1492;p36"/>
          <p:cNvSpPr txBox="1"/>
          <p:nvPr/>
        </p:nvSpPr>
        <p:spPr>
          <a:xfrm>
            <a:off x="2859343" y="3809094"/>
            <a:ext cx="221400" cy="197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93" name="Google Shape;1493;p36"/>
          <p:cNvSpPr txBox="1"/>
          <p:nvPr/>
        </p:nvSpPr>
        <p:spPr>
          <a:xfrm>
            <a:off x="3363996" y="3809094"/>
            <a:ext cx="221400" cy="197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94" name="Google Shape;1494;p36"/>
          <p:cNvSpPr txBox="1"/>
          <p:nvPr/>
        </p:nvSpPr>
        <p:spPr>
          <a:xfrm>
            <a:off x="1852623" y="2893057"/>
            <a:ext cx="223200" cy="1974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2189" l="-19509" r="-487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95" name="Google Shape;1495;p36"/>
          <p:cNvSpPr txBox="1"/>
          <p:nvPr/>
        </p:nvSpPr>
        <p:spPr>
          <a:xfrm>
            <a:off x="2358725" y="2893057"/>
            <a:ext cx="227400" cy="197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96" name="Google Shape;1496;p36"/>
          <p:cNvSpPr txBox="1"/>
          <p:nvPr/>
        </p:nvSpPr>
        <p:spPr>
          <a:xfrm>
            <a:off x="2859343" y="2893057"/>
            <a:ext cx="227400" cy="1974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97" name="Google Shape;1497;p36"/>
          <p:cNvSpPr txBox="1"/>
          <p:nvPr/>
        </p:nvSpPr>
        <p:spPr>
          <a:xfrm>
            <a:off x="3363996" y="2893057"/>
            <a:ext cx="227400" cy="1974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98" name="Google Shape;1498;p36"/>
          <p:cNvSpPr/>
          <p:nvPr/>
        </p:nvSpPr>
        <p:spPr>
          <a:xfrm>
            <a:off x="1335481" y="26639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9" name="Google Shape;1499;p36"/>
          <p:cNvCxnSpPr/>
          <p:nvPr/>
        </p:nvCxnSpPr>
        <p:spPr>
          <a:xfrm>
            <a:off x="1573323" y="3004195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00" name="Google Shape;1500;p36"/>
          <p:cNvSpPr txBox="1"/>
          <p:nvPr/>
        </p:nvSpPr>
        <p:spPr>
          <a:xfrm>
            <a:off x="1334857" y="2887992"/>
            <a:ext cx="227400" cy="1974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501" name="Google Shape;1501;p36"/>
          <p:cNvCxnSpPr/>
          <p:nvPr/>
        </p:nvCxnSpPr>
        <p:spPr>
          <a:xfrm rot="10800000">
            <a:off x="1954050" y="2382813"/>
            <a:ext cx="150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02" name="Google Shape;1502;p36"/>
          <p:cNvCxnSpPr/>
          <p:nvPr/>
        </p:nvCxnSpPr>
        <p:spPr>
          <a:xfrm rot="10800000">
            <a:off x="2458961" y="238281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03" name="Google Shape;1503;p36"/>
          <p:cNvCxnSpPr/>
          <p:nvPr/>
        </p:nvCxnSpPr>
        <p:spPr>
          <a:xfrm rot="10800000">
            <a:off x="2965606" y="2382597"/>
            <a:ext cx="0" cy="28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04" name="Google Shape;1504;p36"/>
          <p:cNvCxnSpPr/>
          <p:nvPr/>
        </p:nvCxnSpPr>
        <p:spPr>
          <a:xfrm rot="10800000">
            <a:off x="3472250" y="238281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05" name="Google Shape;1505;p36"/>
          <p:cNvCxnSpPr/>
          <p:nvPr/>
        </p:nvCxnSpPr>
        <p:spPr>
          <a:xfrm rot="10800000">
            <a:off x="3989288" y="4287871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06" name="Google Shape;1506;p36"/>
          <p:cNvCxnSpPr>
            <a:stCxn id="1507" idx="0"/>
            <a:endCxn id="1508" idx="2"/>
          </p:cNvCxnSpPr>
          <p:nvPr/>
        </p:nvCxnSpPr>
        <p:spPr>
          <a:xfrm rot="10800000">
            <a:off x="3987272" y="3339186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07" name="Google Shape;1507;p36"/>
          <p:cNvSpPr/>
          <p:nvPr/>
        </p:nvSpPr>
        <p:spPr>
          <a:xfrm>
            <a:off x="3875222" y="3607386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8" name="Google Shape;1508;p36"/>
          <p:cNvSpPr/>
          <p:nvPr/>
        </p:nvSpPr>
        <p:spPr>
          <a:xfrm>
            <a:off x="3875222" y="2658932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9" name="Google Shape;1509;p36"/>
          <p:cNvCxnSpPr/>
          <p:nvPr/>
        </p:nvCxnSpPr>
        <p:spPr>
          <a:xfrm>
            <a:off x="3600245" y="3009012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10" name="Google Shape;1510;p36"/>
          <p:cNvSpPr txBox="1"/>
          <p:nvPr/>
        </p:nvSpPr>
        <p:spPr>
          <a:xfrm>
            <a:off x="3879544" y="3804029"/>
            <a:ext cx="221400" cy="1974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4999" l="-9759" r="-97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11" name="Google Shape;1511;p36"/>
          <p:cNvSpPr txBox="1"/>
          <p:nvPr/>
        </p:nvSpPr>
        <p:spPr>
          <a:xfrm>
            <a:off x="3879544" y="2887992"/>
            <a:ext cx="227400" cy="1974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4628" l="-19049" r="-713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512" name="Google Shape;1512;p36"/>
          <p:cNvCxnSpPr/>
          <p:nvPr/>
        </p:nvCxnSpPr>
        <p:spPr>
          <a:xfrm rot="10800000">
            <a:off x="3987798" y="237774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13" name="Google Shape;1513;p36"/>
          <p:cNvCxnSpPr/>
          <p:nvPr/>
        </p:nvCxnSpPr>
        <p:spPr>
          <a:xfrm rot="10800000">
            <a:off x="4502108" y="428658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14" name="Google Shape;1514;p36"/>
          <p:cNvCxnSpPr>
            <a:stCxn id="1515" idx="0"/>
            <a:endCxn id="1516" idx="2"/>
          </p:cNvCxnSpPr>
          <p:nvPr/>
        </p:nvCxnSpPr>
        <p:spPr>
          <a:xfrm rot="10800000">
            <a:off x="4500093" y="333790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15" name="Google Shape;1515;p36"/>
          <p:cNvSpPr/>
          <p:nvPr/>
        </p:nvSpPr>
        <p:spPr>
          <a:xfrm>
            <a:off x="4388043" y="360610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6" name="Google Shape;1516;p36"/>
          <p:cNvSpPr/>
          <p:nvPr/>
        </p:nvSpPr>
        <p:spPr>
          <a:xfrm>
            <a:off x="4388043" y="265764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7" name="Google Shape;1517;p36"/>
          <p:cNvCxnSpPr/>
          <p:nvPr/>
        </p:nvCxnSpPr>
        <p:spPr>
          <a:xfrm>
            <a:off x="4113065" y="3007728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18" name="Google Shape;1518;p36"/>
          <p:cNvSpPr txBox="1"/>
          <p:nvPr/>
        </p:nvSpPr>
        <p:spPr>
          <a:xfrm>
            <a:off x="4392365" y="3802744"/>
            <a:ext cx="221400" cy="1974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2189" l="-12499" r="-9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19" name="Google Shape;1519;p36"/>
          <p:cNvSpPr txBox="1"/>
          <p:nvPr/>
        </p:nvSpPr>
        <p:spPr>
          <a:xfrm>
            <a:off x="4392365" y="2886707"/>
            <a:ext cx="227400" cy="1974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499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520" name="Google Shape;1520;p36"/>
          <p:cNvCxnSpPr/>
          <p:nvPr/>
        </p:nvCxnSpPr>
        <p:spPr>
          <a:xfrm rot="10800000">
            <a:off x="4500619" y="237646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21" name="Google Shape;1521;p36"/>
          <p:cNvSpPr/>
          <p:nvPr/>
        </p:nvSpPr>
        <p:spPr>
          <a:xfrm>
            <a:off x="3600250" y="2258300"/>
            <a:ext cx="1313700" cy="237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2" name="Google Shape;1522;p36"/>
          <p:cNvCxnSpPr/>
          <p:nvPr/>
        </p:nvCxnSpPr>
        <p:spPr>
          <a:xfrm>
            <a:off x="3590350" y="3008200"/>
            <a:ext cx="644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3" name="Google Shape;1523;p36"/>
          <p:cNvSpPr txBox="1"/>
          <p:nvPr/>
        </p:nvSpPr>
        <p:spPr>
          <a:xfrm>
            <a:off x="1335475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524" name="Google Shape;1524;p36"/>
          <p:cNvSpPr txBox="1"/>
          <p:nvPr/>
        </p:nvSpPr>
        <p:spPr>
          <a:xfrm>
            <a:off x="18471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525" name="Google Shape;1525;p36"/>
          <p:cNvSpPr txBox="1"/>
          <p:nvPr/>
        </p:nvSpPr>
        <p:spPr>
          <a:xfrm>
            <a:off x="2353225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526" name="Google Shape;1526;p36"/>
          <p:cNvSpPr txBox="1"/>
          <p:nvPr/>
        </p:nvSpPr>
        <p:spPr>
          <a:xfrm>
            <a:off x="285645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527" name="Google Shape;1527;p36"/>
          <p:cNvSpPr txBox="1"/>
          <p:nvPr/>
        </p:nvSpPr>
        <p:spPr>
          <a:xfrm>
            <a:off x="33680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528" name="Google Shape;1528;p36"/>
          <p:cNvSpPr txBox="1"/>
          <p:nvPr/>
        </p:nvSpPr>
        <p:spPr>
          <a:xfrm>
            <a:off x="1852625" y="36493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529" name="Google Shape;1529;p36"/>
          <p:cNvSpPr txBox="1"/>
          <p:nvPr/>
        </p:nvSpPr>
        <p:spPr>
          <a:xfrm>
            <a:off x="2355988" y="364927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530" name="Google Shape;1530;p36"/>
          <p:cNvSpPr txBox="1"/>
          <p:nvPr/>
        </p:nvSpPr>
        <p:spPr>
          <a:xfrm>
            <a:off x="2857838" y="36492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531" name="Google Shape;1531;p36"/>
          <p:cNvSpPr txBox="1"/>
          <p:nvPr/>
        </p:nvSpPr>
        <p:spPr>
          <a:xfrm>
            <a:off x="3368700" y="36493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pic>
        <p:nvPicPr>
          <p:cNvPr id="1532" name="Google Shape;1532;p3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310925" y="2590875"/>
            <a:ext cx="308850" cy="826641"/>
          </a:xfrm>
          <a:prstGeom prst="rect">
            <a:avLst/>
          </a:prstGeom>
          <a:noFill/>
          <a:ln>
            <a:noFill/>
          </a:ln>
        </p:spPr>
      </p:pic>
      <p:sp>
        <p:nvSpPr>
          <p:cNvPr id="1533" name="Google Shape;1533;p36"/>
          <p:cNvSpPr txBox="1"/>
          <p:nvPr/>
        </p:nvSpPr>
        <p:spPr>
          <a:xfrm>
            <a:off x="43951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534" name="Google Shape;1534;p36"/>
          <p:cNvSpPr txBox="1"/>
          <p:nvPr/>
        </p:nvSpPr>
        <p:spPr>
          <a:xfrm>
            <a:off x="3629100" y="2662975"/>
            <a:ext cx="6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copy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1535" name="Google Shape;1535;p36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922792" y="2271300"/>
            <a:ext cx="1821883" cy="234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6" name="Google Shape;1536;p36"/>
          <p:cNvCxnSpPr/>
          <p:nvPr/>
        </p:nvCxnSpPr>
        <p:spPr>
          <a:xfrm flipH="1" rot="10800000">
            <a:off x="4625513" y="2999850"/>
            <a:ext cx="334200" cy="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7" name="Google Shape;1537;p36"/>
          <p:cNvSpPr txBox="1"/>
          <p:nvPr/>
        </p:nvSpPr>
        <p:spPr>
          <a:xfrm>
            <a:off x="4722700" y="4574125"/>
            <a:ext cx="1364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&lt;BOS&gt;   Good 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8" name="Google Shape;1538;p36"/>
          <p:cNvSpPr/>
          <p:nvPr/>
        </p:nvSpPr>
        <p:spPr>
          <a:xfrm>
            <a:off x="6230125" y="2376475"/>
            <a:ext cx="1313700" cy="225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9" name="Google Shape;1539;p36"/>
          <p:cNvSpPr/>
          <p:nvPr/>
        </p:nvSpPr>
        <p:spPr>
          <a:xfrm>
            <a:off x="5427725" y="20423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36"/>
          <p:cNvSpPr/>
          <p:nvPr/>
        </p:nvSpPr>
        <p:spPr>
          <a:xfrm>
            <a:off x="5915400" y="20423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1" name="Google Shape;1541;p36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533540" y="1622413"/>
            <a:ext cx="171460" cy="2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2" name="Google Shape;1542;p36"/>
          <p:cNvSpPr txBox="1"/>
          <p:nvPr/>
        </p:nvSpPr>
        <p:spPr>
          <a:xfrm>
            <a:off x="54726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543" name="Google Shape;1543;p36"/>
          <p:cNvSpPr txBox="1"/>
          <p:nvPr/>
        </p:nvSpPr>
        <p:spPr>
          <a:xfrm>
            <a:off x="5986913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544" name="Google Shape;1544;p36"/>
          <p:cNvSpPr txBox="1"/>
          <p:nvPr/>
        </p:nvSpPr>
        <p:spPr>
          <a:xfrm>
            <a:off x="4961263" y="36381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545" name="Google Shape;1545;p36"/>
          <p:cNvSpPr txBox="1"/>
          <p:nvPr/>
        </p:nvSpPr>
        <p:spPr>
          <a:xfrm>
            <a:off x="5467613" y="36381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546" name="Google Shape;1546;p36"/>
          <p:cNvSpPr txBox="1"/>
          <p:nvPr/>
        </p:nvSpPr>
        <p:spPr>
          <a:xfrm>
            <a:off x="5973975" y="36381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547" name="Google Shape;1547;p36"/>
          <p:cNvSpPr txBox="1"/>
          <p:nvPr/>
        </p:nvSpPr>
        <p:spPr>
          <a:xfrm>
            <a:off x="5415200" y="2025763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1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1548" name="Google Shape;1548;p36"/>
          <p:cNvSpPr txBox="1"/>
          <p:nvPr/>
        </p:nvSpPr>
        <p:spPr>
          <a:xfrm>
            <a:off x="5874500" y="2008100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2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1549" name="Google Shape;1549;p36"/>
          <p:cNvSpPr txBox="1"/>
          <p:nvPr/>
        </p:nvSpPr>
        <p:spPr>
          <a:xfrm>
            <a:off x="5533550" y="198812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550" name="Google Shape;1550;p36"/>
          <p:cNvSpPr txBox="1"/>
          <p:nvPr/>
        </p:nvSpPr>
        <p:spPr>
          <a:xfrm>
            <a:off x="5988125" y="19957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551" name="Google Shape;1551;p36"/>
          <p:cNvSpPr/>
          <p:nvPr/>
        </p:nvSpPr>
        <p:spPr>
          <a:xfrm>
            <a:off x="4625525" y="1464525"/>
            <a:ext cx="2284500" cy="345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36"/>
          <p:cNvSpPr/>
          <p:nvPr/>
        </p:nvSpPr>
        <p:spPr>
          <a:xfrm>
            <a:off x="5203475" y="2893775"/>
            <a:ext cx="217500" cy="19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36"/>
          <p:cNvSpPr/>
          <p:nvPr/>
        </p:nvSpPr>
        <p:spPr>
          <a:xfrm>
            <a:off x="4967050" y="2249725"/>
            <a:ext cx="221400" cy="384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36"/>
          <p:cNvSpPr/>
          <p:nvPr/>
        </p:nvSpPr>
        <p:spPr>
          <a:xfrm>
            <a:off x="4973063" y="2844700"/>
            <a:ext cx="171300" cy="281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36"/>
          <p:cNvSpPr/>
          <p:nvPr/>
        </p:nvSpPr>
        <p:spPr>
          <a:xfrm>
            <a:off x="1788525" y="2011063"/>
            <a:ext cx="334200" cy="338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36"/>
          <p:cNvSpPr/>
          <p:nvPr/>
        </p:nvSpPr>
        <p:spPr>
          <a:xfrm>
            <a:off x="2305500" y="2011050"/>
            <a:ext cx="334200" cy="338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36"/>
          <p:cNvSpPr/>
          <p:nvPr/>
        </p:nvSpPr>
        <p:spPr>
          <a:xfrm>
            <a:off x="2822475" y="2011050"/>
            <a:ext cx="334200" cy="338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36"/>
          <p:cNvSpPr/>
          <p:nvPr/>
        </p:nvSpPr>
        <p:spPr>
          <a:xfrm>
            <a:off x="3304625" y="2011050"/>
            <a:ext cx="334200" cy="338700"/>
          </a:xfrm>
          <a:prstGeom prst="ellipse">
            <a:avLst/>
          </a:prstGeom>
          <a:solidFill>
            <a:srgbClr val="CFE2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9" name="Google Shape;1559;p36"/>
          <p:cNvCxnSpPr>
            <a:stCxn id="1532" idx="0"/>
            <a:endCxn id="1555" idx="5"/>
          </p:cNvCxnSpPr>
          <p:nvPr/>
        </p:nvCxnSpPr>
        <p:spPr>
          <a:xfrm rot="10800000">
            <a:off x="2073750" y="2300175"/>
            <a:ext cx="2391600" cy="2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0" name="Google Shape;1560;p36"/>
          <p:cNvCxnSpPr>
            <a:endCxn id="1556" idx="5"/>
          </p:cNvCxnSpPr>
          <p:nvPr/>
        </p:nvCxnSpPr>
        <p:spPr>
          <a:xfrm rot="10800000">
            <a:off x="2590758" y="2300149"/>
            <a:ext cx="1874700" cy="2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1" name="Google Shape;1561;p36"/>
          <p:cNvCxnSpPr>
            <a:stCxn id="1532" idx="0"/>
            <a:endCxn id="1557" idx="5"/>
          </p:cNvCxnSpPr>
          <p:nvPr/>
        </p:nvCxnSpPr>
        <p:spPr>
          <a:xfrm rot="10800000">
            <a:off x="3107850" y="2300175"/>
            <a:ext cx="1357500" cy="2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2" name="Google Shape;1562;p36"/>
          <p:cNvCxnSpPr>
            <a:stCxn id="1532" idx="0"/>
            <a:endCxn id="1558" idx="5"/>
          </p:cNvCxnSpPr>
          <p:nvPr/>
        </p:nvCxnSpPr>
        <p:spPr>
          <a:xfrm rot="10800000">
            <a:off x="3589950" y="2300175"/>
            <a:ext cx="875400" cy="29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3" name="Google Shape;1563;p36"/>
          <p:cNvSpPr txBox="1"/>
          <p:nvPr/>
        </p:nvSpPr>
        <p:spPr>
          <a:xfrm>
            <a:off x="1738525" y="1950438"/>
            <a:ext cx="48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</a:rPr>
              <a:t>ω</a:t>
            </a:r>
            <a:r>
              <a:rPr baseline="-25000" i="1" lang="en" sz="1500">
                <a:solidFill>
                  <a:schemeClr val="dk2"/>
                </a:solidFill>
              </a:rPr>
              <a:t>10</a:t>
            </a:r>
            <a:endParaRPr baseline="-25000" i="1" sz="1500">
              <a:solidFill>
                <a:schemeClr val="dk2"/>
              </a:solidFill>
            </a:endParaRPr>
          </a:p>
        </p:txBody>
      </p:sp>
      <p:sp>
        <p:nvSpPr>
          <p:cNvPr id="1564" name="Google Shape;1564;p36"/>
          <p:cNvSpPr txBox="1"/>
          <p:nvPr/>
        </p:nvSpPr>
        <p:spPr>
          <a:xfrm>
            <a:off x="2280500" y="1927950"/>
            <a:ext cx="48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</a:rPr>
              <a:t>ω</a:t>
            </a:r>
            <a:r>
              <a:rPr baseline="-25000" i="1" lang="en" sz="1500">
                <a:solidFill>
                  <a:schemeClr val="dk2"/>
                </a:solidFill>
              </a:rPr>
              <a:t>20</a:t>
            </a:r>
            <a:endParaRPr baseline="-25000" i="1" sz="1500">
              <a:solidFill>
                <a:schemeClr val="dk2"/>
              </a:solidFill>
            </a:endParaRPr>
          </a:p>
        </p:txBody>
      </p:sp>
      <p:sp>
        <p:nvSpPr>
          <p:cNvPr id="1565" name="Google Shape;1565;p36"/>
          <p:cNvSpPr txBox="1"/>
          <p:nvPr/>
        </p:nvSpPr>
        <p:spPr>
          <a:xfrm>
            <a:off x="2792550" y="1928988"/>
            <a:ext cx="48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</a:rPr>
              <a:t>ω</a:t>
            </a:r>
            <a:r>
              <a:rPr baseline="-25000" i="1" lang="en" sz="1500">
                <a:solidFill>
                  <a:schemeClr val="dk2"/>
                </a:solidFill>
              </a:rPr>
              <a:t>30</a:t>
            </a:r>
            <a:endParaRPr baseline="-25000" i="1" sz="1500">
              <a:solidFill>
                <a:schemeClr val="dk2"/>
              </a:solidFill>
            </a:endParaRPr>
          </a:p>
        </p:txBody>
      </p:sp>
      <p:sp>
        <p:nvSpPr>
          <p:cNvPr id="1566" name="Google Shape;1566;p36"/>
          <p:cNvSpPr txBox="1"/>
          <p:nvPr/>
        </p:nvSpPr>
        <p:spPr>
          <a:xfrm>
            <a:off x="3280050" y="1927950"/>
            <a:ext cx="48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solidFill>
                  <a:schemeClr val="dk2"/>
                </a:solidFill>
              </a:rPr>
              <a:t>ω</a:t>
            </a:r>
            <a:r>
              <a:rPr baseline="-25000" i="1" lang="en" sz="1500">
                <a:solidFill>
                  <a:schemeClr val="dk2"/>
                </a:solidFill>
              </a:rPr>
              <a:t>40</a:t>
            </a:r>
            <a:endParaRPr baseline="-25000" i="1" sz="1500">
              <a:solidFill>
                <a:schemeClr val="dk2"/>
              </a:solidFill>
            </a:endParaRPr>
          </a:p>
        </p:txBody>
      </p:sp>
      <p:sp>
        <p:nvSpPr>
          <p:cNvPr id="1567" name="Google Shape;1567;p36"/>
          <p:cNvSpPr/>
          <p:nvPr/>
        </p:nvSpPr>
        <p:spPr>
          <a:xfrm rot="5400000">
            <a:off x="2582325" y="-162175"/>
            <a:ext cx="141300" cy="22233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8" name="Google Shape;1568;p36"/>
          <p:cNvSpPr/>
          <p:nvPr/>
        </p:nvSpPr>
        <p:spPr>
          <a:xfrm>
            <a:off x="2550225" y="146900"/>
            <a:ext cx="205500" cy="6687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36"/>
          <p:cNvSpPr txBox="1"/>
          <p:nvPr/>
        </p:nvSpPr>
        <p:spPr>
          <a:xfrm>
            <a:off x="2478275" y="279075"/>
            <a:ext cx="48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2"/>
                </a:solidFill>
              </a:rPr>
              <a:t>a</a:t>
            </a:r>
            <a:r>
              <a:rPr baseline="-25000" i="1" lang="en" sz="1500">
                <a:solidFill>
                  <a:schemeClr val="dk2"/>
                </a:solidFill>
              </a:rPr>
              <a:t>0</a:t>
            </a:r>
            <a:endParaRPr baseline="-25000" i="1" sz="1500">
              <a:solidFill>
                <a:schemeClr val="dk2"/>
              </a:solidFill>
            </a:endParaRPr>
          </a:p>
        </p:txBody>
      </p:sp>
      <p:cxnSp>
        <p:nvCxnSpPr>
          <p:cNvPr id="1570" name="Google Shape;1570;p36"/>
          <p:cNvCxnSpPr/>
          <p:nvPr/>
        </p:nvCxnSpPr>
        <p:spPr>
          <a:xfrm>
            <a:off x="1476975" y="1847125"/>
            <a:ext cx="2352000" cy="144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1" name="Google Shape;1571;p36"/>
          <p:cNvSpPr/>
          <p:nvPr/>
        </p:nvSpPr>
        <p:spPr>
          <a:xfrm>
            <a:off x="1871725" y="1336574"/>
            <a:ext cx="205500" cy="4155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2" name="Google Shape;1572;p36"/>
          <p:cNvSpPr/>
          <p:nvPr/>
        </p:nvSpPr>
        <p:spPr>
          <a:xfrm>
            <a:off x="2359650" y="1062208"/>
            <a:ext cx="205500" cy="6804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36"/>
          <p:cNvSpPr/>
          <p:nvPr/>
        </p:nvSpPr>
        <p:spPr>
          <a:xfrm>
            <a:off x="2894100" y="1622415"/>
            <a:ext cx="205500" cy="1161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36"/>
          <p:cNvSpPr/>
          <p:nvPr/>
        </p:nvSpPr>
        <p:spPr>
          <a:xfrm>
            <a:off x="3364725" y="1570813"/>
            <a:ext cx="205500" cy="167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36"/>
          <p:cNvSpPr txBox="1"/>
          <p:nvPr/>
        </p:nvSpPr>
        <p:spPr>
          <a:xfrm>
            <a:off x="4965475" y="510025"/>
            <a:ext cx="3400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Функция s может быть обучаемой или не обучаемой</a:t>
            </a:r>
            <a:r>
              <a:rPr lang="en" sz="1600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.</a:t>
            </a:r>
            <a:endParaRPr sz="1600">
              <a:solidFill>
                <a:schemeClr val="dk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Если она обучаемая, то ее веса обучаются совместно со всеми параметрами сети. </a:t>
            </a:r>
            <a:endParaRPr sz="1600">
              <a:solidFill>
                <a:schemeClr val="dk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576" name="Google Shape;1576;p36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11290" y="1984375"/>
            <a:ext cx="1411360" cy="3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1" name="Google Shape;158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2792" y="2271300"/>
            <a:ext cx="1821883" cy="234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2" name="Google Shape;1582;p37"/>
          <p:cNvCxnSpPr/>
          <p:nvPr/>
        </p:nvCxnSpPr>
        <p:spPr>
          <a:xfrm flipH="1" rot="10800000">
            <a:off x="4625513" y="2999850"/>
            <a:ext cx="334200" cy="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3" name="Google Shape;1583;p37"/>
          <p:cNvSpPr txBox="1"/>
          <p:nvPr/>
        </p:nvSpPr>
        <p:spPr>
          <a:xfrm>
            <a:off x="4722700" y="4574125"/>
            <a:ext cx="1364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&lt;BOS&gt;   Good 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4" name="Google Shape;1584;p37"/>
          <p:cNvSpPr/>
          <p:nvPr/>
        </p:nvSpPr>
        <p:spPr>
          <a:xfrm>
            <a:off x="6230125" y="2376475"/>
            <a:ext cx="1313700" cy="225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37"/>
          <p:cNvSpPr/>
          <p:nvPr/>
        </p:nvSpPr>
        <p:spPr>
          <a:xfrm>
            <a:off x="5427725" y="20423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37"/>
          <p:cNvSpPr/>
          <p:nvPr/>
        </p:nvSpPr>
        <p:spPr>
          <a:xfrm>
            <a:off x="5915400" y="20423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7" name="Google Shape;158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3540" y="1622413"/>
            <a:ext cx="171460" cy="2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8" name="Google Shape;1588;p37"/>
          <p:cNvSpPr txBox="1"/>
          <p:nvPr/>
        </p:nvSpPr>
        <p:spPr>
          <a:xfrm>
            <a:off x="54726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589" name="Google Shape;1589;p37"/>
          <p:cNvSpPr txBox="1"/>
          <p:nvPr/>
        </p:nvSpPr>
        <p:spPr>
          <a:xfrm>
            <a:off x="5986913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590" name="Google Shape;1590;p37"/>
          <p:cNvSpPr txBox="1"/>
          <p:nvPr/>
        </p:nvSpPr>
        <p:spPr>
          <a:xfrm>
            <a:off x="4961263" y="36381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591" name="Google Shape;1591;p37"/>
          <p:cNvSpPr txBox="1"/>
          <p:nvPr/>
        </p:nvSpPr>
        <p:spPr>
          <a:xfrm>
            <a:off x="5467613" y="36381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592" name="Google Shape;1592;p37"/>
          <p:cNvSpPr txBox="1"/>
          <p:nvPr/>
        </p:nvSpPr>
        <p:spPr>
          <a:xfrm>
            <a:off x="5973975" y="36381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593" name="Google Shape;1593;p37"/>
          <p:cNvSpPr txBox="1"/>
          <p:nvPr/>
        </p:nvSpPr>
        <p:spPr>
          <a:xfrm>
            <a:off x="5415200" y="2025763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1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1594" name="Google Shape;1594;p37"/>
          <p:cNvSpPr txBox="1"/>
          <p:nvPr/>
        </p:nvSpPr>
        <p:spPr>
          <a:xfrm>
            <a:off x="5874500" y="2008100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2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1595" name="Google Shape;1595;p37"/>
          <p:cNvSpPr txBox="1"/>
          <p:nvPr/>
        </p:nvSpPr>
        <p:spPr>
          <a:xfrm>
            <a:off x="5533550" y="198812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596" name="Google Shape;1596;p37"/>
          <p:cNvSpPr txBox="1"/>
          <p:nvPr/>
        </p:nvSpPr>
        <p:spPr>
          <a:xfrm>
            <a:off x="5988125" y="19957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597" name="Google Shape;1597;p37"/>
          <p:cNvSpPr/>
          <p:nvPr/>
        </p:nvSpPr>
        <p:spPr>
          <a:xfrm>
            <a:off x="4625525" y="1464525"/>
            <a:ext cx="2284500" cy="345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8" name="Google Shape;1598;p37"/>
          <p:cNvSpPr/>
          <p:nvPr/>
        </p:nvSpPr>
        <p:spPr>
          <a:xfrm>
            <a:off x="5203475" y="2893775"/>
            <a:ext cx="217500" cy="19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9" name="Google Shape;1599;p37"/>
          <p:cNvSpPr/>
          <p:nvPr/>
        </p:nvSpPr>
        <p:spPr>
          <a:xfrm>
            <a:off x="4967050" y="2249725"/>
            <a:ext cx="221400" cy="384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0" name="Google Shape;1600;p37"/>
          <p:cNvSpPr/>
          <p:nvPr/>
        </p:nvSpPr>
        <p:spPr>
          <a:xfrm>
            <a:off x="4973063" y="2844700"/>
            <a:ext cx="171300" cy="281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1" name="Google Shape;1601;p37"/>
          <p:cNvSpPr txBox="1"/>
          <p:nvPr/>
        </p:nvSpPr>
        <p:spPr>
          <a:xfrm>
            <a:off x="339825" y="682825"/>
            <a:ext cx="4041900" cy="41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Варианты функций Attention</a:t>
            </a:r>
            <a:endParaRPr sz="1600">
              <a:solidFill>
                <a:schemeClr val="dk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ld Standard TT"/>
              <a:buChar char="-"/>
            </a:pPr>
            <a:r>
              <a:rPr lang="en" sz="1600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Dot product attention:</a:t>
            </a:r>
            <a:endParaRPr sz="1600">
              <a:solidFill>
                <a:schemeClr val="dk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(без обучаемых параметров)</a:t>
            </a:r>
            <a:endParaRPr sz="1600">
              <a:solidFill>
                <a:schemeClr val="dk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ld Standard TT"/>
              <a:buChar char="-"/>
            </a:pPr>
            <a:r>
              <a:rPr lang="en" sz="1600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Однослойная нейросеть </a:t>
            </a:r>
            <a:endParaRPr sz="1600">
              <a:solidFill>
                <a:schemeClr val="dk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(с обучаемыми параметрами)</a:t>
            </a:r>
            <a:endParaRPr sz="1600">
              <a:solidFill>
                <a:schemeClr val="dk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dk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Old Standard TT"/>
              <a:buChar char="-"/>
            </a:pPr>
            <a:r>
              <a:rPr lang="en" sz="1600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Многие другие</a:t>
            </a:r>
            <a:endParaRPr sz="1600">
              <a:solidFill>
                <a:schemeClr val="dk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602" name="Google Shape;1602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250" y="1117710"/>
            <a:ext cx="1364700" cy="418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3" name="Google Shape;1603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42725" y="2516100"/>
            <a:ext cx="1559394" cy="41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4" name="Google Shape;1604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42725" y="3691553"/>
            <a:ext cx="2284500" cy="480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38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Эффект применения Attention</a:t>
            </a:r>
            <a:endParaRPr/>
          </a:p>
        </p:txBody>
      </p:sp>
      <p:pic>
        <p:nvPicPr>
          <p:cNvPr id="1610" name="Google Shape;161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3975"/>
            <a:ext cx="8643425" cy="326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1" name="Google Shape;1611;p38"/>
          <p:cNvSpPr txBox="1"/>
          <p:nvPr/>
        </p:nvSpPr>
        <p:spPr>
          <a:xfrm>
            <a:off x="6856500" y="4737650"/>
            <a:ext cx="213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https://arxiv.org/pdf/1409.0473.pdf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5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39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visualization</a:t>
            </a:r>
            <a:endParaRPr/>
          </a:p>
        </p:txBody>
      </p:sp>
      <p:pic>
        <p:nvPicPr>
          <p:cNvPr id="1617" name="Google Shape;161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319" y="1058700"/>
            <a:ext cx="3828930" cy="3618972"/>
          </a:xfrm>
          <a:prstGeom prst="rect">
            <a:avLst/>
          </a:prstGeom>
          <a:noFill/>
          <a:ln>
            <a:noFill/>
          </a:ln>
        </p:spPr>
      </p:pic>
      <p:sp>
        <p:nvSpPr>
          <p:cNvPr id="1618" name="Google Shape;1618;p39"/>
          <p:cNvSpPr/>
          <p:nvPr/>
        </p:nvSpPr>
        <p:spPr>
          <a:xfrm>
            <a:off x="432300" y="4293425"/>
            <a:ext cx="580800" cy="50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40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visualization</a:t>
            </a:r>
            <a:endParaRPr/>
          </a:p>
        </p:txBody>
      </p:sp>
      <p:pic>
        <p:nvPicPr>
          <p:cNvPr id="1624" name="Google Shape;162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69" y="1120450"/>
            <a:ext cx="3828930" cy="3618972"/>
          </a:xfrm>
          <a:prstGeom prst="rect">
            <a:avLst/>
          </a:prstGeom>
          <a:noFill/>
          <a:ln>
            <a:noFill/>
          </a:ln>
        </p:spPr>
      </p:pic>
      <p:sp>
        <p:nvSpPr>
          <p:cNvPr id="1625" name="Google Shape;1625;p40"/>
          <p:cNvSpPr/>
          <p:nvPr/>
        </p:nvSpPr>
        <p:spPr>
          <a:xfrm>
            <a:off x="370550" y="4355175"/>
            <a:ext cx="580800" cy="50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26" name="Google Shape;162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575" y="1019450"/>
            <a:ext cx="369361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p41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Революция после Attention</a:t>
            </a:r>
            <a:endParaRPr/>
          </a:p>
        </p:txBody>
      </p:sp>
      <p:sp>
        <p:nvSpPr>
          <p:cNvPr id="1632" name="Google Shape;1632;p41"/>
          <p:cNvSpPr txBox="1"/>
          <p:nvPr/>
        </p:nvSpPr>
        <p:spPr>
          <a:xfrm>
            <a:off x="494050" y="1161300"/>
            <a:ext cx="4579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Изобретение Attention было поворотным моментов в задаче машинного перевода и всей области NLP 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 2017 году Google представили новую архитектуру нейросети, которую назвали Transformer. Основой ее был механизм Attention. Transformer сотворили революцию в NLP, и потом были успешно адаптированы и к другим доменам.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p42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Итоги видео</a:t>
            </a:r>
            <a:endParaRPr/>
          </a:p>
        </p:txBody>
      </p:sp>
      <p:sp>
        <p:nvSpPr>
          <p:cNvPr id="1638" name="Google Shape;1638;p42"/>
          <p:cNvSpPr txBox="1"/>
          <p:nvPr/>
        </p:nvSpPr>
        <p:spPr>
          <a:xfrm>
            <a:off x="388175" y="1205400"/>
            <a:ext cx="4579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 этом видео: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-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Идея механизма Attention;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-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Attention для RNN-модели Seq2Seq;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Old Standard TT"/>
              <a:buChar char="-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Разные варианты Attention;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-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Attention может быть интерпретируемым.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 этом видео</a:t>
            </a:r>
            <a:endParaRPr/>
          </a:p>
        </p:txBody>
      </p:sp>
      <p:sp>
        <p:nvSpPr>
          <p:cNvPr id="77" name="Google Shape;77;p18"/>
          <p:cNvSpPr txBox="1"/>
          <p:nvPr/>
        </p:nvSpPr>
        <p:spPr>
          <a:xfrm>
            <a:off x="311700" y="1196600"/>
            <a:ext cx="4937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-"/>
            </a:pPr>
            <a:r>
              <a:rPr b="1"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Механизм внимания (Attention):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Old Standard TT"/>
              <a:buChar char="-"/>
            </a:pP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Механизм attention: идея;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Old Standard TT"/>
              <a:buChar char="-"/>
            </a:pP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Применение Attention для RNN-модели Seq2Seq для задачи машинного перевода;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Old Standard TT"/>
              <a:buChar char="-"/>
            </a:pP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Разные варианты Attention 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RNN для MT: напоминание</a:t>
            </a:r>
            <a:endParaRPr/>
          </a:p>
        </p:txBody>
      </p:sp>
      <p:sp>
        <p:nvSpPr>
          <p:cNvPr id="83" name="Google Shape;83;p19"/>
          <p:cNvSpPr txBox="1"/>
          <p:nvPr/>
        </p:nvSpPr>
        <p:spPr>
          <a:xfrm>
            <a:off x="542568" y="4537536"/>
            <a:ext cx="711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&lt;BOS&gt;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9"/>
          <p:cNvSpPr txBox="1"/>
          <p:nvPr/>
        </p:nvSpPr>
        <p:spPr>
          <a:xfrm>
            <a:off x="1023650" y="4538825"/>
            <a:ext cx="358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Guten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Morgen &lt;EOS&gt;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" name="Google Shape;85;p19"/>
          <p:cNvCxnSpPr>
            <a:stCxn id="83" idx="0"/>
            <a:endCxn id="86" idx="2"/>
          </p:cNvCxnSpPr>
          <p:nvPr/>
        </p:nvCxnSpPr>
        <p:spPr>
          <a:xfrm rot="10800000">
            <a:off x="896868" y="4257636"/>
            <a:ext cx="150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7" name="Google Shape;87;p19"/>
          <p:cNvCxnSpPr>
            <a:endCxn id="88" idx="2"/>
          </p:cNvCxnSpPr>
          <p:nvPr/>
        </p:nvCxnSpPr>
        <p:spPr>
          <a:xfrm rot="10800000">
            <a:off x="1400280" y="4257551"/>
            <a:ext cx="2100" cy="28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9" name="Google Shape;89;p19"/>
          <p:cNvCxnSpPr/>
          <p:nvPr/>
        </p:nvCxnSpPr>
        <p:spPr>
          <a:xfrm rot="10800000">
            <a:off x="1899351" y="4257425"/>
            <a:ext cx="0" cy="28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0" name="Google Shape;90;p19"/>
          <p:cNvCxnSpPr/>
          <p:nvPr/>
        </p:nvCxnSpPr>
        <p:spPr>
          <a:xfrm rot="10800000">
            <a:off x="2414969" y="4257636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1" name="Google Shape;91;p19"/>
          <p:cNvCxnSpPr>
            <a:stCxn id="86" idx="0"/>
            <a:endCxn id="92" idx="2"/>
          </p:cNvCxnSpPr>
          <p:nvPr/>
        </p:nvCxnSpPr>
        <p:spPr>
          <a:xfrm rot="10800000">
            <a:off x="896920" y="33089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6" name="Google Shape;86;p19"/>
          <p:cNvSpPr/>
          <p:nvPr/>
        </p:nvSpPr>
        <p:spPr>
          <a:xfrm>
            <a:off x="784870" y="35771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9"/>
          <p:cNvSpPr/>
          <p:nvPr/>
        </p:nvSpPr>
        <p:spPr>
          <a:xfrm>
            <a:off x="784870" y="26286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93;p19"/>
          <p:cNvCxnSpPr>
            <a:stCxn id="88" idx="0"/>
            <a:endCxn id="94" idx="2"/>
          </p:cNvCxnSpPr>
          <p:nvPr/>
        </p:nvCxnSpPr>
        <p:spPr>
          <a:xfrm rot="10800000">
            <a:off x="1400280" y="33089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8" name="Google Shape;88;p19"/>
          <p:cNvSpPr/>
          <p:nvPr/>
        </p:nvSpPr>
        <p:spPr>
          <a:xfrm>
            <a:off x="1288230" y="35771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1288230" y="26286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5" name="Google Shape;95;p19"/>
          <p:cNvCxnSpPr>
            <a:stCxn id="96" idx="0"/>
            <a:endCxn id="97" idx="2"/>
          </p:cNvCxnSpPr>
          <p:nvPr/>
        </p:nvCxnSpPr>
        <p:spPr>
          <a:xfrm rot="10800000">
            <a:off x="1904933" y="33089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6" name="Google Shape;96;p19"/>
          <p:cNvSpPr/>
          <p:nvPr/>
        </p:nvSpPr>
        <p:spPr>
          <a:xfrm>
            <a:off x="1792883" y="35771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1792883" y="26286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98;p19"/>
          <p:cNvCxnSpPr>
            <a:stCxn id="99" idx="0"/>
            <a:endCxn id="100" idx="2"/>
          </p:cNvCxnSpPr>
          <p:nvPr/>
        </p:nvCxnSpPr>
        <p:spPr>
          <a:xfrm rot="10800000">
            <a:off x="2413024" y="33089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9" name="Google Shape;99;p19"/>
          <p:cNvSpPr/>
          <p:nvPr/>
        </p:nvSpPr>
        <p:spPr>
          <a:xfrm>
            <a:off x="2300974" y="35771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9"/>
          <p:cNvSpPr/>
          <p:nvPr/>
        </p:nvSpPr>
        <p:spPr>
          <a:xfrm>
            <a:off x="2300974" y="26286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1" name="Google Shape;101;p19"/>
          <p:cNvCxnSpPr/>
          <p:nvPr/>
        </p:nvCxnSpPr>
        <p:spPr>
          <a:xfrm>
            <a:off x="1017983" y="2968895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2" name="Google Shape;102;p19"/>
          <p:cNvCxnSpPr/>
          <p:nvPr/>
        </p:nvCxnSpPr>
        <p:spPr>
          <a:xfrm>
            <a:off x="1522636" y="2978777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3" name="Google Shape;103;p19"/>
          <p:cNvCxnSpPr/>
          <p:nvPr/>
        </p:nvCxnSpPr>
        <p:spPr>
          <a:xfrm>
            <a:off x="2025996" y="2978777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4" name="Google Shape;104;p19"/>
          <p:cNvSpPr txBox="1"/>
          <p:nvPr/>
        </p:nvSpPr>
        <p:spPr>
          <a:xfrm>
            <a:off x="793923" y="3773794"/>
            <a:ext cx="217500" cy="197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999" l="-9999" r="-74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1300025" y="3773794"/>
            <a:ext cx="221400" cy="197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1800643" y="3773794"/>
            <a:ext cx="221400" cy="197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2305296" y="3773794"/>
            <a:ext cx="221400" cy="197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793923" y="2857757"/>
            <a:ext cx="223200" cy="1974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2189" l="-19509" r="-487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1300025" y="2857757"/>
            <a:ext cx="227400" cy="197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1800643" y="2857757"/>
            <a:ext cx="227400" cy="1974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2305296" y="2857757"/>
            <a:ext cx="227400" cy="1974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276781" y="26286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" name="Google Shape;113;p19"/>
          <p:cNvCxnSpPr/>
          <p:nvPr/>
        </p:nvCxnSpPr>
        <p:spPr>
          <a:xfrm>
            <a:off x="514623" y="2968895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4" name="Google Shape;114;p19"/>
          <p:cNvSpPr txBox="1"/>
          <p:nvPr/>
        </p:nvSpPr>
        <p:spPr>
          <a:xfrm>
            <a:off x="276157" y="2852692"/>
            <a:ext cx="227400" cy="1974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15" name="Google Shape;115;p19"/>
          <p:cNvCxnSpPr/>
          <p:nvPr/>
        </p:nvCxnSpPr>
        <p:spPr>
          <a:xfrm rot="10800000">
            <a:off x="895350" y="2347513"/>
            <a:ext cx="150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6" name="Google Shape;116;p19"/>
          <p:cNvCxnSpPr/>
          <p:nvPr/>
        </p:nvCxnSpPr>
        <p:spPr>
          <a:xfrm rot="10800000">
            <a:off x="1400261" y="234751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7" name="Google Shape;117;p19"/>
          <p:cNvCxnSpPr/>
          <p:nvPr/>
        </p:nvCxnSpPr>
        <p:spPr>
          <a:xfrm rot="10800000">
            <a:off x="1906906" y="2347297"/>
            <a:ext cx="0" cy="28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8" name="Google Shape;118;p19"/>
          <p:cNvCxnSpPr/>
          <p:nvPr/>
        </p:nvCxnSpPr>
        <p:spPr>
          <a:xfrm rot="10800000">
            <a:off x="2413550" y="234751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9" name="Google Shape;119;p19"/>
          <p:cNvCxnSpPr/>
          <p:nvPr/>
        </p:nvCxnSpPr>
        <p:spPr>
          <a:xfrm rot="10800000">
            <a:off x="2930588" y="4252571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0" name="Google Shape;120;p19"/>
          <p:cNvCxnSpPr>
            <a:stCxn id="121" idx="0"/>
            <a:endCxn id="122" idx="2"/>
          </p:cNvCxnSpPr>
          <p:nvPr/>
        </p:nvCxnSpPr>
        <p:spPr>
          <a:xfrm rot="10800000">
            <a:off x="2928572" y="3303886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1" name="Google Shape;121;p19"/>
          <p:cNvSpPr/>
          <p:nvPr/>
        </p:nvSpPr>
        <p:spPr>
          <a:xfrm>
            <a:off x="2816522" y="3572086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2816522" y="2623632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123;p19"/>
          <p:cNvCxnSpPr/>
          <p:nvPr/>
        </p:nvCxnSpPr>
        <p:spPr>
          <a:xfrm>
            <a:off x="2541545" y="2973712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4" name="Google Shape;124;p19"/>
          <p:cNvSpPr txBox="1"/>
          <p:nvPr/>
        </p:nvSpPr>
        <p:spPr>
          <a:xfrm>
            <a:off x="2820844" y="3768729"/>
            <a:ext cx="221400" cy="1974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4999" l="-9759" r="-97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5" name="Google Shape;125;p19"/>
          <p:cNvSpPr txBox="1"/>
          <p:nvPr/>
        </p:nvSpPr>
        <p:spPr>
          <a:xfrm>
            <a:off x="2820844" y="2852692"/>
            <a:ext cx="227400" cy="1974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4628" l="-19049" r="-713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26" name="Google Shape;126;p19"/>
          <p:cNvCxnSpPr/>
          <p:nvPr/>
        </p:nvCxnSpPr>
        <p:spPr>
          <a:xfrm rot="10800000">
            <a:off x="2929098" y="234244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7" name="Google Shape;127;p19"/>
          <p:cNvCxnSpPr/>
          <p:nvPr/>
        </p:nvCxnSpPr>
        <p:spPr>
          <a:xfrm rot="10800000">
            <a:off x="3443408" y="425128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8" name="Google Shape;128;p19"/>
          <p:cNvCxnSpPr>
            <a:stCxn id="129" idx="0"/>
            <a:endCxn id="130" idx="2"/>
          </p:cNvCxnSpPr>
          <p:nvPr/>
        </p:nvCxnSpPr>
        <p:spPr>
          <a:xfrm rot="10800000">
            <a:off x="3441393" y="330260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9" name="Google Shape;129;p19"/>
          <p:cNvSpPr/>
          <p:nvPr/>
        </p:nvSpPr>
        <p:spPr>
          <a:xfrm>
            <a:off x="3329343" y="357080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3329343" y="262234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" name="Google Shape;131;p19"/>
          <p:cNvCxnSpPr/>
          <p:nvPr/>
        </p:nvCxnSpPr>
        <p:spPr>
          <a:xfrm>
            <a:off x="3054365" y="2972428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2" name="Google Shape;132;p19"/>
          <p:cNvSpPr txBox="1"/>
          <p:nvPr/>
        </p:nvSpPr>
        <p:spPr>
          <a:xfrm>
            <a:off x="3333665" y="3767444"/>
            <a:ext cx="221400" cy="1974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2189" l="-12499" r="-9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3333665" y="2851407"/>
            <a:ext cx="227400" cy="1974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499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34" name="Google Shape;134;p19"/>
          <p:cNvCxnSpPr/>
          <p:nvPr/>
        </p:nvCxnSpPr>
        <p:spPr>
          <a:xfrm rot="10800000">
            <a:off x="3441919" y="234116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5" name="Google Shape;135;p19"/>
          <p:cNvSpPr/>
          <p:nvPr/>
        </p:nvSpPr>
        <p:spPr>
          <a:xfrm>
            <a:off x="2541550" y="2223000"/>
            <a:ext cx="1313700" cy="237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" name="Google Shape;136;p19"/>
          <p:cNvCxnSpPr/>
          <p:nvPr/>
        </p:nvCxnSpPr>
        <p:spPr>
          <a:xfrm>
            <a:off x="2531650" y="2972900"/>
            <a:ext cx="644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19"/>
          <p:cNvSpPr txBox="1"/>
          <p:nvPr/>
        </p:nvSpPr>
        <p:spPr>
          <a:xfrm>
            <a:off x="276775" y="26668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788400" y="26668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1294525" y="26668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1797750" y="26668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2309300" y="26668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793925" y="36140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1297288" y="361397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1799138" y="36139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2310000" y="36140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pic>
        <p:nvPicPr>
          <p:cNvPr id="146" name="Google Shape;146;p1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252225" y="2555575"/>
            <a:ext cx="308850" cy="82664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/>
        </p:nvSpPr>
        <p:spPr>
          <a:xfrm>
            <a:off x="3336400" y="26668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2570400" y="2627675"/>
            <a:ext cx="6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copy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864092" y="2236000"/>
            <a:ext cx="1821883" cy="234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19"/>
          <p:cNvCxnSpPr/>
          <p:nvPr/>
        </p:nvCxnSpPr>
        <p:spPr>
          <a:xfrm flipH="1" rot="10800000">
            <a:off x="3601475" y="2964550"/>
            <a:ext cx="334200" cy="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19"/>
          <p:cNvSpPr txBox="1"/>
          <p:nvPr/>
        </p:nvSpPr>
        <p:spPr>
          <a:xfrm>
            <a:off x="3664000" y="4538825"/>
            <a:ext cx="202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&lt;BOS&gt;   Good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Morning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3664000" y="1285075"/>
            <a:ext cx="1821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Good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Morning &lt;EOS&gt;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5171425" y="2341175"/>
            <a:ext cx="1313700" cy="225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3837275" y="20070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4369025" y="20070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4856700" y="20070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19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3922265" y="1587113"/>
            <a:ext cx="171460" cy="2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9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474840" y="1587113"/>
            <a:ext cx="171460" cy="2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9"/>
          <p:cNvSpPr txBox="1"/>
          <p:nvPr/>
        </p:nvSpPr>
        <p:spPr>
          <a:xfrm>
            <a:off x="3907275" y="26668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4413900" y="26668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4928213" y="26668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3902563" y="36028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4408913" y="36028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4915275" y="36028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3856300" y="1983950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0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4356500" y="1990463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1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4815800" y="1972800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2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168" name="Google Shape;168;p19"/>
          <p:cNvSpPr txBox="1"/>
          <p:nvPr/>
        </p:nvSpPr>
        <p:spPr>
          <a:xfrm>
            <a:off x="3966225" y="195282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69" name="Google Shape;169;p19"/>
          <p:cNvSpPr txBox="1"/>
          <p:nvPr/>
        </p:nvSpPr>
        <p:spPr>
          <a:xfrm>
            <a:off x="4474850" y="195282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4929425" y="19604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cxnSp>
        <p:nvCxnSpPr>
          <p:cNvPr id="171" name="Google Shape;171;p19"/>
          <p:cNvCxnSpPr/>
          <p:nvPr/>
        </p:nvCxnSpPr>
        <p:spPr>
          <a:xfrm>
            <a:off x="4164200" y="1517450"/>
            <a:ext cx="379500" cy="31233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19"/>
          <p:cNvCxnSpPr/>
          <p:nvPr/>
        </p:nvCxnSpPr>
        <p:spPr>
          <a:xfrm>
            <a:off x="4626475" y="1506250"/>
            <a:ext cx="379500" cy="31233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ot"/>
            <a:round/>
            <a:headEnd len="med" w="med" type="none"/>
            <a:tailEnd len="med" w="med" type="triangle"/>
          </a:ln>
        </p:spPr>
      </p:cxnSp>
      <p:pic>
        <p:nvPicPr>
          <p:cNvPr id="173" name="Google Shape;173;p19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924015" y="1587113"/>
            <a:ext cx="171460" cy="2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9"/>
          <p:cNvSpPr/>
          <p:nvPr/>
        </p:nvSpPr>
        <p:spPr>
          <a:xfrm>
            <a:off x="3175750" y="2473075"/>
            <a:ext cx="488100" cy="916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 txBox="1"/>
          <p:nvPr/>
        </p:nvSpPr>
        <p:spPr>
          <a:xfrm>
            <a:off x="5966675" y="1205675"/>
            <a:ext cx="25746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Недостатки:</a:t>
            </a:r>
            <a:endParaRPr sz="16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ld Standard TT"/>
              <a:buChar char="-"/>
            </a:pPr>
            <a:r>
              <a:rPr lang="en" sz="16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Encoder RNN может забывать информацию из начала предложения;</a:t>
            </a:r>
            <a:endParaRPr sz="16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Old Standard TT"/>
              <a:buChar char="-"/>
            </a:pPr>
            <a:r>
              <a:rPr lang="en" sz="16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Вся информация о входном предложении содержится в одном векторе </a:t>
            </a:r>
            <a:r>
              <a:rPr i="1" lang="en" sz="1600">
                <a:solidFill>
                  <a:srgbClr val="000000"/>
                </a:solidFill>
              </a:rPr>
              <a:t>h</a:t>
            </a:r>
            <a:r>
              <a:rPr baseline="-25000" i="1" lang="en" sz="1600">
                <a:solidFill>
                  <a:srgbClr val="000000"/>
                </a:solidFill>
              </a:rPr>
              <a:t>d</a:t>
            </a:r>
            <a:r>
              <a:rPr baseline="30000" i="1" lang="en" sz="1600">
                <a:solidFill>
                  <a:srgbClr val="000000"/>
                </a:solidFill>
              </a:rPr>
              <a:t>0</a:t>
            </a:r>
            <a:r>
              <a:rPr lang="en" sz="16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1600">
              <a:solidFill>
                <a:srgbClr val="000000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Attention: идея</a:t>
            </a:r>
            <a:endParaRPr/>
          </a:p>
        </p:txBody>
      </p:sp>
      <p:sp>
        <p:nvSpPr>
          <p:cNvPr id="181" name="Google Shape;181;p20"/>
          <p:cNvSpPr txBox="1"/>
          <p:nvPr/>
        </p:nvSpPr>
        <p:spPr>
          <a:xfrm>
            <a:off x="370550" y="1178950"/>
            <a:ext cx="5831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Допустим, нам надо перевести следующее предложение на английский язык: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1155C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Высокий статный мужчина в шляпе с прекрасным ярким попугаем на плече только что зашел в здание на углу Старого Косого переулка</a:t>
            </a:r>
            <a:endParaRPr i="1" sz="1600">
              <a:solidFill>
                <a:srgbClr val="1155CC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rgbClr val="1155CC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Attention: идея</a:t>
            </a:r>
            <a:endParaRPr/>
          </a:p>
        </p:txBody>
      </p:sp>
      <p:sp>
        <p:nvSpPr>
          <p:cNvPr id="187" name="Google Shape;187;p21"/>
          <p:cNvSpPr txBox="1"/>
          <p:nvPr/>
        </p:nvSpPr>
        <p:spPr>
          <a:xfrm>
            <a:off x="370550" y="1178950"/>
            <a:ext cx="5769900" cy="3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Допустим, нам надо перевести следующее предложение на английский язык: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1155C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Высокий статный мужчина в шляпе с прекрасным ярким попугаем на плече только что зашел в здание на углу Старого Косого переулка</a:t>
            </a:r>
            <a:endParaRPr i="1" sz="1600">
              <a:solidFill>
                <a:srgbClr val="1155CC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Как работает наша RNN-модель: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-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Читает это предложение один раз и “запоминает” его в вектор скрытого состояния;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-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Генерирует предложение-перевод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Attention: идея</a:t>
            </a:r>
            <a:endParaRPr/>
          </a:p>
        </p:txBody>
      </p:sp>
      <p:sp>
        <p:nvSpPr>
          <p:cNvPr id="193" name="Google Shape;193;p22"/>
          <p:cNvSpPr txBox="1"/>
          <p:nvPr/>
        </p:nvSpPr>
        <p:spPr>
          <a:xfrm>
            <a:off x="370550" y="1178950"/>
            <a:ext cx="5708100" cy="3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Допустим, нам надо перевести следующее предложение на английский язык: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1155C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Высокий статный мужчина в шляпе с прекрасным ярким попугаем на плече только что зашел в здание на углу Старого Косого переулка</a:t>
            </a:r>
            <a:endParaRPr i="1" sz="1600">
              <a:solidFill>
                <a:srgbClr val="1155CC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Что бы делали мы (люди)</a:t>
            </a: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: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-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Во время генерации перевода мы бы несколько раз смотрели на разные части исходного предложения, чтобы найти те части, на которые стоит обратить внимание в данный момент времени, и лучше их запомнить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Attention: идея</a:t>
            </a:r>
            <a:endParaRPr/>
          </a:p>
        </p:txBody>
      </p:sp>
      <p:sp>
        <p:nvSpPr>
          <p:cNvPr id="199" name="Google Shape;199;p23"/>
          <p:cNvSpPr txBox="1"/>
          <p:nvPr/>
        </p:nvSpPr>
        <p:spPr>
          <a:xfrm>
            <a:off x="370550" y="1178950"/>
            <a:ext cx="5708100" cy="3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ld Standard TT"/>
                <a:ea typeface="Old Standard TT"/>
                <a:cs typeface="Old Standard TT"/>
                <a:sym typeface="Old Standard TT"/>
              </a:rPr>
              <a:t>Допустим, нам надо перевести следующее предложение на английский язык:</a:t>
            </a:r>
            <a:endParaRPr sz="1600"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rgbClr val="1155CC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Высокий статный мужчина в шляпе с прекрасным ярким попугаем на плече только что зашел в здание на углу Старого Косого переулка</a:t>
            </a:r>
            <a:endParaRPr i="1" sz="1600">
              <a:solidFill>
                <a:srgbClr val="1155CC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Механизм Attention — это то, что поможет декодеру модели “подглядывать” в нужные части исходного предложения во время генерации.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311700" y="330200"/>
            <a:ext cx="223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</a:t>
            </a:r>
            <a:endParaRPr/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325" y="1217500"/>
            <a:ext cx="4543200" cy="380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4"/>
          <p:cNvSpPr txBox="1"/>
          <p:nvPr/>
        </p:nvSpPr>
        <p:spPr>
          <a:xfrm>
            <a:off x="3063850" y="330200"/>
            <a:ext cx="4235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Идея Attention была впервые предложена в 2014-2015 году в </a:t>
            </a:r>
            <a:r>
              <a:rPr lang="en" sz="1600" u="sng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4"/>
              </a:rPr>
              <a:t>этой</a:t>
            </a: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статье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LS lec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