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DA0FD-3C19-09B2-F8F0-EF86B80C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384750-0554-BE99-9121-2D54A4C3F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811F3-3BF5-23B3-1CAC-1F9DFD8D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3A42E-D358-884E-D39F-3F4DCD9F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7DD60-8287-49C2-F53F-645A1751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50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006EE-C40E-0AAA-96C7-DC849464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93B352-C36C-B4C5-CD8C-21F5D1658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151CAB-EA75-7A32-1572-78CE7BA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C8FBF-F834-CD17-B8DA-D69B2A07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0082B-DC5D-FDAF-18CA-27A8106B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3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C76362-A6D6-5F3F-4C25-B05D60866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21A3EE-2840-9E7C-87A1-48E1D5BBE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79CCC3-B5E6-AE6A-7BFF-67AD4284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288F0-278D-74FB-FC3D-E32EFF26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38D2BE-9AF1-041E-EDFA-2C364748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E61BD-91B0-BF91-66D6-33B9908E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58926-4CBF-1DDD-8418-3B22A3E6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A498A-B0AF-EB19-F3BD-4613E837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712A4-C7C9-4AAB-86FB-57433D13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7E26B-666A-B7C0-3D3A-76817582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4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39090-304B-1200-ECCF-DF7EB7B3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6DCF77-2931-E8DD-FEE5-31608EDD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E628-22D5-004F-2C89-4E63FA40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5182FA-DAB6-F47F-41B5-8022FD54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65280-EAA4-6567-E4EB-E10CFEAE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9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641F4-129D-03E7-1C39-3BBC8A2F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77E8B-5866-09D6-A96D-8784A4EC1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3FD119-F7F0-76F1-DDD6-1CE3561B9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B25481-95BE-3CD1-20B7-8E7A58B7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4FACEE-BF4A-D294-3FDD-5C258D48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15282-DE28-B57D-F611-29D66248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1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9F50E-F9CB-E389-D07F-A42B4776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16F21-F347-6E85-DF5A-9161950B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74CE1B-9AC5-A6BA-53EE-589240FB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9F4E0-7ABA-61C1-D844-0213E44F5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B09833-CB82-D280-314E-2954505A5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19AC9B-8051-5B66-F1ED-9F86A6A9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CF858F-10A1-5970-EF90-C541B454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383942-E2AE-1670-E2A2-E38325B1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3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9E694-8B61-438A-7877-A82A89BE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220BE6-9326-84BD-B0BE-37BDC08A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FC23A1-B951-D3D2-7F78-D53D6B70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239DF-2B69-5C89-A622-2FEF6FD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12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9B1D23-8527-AA8B-E52A-1E89DC5E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885FD2-69F8-DD6C-1BAD-B4FB2713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89E112-0DEC-BE19-0C3E-7929A3E2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77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92276-1F0B-FBF5-4116-A3D46A03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8C975-303C-3D9E-F7A5-38625972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564438-8C6A-2665-F025-FD23EBEDD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84FE11-871A-9949-7746-F59FD194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138F59-584A-8A14-6DD2-F289C571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269B79-1D21-EA36-39E4-01378B9B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6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25776-4444-BEFC-8D4B-6B032035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B10EE4-05A1-6866-2055-1E659F4C7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78126-8825-640C-8FD7-2765026BF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F45A6E-AAA5-372C-CC5F-CC459A25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238C7-5EA3-CE19-0828-3A3D9C7A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618C92-5A2F-B053-33ED-494C942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410B5-A46F-976B-483B-4E76C714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06B93F-DD6C-23EA-8018-A631E6A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EA9A-C647-4809-2034-ADF1BBBCF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A19B-1C72-4053-B63A-AEB23DAAE0C8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F067E-7EA1-0779-DB1F-0B288EBC4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A8B5F-488E-FCE8-AD3B-9980E6EE0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53F8-F542-4BE9-95FE-32642985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51B8-2C67-58E9-5F2A-59CF0B5B9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Типы моделей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32F296-666F-F119-07A4-9A05BE192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концептуальная, логическая, физическая</a:t>
            </a:r>
          </a:p>
        </p:txBody>
      </p:sp>
    </p:spTree>
    <p:extLst>
      <p:ext uri="{BB962C8B-B14F-4D97-AF65-F5344CB8AC3E}">
        <p14:creationId xmlns:p14="http://schemas.microsoft.com/office/powerpoint/2010/main" val="23001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FDC2FD-3BAF-88CC-FEF5-371BAE3CD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5"/>
          <a:stretch/>
        </p:blipFill>
        <p:spPr>
          <a:xfrm>
            <a:off x="2941657" y="1381760"/>
            <a:ext cx="6679863" cy="3394038"/>
          </a:xfrm>
          <a:prstGeom prst="rect">
            <a:avLst/>
          </a:prstGeo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187A75E1-9CDC-756E-59E5-318F9D17C2DE}"/>
              </a:ext>
            </a:extLst>
          </p:cNvPr>
          <p:cNvSpPr/>
          <p:nvPr/>
        </p:nvSpPr>
        <p:spPr>
          <a:xfrm>
            <a:off x="1676400" y="705485"/>
            <a:ext cx="3200400" cy="75755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Концептуальная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4080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D4E869-7ABC-2D3C-37AB-E9EF04A3E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46" y="829236"/>
            <a:ext cx="8383401" cy="4854388"/>
          </a:xfrm>
          <a:prstGeom prst="rect">
            <a:avLst/>
          </a:prstGeo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BBE157D0-7635-6C8D-A696-F74700765BA3}"/>
              </a:ext>
            </a:extLst>
          </p:cNvPr>
          <p:cNvSpPr/>
          <p:nvPr/>
        </p:nvSpPr>
        <p:spPr>
          <a:xfrm>
            <a:off x="1595120" y="654685"/>
            <a:ext cx="3200400" cy="75755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Логическая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116109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E44902-6FB4-16C3-0881-1FC11BD17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85787"/>
            <a:ext cx="10306050" cy="5686425"/>
          </a:xfrm>
          <a:prstGeom prst="rect">
            <a:avLst/>
          </a:prstGeom>
        </p:spPr>
      </p:pic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DC887101-5E94-330D-32EF-405796BF92EE}"/>
              </a:ext>
            </a:extLst>
          </p:cNvPr>
          <p:cNvSpPr/>
          <p:nvPr/>
        </p:nvSpPr>
        <p:spPr>
          <a:xfrm>
            <a:off x="1320800" y="501014"/>
            <a:ext cx="3200400" cy="75755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Физическая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1697613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Типы моделей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моделей</dc:title>
  <dc:creator>Наталья Малахова</dc:creator>
  <cp:lastModifiedBy>Наталья Малахова</cp:lastModifiedBy>
  <cp:revision>1</cp:revision>
  <dcterms:created xsi:type="dcterms:W3CDTF">2023-10-27T14:07:20Z</dcterms:created>
  <dcterms:modified xsi:type="dcterms:W3CDTF">2023-10-27T14:07:20Z</dcterms:modified>
</cp:coreProperties>
</file>