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23.jpeg" ContentType="image/jpeg"/>
  <Override PartName="/ppt/media/image9.png" ContentType="image/png"/>
  <Override PartName="/ppt/media/image10.png" ContentType="image/png"/>
  <Override PartName="/ppt/media/image11.png" ContentType="image/png"/>
  <Override PartName="/ppt/media/image12.png" ContentType="image/png"/>
  <Override PartName="/ppt/media/image18.jpeg" ContentType="image/jpeg"/>
  <Override PartName="/ppt/media/image13.png" ContentType="image/png"/>
  <Override PartName="/ppt/media/image14.jpeg" ContentType="image/jpeg"/>
  <Override PartName="/ppt/media/image15.png" ContentType="image/png"/>
  <Override PartName="/ppt/media/image16.jpeg" ContentType="image/jpeg"/>
  <Override PartName="/ppt/media/image19.jpeg" ContentType="image/jpeg"/>
  <Override PartName="/ppt/media/image22.png" ContentType="image/png"/>
  <Override PartName="/ppt/media/image20.jpeg" ContentType="image/jpeg"/>
  <Override PartName="/ppt/media/image21.jpeg" ContentType="image/jpeg"/>
  <Override PartName="/ppt/media/image24.jpeg" ContentType="image/jpeg"/>
  <Override PartName="/ppt/media/image25.jpeg" ContentType="image/jpeg"/>
  <Override PartName="/ppt/media/image27.png" ContentType="image/png"/>
  <Override PartName="/ppt/media/image26.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fr-FR" sz="1800" strike="noStrike" u="none">
                <a:solidFill>
                  <a:schemeClr val="dk1"/>
                </a:solidFill>
                <a:effectLst/>
                <a:uFillTx/>
                <a:latin typeface="Calibri"/>
              </a:rPr>
              <a:t>Cliquez pour déplacer la diapo</a:t>
            </a:r>
            <a:endParaRPr b="0" lang="fr-FR" sz="1800" strike="noStrike" u="none">
              <a:solidFill>
                <a:schemeClr val="dk1"/>
              </a:solidFill>
              <a:effectLst/>
              <a:uFillTx/>
              <a:latin typeface="Calibri"/>
            </a:endParaRPr>
          </a:p>
        </p:txBody>
      </p:sp>
      <p:sp>
        <p:nvSpPr>
          <p:cNvPr id="47"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fr-FR" sz="2000" strike="noStrike" u="none">
                <a:solidFill>
                  <a:srgbClr val="000000"/>
                </a:solidFill>
                <a:effectLst/>
                <a:uFillTx/>
                <a:latin typeface="Arial"/>
              </a:rPr>
              <a:t>Cliquez pour modifier le format des notes</a:t>
            </a:r>
            <a:endParaRPr b="0" lang="fr-FR" sz="2000" strike="noStrike" u="none">
              <a:solidFill>
                <a:srgbClr val="000000"/>
              </a:solidFill>
              <a:effectLst/>
              <a:uFillTx/>
              <a:latin typeface="Arial"/>
            </a:endParaRPr>
          </a:p>
        </p:txBody>
      </p:sp>
      <p:sp>
        <p:nvSpPr>
          <p:cNvPr id="4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trike="noStrike" u="none">
                <a:solidFill>
                  <a:srgbClr val="000000"/>
                </a:solidFill>
                <a:effectLst/>
                <a:uFillTx/>
                <a:latin typeface="Times New Roman"/>
              </a:rPr>
              <a:t>&lt;en-tête&gt;</a:t>
            </a:r>
            <a:endParaRPr b="0" lang="fr-FR" sz="1400" strike="noStrike" u="none">
              <a:solidFill>
                <a:srgbClr val="000000"/>
              </a:solidFill>
              <a:effectLst/>
              <a:uFillTx/>
              <a:latin typeface="Times New Roman"/>
            </a:endParaRPr>
          </a:p>
        </p:txBody>
      </p:sp>
      <p:sp>
        <p:nvSpPr>
          <p:cNvPr id="49"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FR" sz="1400" strike="noStrike" u="none">
                <a:solidFill>
                  <a:srgbClr val="000000"/>
                </a:solidFill>
                <a:effectLst/>
                <a:uFillTx/>
                <a:latin typeface="Times New Roman"/>
              </a:defRPr>
            </a:lvl1pPr>
          </a:lstStyle>
          <a:p>
            <a:pPr indent="0" algn="r">
              <a:buNone/>
            </a:pPr>
            <a:r>
              <a:rPr b="0" lang="fr-FR" sz="1400" strike="noStrike" u="none">
                <a:solidFill>
                  <a:srgbClr val="000000"/>
                </a:solidFill>
                <a:effectLst/>
                <a:uFillTx/>
                <a:latin typeface="Times New Roman"/>
              </a:rPr>
              <a:t>&lt;date/heure&gt;</a:t>
            </a:r>
            <a:endParaRPr b="0" lang="fr-FR" sz="1400" strike="noStrike" u="none">
              <a:solidFill>
                <a:srgbClr val="000000"/>
              </a:solidFill>
              <a:effectLst/>
              <a:uFillTx/>
              <a:latin typeface="Times New Roman"/>
            </a:endParaRPr>
          </a:p>
        </p:txBody>
      </p:sp>
      <p:sp>
        <p:nvSpPr>
          <p:cNvPr id="50"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FR" sz="1400" strike="noStrike" u="none">
                <a:solidFill>
                  <a:srgbClr val="000000"/>
                </a:solidFill>
                <a:effectLst/>
                <a:uFillTx/>
                <a:latin typeface="Times New Roman"/>
              </a:defRPr>
            </a:lvl1pPr>
          </a:lstStyle>
          <a:p>
            <a:pPr indent="0">
              <a:buNone/>
            </a:pPr>
            <a:r>
              <a:rPr b="0" lang="fr-FR" sz="1400" strike="noStrike" u="none">
                <a:solidFill>
                  <a:srgbClr val="000000"/>
                </a:solidFill>
                <a:effectLst/>
                <a:uFillTx/>
                <a:latin typeface="Times New Roman"/>
              </a:rPr>
              <a:t>&lt;pied de page&gt;</a:t>
            </a:r>
            <a:endParaRPr b="0" lang="fr-FR" sz="1400" strike="noStrike" u="none">
              <a:solidFill>
                <a:srgbClr val="000000"/>
              </a:solidFill>
              <a:effectLst/>
              <a:uFillTx/>
              <a:latin typeface="Times New Roman"/>
            </a:endParaRPr>
          </a:p>
        </p:txBody>
      </p:sp>
      <p:sp>
        <p:nvSpPr>
          <p:cNvPr id="51"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trike="noStrike" u="none">
                <a:solidFill>
                  <a:srgbClr val="000000"/>
                </a:solidFill>
                <a:effectLst/>
                <a:uFillTx/>
                <a:latin typeface="Times New Roman"/>
              </a:defRPr>
            </a:lvl1pPr>
          </a:lstStyle>
          <a:p>
            <a:pPr indent="0" algn="r">
              <a:buNone/>
            </a:pPr>
            <a:fld id="{22D0571B-D6F9-4C5E-A3CE-21BCCE4D6A10}" type="slidenum">
              <a:rPr b="0" lang="fr-FR" sz="1400" strike="noStrike" u="none">
                <a:solidFill>
                  <a:srgbClr val="000000"/>
                </a:solidFill>
                <a:effectLst/>
                <a:uFillTx/>
                <a:latin typeface="Times New Roman"/>
              </a:rPr>
              <a:t>&lt;numéro&gt;</a:t>
            </a:fld>
            <a:endParaRPr b="0" lang="fr-FR"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0" y="1540440"/>
            <a:ext cx="8229240" cy="4628520"/>
          </a:xfrm>
          <a:prstGeom prst="rect">
            <a:avLst/>
          </a:prstGeom>
          <a:ln w="0">
            <a:noFill/>
          </a:ln>
        </p:spPr>
      </p:sp>
      <p:sp>
        <p:nvSpPr>
          <p:cNvPr id="125" name="PlaceHolder 2"/>
          <p:cNvSpPr>
            <a:spLocks noGrp="1"/>
          </p:cNvSpPr>
          <p:nvPr>
            <p:ph type="body"/>
          </p:nvPr>
        </p:nvSpPr>
        <p:spPr>
          <a:xfrm>
            <a:off x="756000" y="7068960"/>
            <a:ext cx="6047640" cy="4811040"/>
          </a:xfrm>
          <a:prstGeom prst="rect">
            <a:avLst/>
          </a:prstGeom>
          <a:noFill/>
          <a:ln w="0">
            <a:noFill/>
          </a:ln>
        </p:spPr>
        <p:txBody>
          <a:bodyPr lIns="90000" rIns="90000" tIns="45000" bIns="45000" anchor="t">
            <a:noAutofit/>
          </a:bodyPr>
          <a:p>
            <a:pPr indent="0">
              <a:lnSpc>
                <a:spcPct val="100000"/>
              </a:lnSpc>
              <a:buNone/>
            </a:pPr>
            <a:r>
              <a:rPr b="0" lang="en-US" sz="2800" strike="noStrike" u="none">
                <a:solidFill>
                  <a:srgbClr val="000000"/>
                </a:solidFill>
                <a:effectLst/>
                <a:uFillTx/>
                <a:latin typeface="Arial"/>
              </a:rPr>
              <a:t>We are Group 4, and today, we will be introducing our </a:t>
            </a:r>
            <a:r>
              <a:rPr b="1" lang="en-US" sz="2800" strike="noStrike" u="none">
                <a:solidFill>
                  <a:srgbClr val="000000"/>
                </a:solidFill>
                <a:effectLst/>
                <a:uFillTx/>
                <a:latin typeface="Arial"/>
              </a:rPr>
              <a:t>Maintenance Management System Project</a:t>
            </a:r>
            <a:r>
              <a:rPr b="0" lang="en-US" sz="2800" strike="noStrike" u="none">
                <a:solidFill>
                  <a:srgbClr val="000000"/>
                </a:solidFill>
                <a:effectLst/>
                <a:uFillTx/>
                <a:latin typeface="Arial"/>
              </a:rPr>
              <a:t>.</a:t>
            </a:r>
            <a:endParaRPr b="0" lang="fr-FR" sz="2800" strike="noStrike" u="none">
              <a:solidFill>
                <a:srgbClr val="000000"/>
              </a:solidFill>
              <a:effectLst/>
              <a:uFillTx/>
              <a:latin typeface="Arial"/>
            </a:endParaRPr>
          </a:p>
          <a:p>
            <a:pPr indent="0">
              <a:lnSpc>
                <a:spcPct val="100000"/>
              </a:lnSpc>
              <a:buNone/>
            </a:pPr>
            <a:endParaRPr b="0" lang="fr-FR" sz="2000" strike="noStrike" u="none">
              <a:solidFill>
                <a:srgbClr val="000000"/>
              </a:solidFill>
              <a:effectLst/>
              <a:uFillTx/>
              <a:latin typeface="Arial"/>
            </a:endParaRPr>
          </a:p>
          <a:p>
            <a:pPr indent="0">
              <a:lnSpc>
                <a:spcPct val="100000"/>
              </a:lnSpc>
              <a:buNone/>
            </a:pPr>
            <a:r>
              <a:rPr b="0" lang="en-US" sz="2800" strike="noStrike" u="none">
                <a:solidFill>
                  <a:srgbClr val="000000"/>
                </a:solidFill>
                <a:effectLst/>
                <a:uFillTx/>
                <a:latin typeface="Arial"/>
              </a:rPr>
              <a:t>Managing equipment by hand can be complicated and can cause delays in keeping track of maintenance. To solve this, we built an app that makes it easy and quick to record and follow up on maintenance tasks.</a:t>
            </a:r>
            <a:endParaRPr b="0" lang="fr-FR" sz="2800" strike="noStrike" u="none">
              <a:solidFill>
                <a:srgbClr val="000000"/>
              </a:solidFill>
              <a:effectLst/>
              <a:uFillTx/>
              <a:latin typeface="Arial"/>
            </a:endParaRPr>
          </a:p>
          <a:p>
            <a:pPr indent="0">
              <a:lnSpc>
                <a:spcPct val="100000"/>
              </a:lnSpc>
              <a:buNone/>
            </a:pPr>
            <a:r>
              <a:rPr b="0" lang="en-US" sz="2800" strike="noStrike" u="none">
                <a:solidFill>
                  <a:srgbClr val="000000"/>
                </a:solidFill>
                <a:effectLst/>
                <a:uFillTx/>
                <a:latin typeface="Arial"/>
              </a:rPr>
              <a:t>With this app, you have all the important information in one place. It helps save time, stay organized, and manage your equipment better.</a:t>
            </a:r>
            <a:endParaRPr b="0" lang="fr-FR" sz="2800" strike="noStrike" u="none">
              <a:solidFill>
                <a:srgbClr val="000000"/>
              </a:solidFill>
              <a:effectLst/>
              <a:uFillTx/>
              <a:latin typeface="Arial"/>
            </a:endParaRPr>
          </a:p>
          <a:p>
            <a:pPr indent="0">
              <a:lnSpc>
                <a:spcPct val="100000"/>
              </a:lnSpc>
              <a:buNone/>
            </a:pPr>
            <a:endParaRPr b="0" lang="fr-FR" sz="2000" strike="noStrike" u="none">
              <a:solidFill>
                <a:srgbClr val="000000"/>
              </a:solidFill>
              <a:effectLst/>
              <a:uFillTx/>
              <a:latin typeface="Arial"/>
            </a:endParaRPr>
          </a:p>
        </p:txBody>
      </p:sp>
      <p:sp>
        <p:nvSpPr>
          <p:cNvPr id="126" name="PlaceHolder 3"/>
          <p:cNvSpPr>
            <a:spLocks noGrp="1"/>
          </p:cNvSpPr>
          <p:nvPr>
            <p:ph type="sldNum" idx="4"/>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mn-lt"/>
                <a:ea typeface="+mn-ea"/>
              </a:defRPr>
            </a:lvl1pPr>
          </a:lstStyle>
          <a:p>
            <a:pPr indent="0" defTabSz="914400">
              <a:lnSpc>
                <a:spcPct val="100000"/>
              </a:lnSpc>
              <a:buNone/>
            </a:pPr>
            <a:fld id="{1DF2C671-011D-4233-8740-BC3DAE0111DD}" type="slidenum">
              <a:rPr b="0" lang="en-US" sz="1800" strike="noStrike" u="none">
                <a:solidFill>
                  <a:schemeClr val="dk1"/>
                </a:solidFill>
                <a:effectLst/>
                <a:uFillTx/>
                <a:latin typeface="+mn-lt"/>
                <a:ea typeface="+mn-ea"/>
              </a:rPr>
              <a:t>&lt;numéro&gt;</a:t>
            </a:fld>
            <a:endParaRPr b="0" lang="fr-FR" sz="1800" strike="noStrike" u="none">
              <a:solidFill>
                <a:srgbClr val="000000"/>
              </a:solidFill>
              <a:effectLst/>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sldImg"/>
          </p:nvPr>
        </p:nvSpPr>
        <p:spPr>
          <a:xfrm>
            <a:off x="-272880" y="1828800"/>
            <a:ext cx="8775360" cy="4936680"/>
          </a:xfrm>
          <a:prstGeom prst="rect">
            <a:avLst/>
          </a:prstGeom>
          <a:ln w="0">
            <a:noFill/>
          </a:ln>
        </p:spPr>
      </p:sp>
      <p:sp>
        <p:nvSpPr>
          <p:cNvPr id="148"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400" strike="noStrike" u="none">
                <a:solidFill>
                  <a:srgbClr val="000000"/>
                </a:solidFill>
                <a:effectLst/>
                <a:uFillTx/>
                <a:latin typeface="Arial"/>
              </a:rPr>
              <a:t>Now, to edit a piece of equipment, you need to click on the pencil-shaped icon, make the desired changes, and when finished, click the 'Edit' button.</a:t>
            </a:r>
            <a:endParaRPr b="0" lang="fr-FR" sz="44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sldImg"/>
          </p:nvPr>
        </p:nvSpPr>
        <p:spPr>
          <a:xfrm>
            <a:off x="-272880" y="1828800"/>
            <a:ext cx="8775360" cy="4936680"/>
          </a:xfrm>
          <a:prstGeom prst="rect">
            <a:avLst/>
          </a:prstGeom>
          <a:ln w="0">
            <a:noFill/>
          </a:ln>
        </p:spPr>
      </p:sp>
      <p:sp>
        <p:nvSpPr>
          <p:cNvPr id="150"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6600" strike="noStrike" u="none">
                <a:solidFill>
                  <a:srgbClr val="000000"/>
                </a:solidFill>
                <a:effectLst/>
                <a:uFillTx/>
                <a:latin typeface="Arial"/>
              </a:rPr>
              <a:t>To delete, click on the trash can icon, confirm, and the equipment will be deleted.</a:t>
            </a:r>
            <a:endParaRPr b="0" lang="fr-FR" sz="66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272880" y="1828800"/>
            <a:ext cx="8775360" cy="4936680"/>
          </a:xfrm>
          <a:prstGeom prst="rect">
            <a:avLst/>
          </a:prstGeom>
          <a:ln w="0">
            <a:noFill/>
          </a:ln>
        </p:spPr>
      </p:sp>
      <p:sp>
        <p:nvSpPr>
          <p:cNvPr id="152"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6000" strike="noStrike" u="none">
                <a:solidFill>
                  <a:srgbClr val="000000"/>
                </a:solidFill>
                <a:effectLst/>
                <a:uFillTx/>
                <a:latin typeface="Arial"/>
              </a:rPr>
              <a:t>We can also filter the equipment by department.</a:t>
            </a:r>
            <a:endParaRPr b="0" lang="fr-FR" sz="60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sldImg"/>
          </p:nvPr>
        </p:nvSpPr>
        <p:spPr>
          <a:xfrm>
            <a:off x="-272880" y="1828800"/>
            <a:ext cx="8775360" cy="4936680"/>
          </a:xfrm>
          <a:prstGeom prst="rect">
            <a:avLst/>
          </a:prstGeom>
          <a:ln w="0">
            <a:noFill/>
          </a:ln>
        </p:spPr>
      </p:sp>
      <p:sp>
        <p:nvSpPr>
          <p:cNvPr id="154"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5400" strike="noStrike" u="none">
                <a:solidFill>
                  <a:srgbClr val="000000"/>
                </a:solidFill>
                <a:effectLst/>
                <a:uFillTx/>
                <a:latin typeface="Arial"/>
              </a:rPr>
              <a:t>We can also search for equipment by name; for example, here we are searching for all tables.</a:t>
            </a:r>
            <a:endParaRPr b="0" lang="fr-FR" sz="54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sldImg"/>
          </p:nvPr>
        </p:nvSpPr>
        <p:spPr>
          <a:xfrm>
            <a:off x="-272880" y="1828800"/>
            <a:ext cx="8775360" cy="4936680"/>
          </a:xfrm>
          <a:prstGeom prst="rect">
            <a:avLst/>
          </a:prstGeom>
          <a:ln w="0">
            <a:noFill/>
          </a:ln>
        </p:spPr>
      </p:sp>
      <p:sp>
        <p:nvSpPr>
          <p:cNvPr id="156"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6000" strike="noStrike" u="none">
                <a:solidFill>
                  <a:srgbClr val="000000"/>
                </a:solidFill>
                <a:effectLst/>
                <a:uFillTx/>
                <a:latin typeface="Arial"/>
              </a:rPr>
              <a:t>To add a piece of equipment, click on the 'Add' button, fill out the form, then press the 'Submit' button.</a:t>
            </a:r>
            <a:endParaRPr b="0" lang="fr-FR" sz="60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272880" y="1828800"/>
            <a:ext cx="8775360" cy="4936680"/>
          </a:xfrm>
          <a:prstGeom prst="rect">
            <a:avLst/>
          </a:prstGeom>
          <a:ln w="0">
            <a:noFill/>
          </a:ln>
        </p:spPr>
      </p:sp>
      <p:sp>
        <p:nvSpPr>
          <p:cNvPr id="158"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200" strike="noStrike" u="none">
                <a:solidFill>
                  <a:srgbClr val="000000"/>
                </a:solidFill>
                <a:effectLst/>
                <a:uFillTx/>
                <a:latin typeface="Arial"/>
              </a:rPr>
              <a:t>Now, moving on to the maintenance management page. This page contains all the completed maintenance tasks. This page has the same features as the equipment management page, so we won’t show them again.</a:t>
            </a:r>
            <a:endParaRPr b="0" lang="fr-FR" sz="42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272880" y="1828800"/>
            <a:ext cx="8775360" cy="4936680"/>
          </a:xfrm>
          <a:prstGeom prst="rect">
            <a:avLst/>
          </a:prstGeom>
          <a:ln w="0">
            <a:noFill/>
          </a:ln>
        </p:spPr>
      </p:sp>
      <p:sp>
        <p:nvSpPr>
          <p:cNvPr id="160"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a:lnSpc>
                <a:spcPct val="100000"/>
              </a:lnSpc>
              <a:buNone/>
            </a:pPr>
            <a:r>
              <a:rPr b="0" lang="en-US" sz="3200" strike="noStrike" u="none">
                <a:solidFill>
                  <a:srgbClr val="000000"/>
                </a:solidFill>
                <a:effectLst/>
                <a:uFillTx/>
                <a:latin typeface="Arial"/>
              </a:rPr>
              <a:t>By clicking on the email button, this email-sending window opens, and the email address for the corresponding row is already pre-filled. All you have to do is write the desired message.</a:t>
            </a:r>
            <a:endParaRPr b="0" lang="fr-FR" sz="3200" strike="noStrike" u="none">
              <a:solidFill>
                <a:srgbClr val="000000"/>
              </a:solidFill>
              <a:effectLst/>
              <a:uFillTx/>
              <a:latin typeface="Arial"/>
            </a:endParaRPr>
          </a:p>
          <a:p>
            <a:pPr indent="0">
              <a:lnSpc>
                <a:spcPct val="100000"/>
              </a:lnSpc>
              <a:buNone/>
            </a:pPr>
            <a:r>
              <a:rPr b="0" lang="en-US" sz="3200" strike="noStrike" u="none">
                <a:solidFill>
                  <a:srgbClr val="000000"/>
                </a:solidFill>
                <a:effectLst/>
                <a:uFillTx/>
                <a:latin typeface="Arial"/>
              </a:rPr>
              <a:t>We chose this approach instead of an automatic email system because it is much more flexible and practical. It allows us to use the email feature for different situations, such as informing the technician that a maintenance task has been canceled or rescheduled to an earlier date, and so on.</a:t>
            </a:r>
            <a:endParaRPr b="0" lang="fr-FR" sz="3200" strike="noStrike" u="none">
              <a:solidFill>
                <a:srgbClr val="000000"/>
              </a:solidFill>
              <a:effectLst/>
              <a:uFillTx/>
              <a:latin typeface="Arial"/>
            </a:endParaRPr>
          </a:p>
          <a:p>
            <a:pPr indent="0">
              <a:lnSpc>
                <a:spcPct val="100000"/>
              </a:lnSpc>
              <a:buNone/>
            </a:pPr>
            <a:endParaRPr b="0" lang="fr-FR" sz="20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sldImg"/>
          </p:nvPr>
        </p:nvSpPr>
        <p:spPr>
          <a:xfrm>
            <a:off x="-272880" y="1828800"/>
            <a:ext cx="8775360" cy="4936680"/>
          </a:xfrm>
          <a:prstGeom prst="rect">
            <a:avLst/>
          </a:prstGeom>
          <a:ln w="0">
            <a:noFill/>
          </a:ln>
        </p:spPr>
      </p:sp>
      <p:sp>
        <p:nvSpPr>
          <p:cNvPr id="162"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5400" strike="noStrike" u="none">
                <a:solidFill>
                  <a:srgbClr val="000000"/>
                </a:solidFill>
                <a:effectLst/>
                <a:uFillTx/>
                <a:latin typeface="Arial"/>
              </a:rPr>
              <a:t>Moving directly to the maintenance history. Here is the list of completed maintenance tasks for the equipment</a:t>
            </a:r>
            <a:endParaRPr b="0" lang="fr-FR" sz="54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272880" y="1828800"/>
            <a:ext cx="8775360" cy="4936680"/>
          </a:xfrm>
          <a:prstGeom prst="rect">
            <a:avLst/>
          </a:prstGeom>
          <a:ln w="0">
            <a:noFill/>
          </a:ln>
        </p:spPr>
      </p:sp>
      <p:sp>
        <p:nvSpPr>
          <p:cNvPr id="164"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6600" strike="noStrike" u="none">
                <a:solidFill>
                  <a:srgbClr val="000000"/>
                </a:solidFill>
                <a:effectLst/>
                <a:uFillTx/>
                <a:latin typeface="Arial"/>
              </a:rPr>
              <a:t>And here is what the history looks like in PDF format </a:t>
            </a:r>
            <a:r>
              <a:rPr b="0" lang="fr-FR" sz="6600" strike="noStrike" u="none">
                <a:solidFill>
                  <a:srgbClr val="000000"/>
                </a:solidFill>
                <a:effectLst/>
                <a:uFillTx/>
                <a:latin typeface="Arial"/>
              </a:rPr>
              <a:t>for completed maintenance tasks</a:t>
            </a:r>
            <a:endParaRPr b="0" lang="fr-FR" sz="66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sldImg"/>
          </p:nvPr>
        </p:nvSpPr>
        <p:spPr>
          <a:xfrm>
            <a:off x="-272880" y="1828800"/>
            <a:ext cx="8775360" cy="4936680"/>
          </a:xfrm>
          <a:prstGeom prst="rect">
            <a:avLst/>
          </a:prstGeom>
          <a:ln w="0">
            <a:noFill/>
          </a:ln>
        </p:spPr>
      </p:sp>
      <p:sp>
        <p:nvSpPr>
          <p:cNvPr id="166"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400" strike="noStrike" u="none">
                <a:solidFill>
                  <a:srgbClr val="000000"/>
                </a:solidFill>
                <a:effectLst/>
                <a:uFillTx/>
                <a:latin typeface="Arial"/>
              </a:rPr>
              <a:t>Now, let's go to the dashboard page. On the left, we can see maintenance statistics by status — whether completed, in progress, or pending. On the right, we can see equipment statistics by category, condition, and department.</a:t>
            </a:r>
            <a:endParaRPr b="0" lang="fr-FR" sz="44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sldImg"/>
          </p:nvPr>
        </p:nvSpPr>
        <p:spPr>
          <a:xfrm>
            <a:off x="0" y="1540440"/>
            <a:ext cx="8229240" cy="4628520"/>
          </a:xfrm>
          <a:prstGeom prst="rect">
            <a:avLst/>
          </a:prstGeom>
          <a:ln w="0">
            <a:noFill/>
          </a:ln>
        </p:spPr>
      </p:sp>
      <p:sp>
        <p:nvSpPr>
          <p:cNvPr id="128" name="PlaceHolder 2"/>
          <p:cNvSpPr>
            <a:spLocks noGrp="1"/>
          </p:cNvSpPr>
          <p:nvPr>
            <p:ph type="body"/>
          </p:nvPr>
        </p:nvSpPr>
        <p:spPr>
          <a:xfrm>
            <a:off x="1001160" y="6809400"/>
            <a:ext cx="6047640" cy="4811040"/>
          </a:xfrm>
          <a:prstGeom prst="rect">
            <a:avLst/>
          </a:prstGeom>
          <a:noFill/>
          <a:ln w="0">
            <a:noFill/>
          </a:ln>
        </p:spPr>
        <p:txBody>
          <a:bodyPr lIns="90000" rIns="90000" tIns="45000" bIns="45000" anchor="t">
            <a:noAutofit/>
          </a:bodyPr>
          <a:p>
            <a:pPr indent="0">
              <a:lnSpc>
                <a:spcPct val="100000"/>
              </a:lnSpc>
              <a:buNone/>
            </a:pPr>
            <a:r>
              <a:rPr b="0" lang="en-US" sz="2800" strike="noStrike" u="none">
                <a:solidFill>
                  <a:srgbClr val="000000"/>
                </a:solidFill>
                <a:effectLst/>
                <a:uFillTx/>
                <a:latin typeface="Arial"/>
              </a:rPr>
              <a:t>Let us start by giving you an overview of our presentation:</a:t>
            </a:r>
            <a:br>
              <a:rPr sz="2800"/>
            </a:br>
            <a:r>
              <a:rPr b="0" lang="en-US" sz="2800" strike="noStrike" u="none">
                <a:solidFill>
                  <a:srgbClr val="000000"/>
                </a:solidFill>
                <a:effectLst/>
                <a:uFillTx/>
                <a:latin typeface="Arial"/>
              </a:rPr>
              <a:t>We will begin with the </a:t>
            </a:r>
            <a:r>
              <a:rPr b="1" lang="en-US" sz="2800" strike="noStrike" u="none">
                <a:solidFill>
                  <a:srgbClr val="000000"/>
                </a:solidFill>
                <a:effectLst/>
                <a:uFillTx/>
                <a:latin typeface="Arial"/>
              </a:rPr>
              <a:t>context of the project</a:t>
            </a:r>
            <a:r>
              <a:rPr b="0" lang="en-US" sz="2800" strike="noStrike" u="none">
                <a:solidFill>
                  <a:srgbClr val="000000"/>
                </a:solidFill>
                <a:effectLst/>
                <a:uFillTx/>
                <a:latin typeface="Arial"/>
              </a:rPr>
              <a:t>, followed by the </a:t>
            </a:r>
            <a:r>
              <a:rPr b="1" lang="en-US" sz="2800" strike="noStrike" u="none">
                <a:solidFill>
                  <a:srgbClr val="000000"/>
                </a:solidFill>
                <a:effectLst/>
                <a:uFillTx/>
                <a:latin typeface="Arial"/>
              </a:rPr>
              <a:t>analysis and design</a:t>
            </a:r>
            <a:r>
              <a:rPr b="0" lang="en-US" sz="2800" strike="noStrike" u="none">
                <a:solidFill>
                  <a:srgbClr val="000000"/>
                </a:solidFill>
                <a:effectLst/>
                <a:uFillTx/>
                <a:latin typeface="Arial"/>
              </a:rPr>
              <a:t> process.</a:t>
            </a:r>
            <a:br>
              <a:rPr sz="2800"/>
            </a:br>
            <a:r>
              <a:rPr b="0" lang="en-US" sz="2800" strike="noStrike" u="none">
                <a:solidFill>
                  <a:srgbClr val="000000"/>
                </a:solidFill>
                <a:effectLst/>
                <a:uFillTx/>
                <a:latin typeface="Arial"/>
              </a:rPr>
              <a:t>Then, we will demonstrate the </a:t>
            </a:r>
            <a:r>
              <a:rPr b="1" lang="en-US" sz="2800" strike="noStrike" u="none">
                <a:solidFill>
                  <a:srgbClr val="000000"/>
                </a:solidFill>
                <a:effectLst/>
                <a:uFillTx/>
                <a:latin typeface="Arial"/>
              </a:rPr>
              <a:t>functionality of the system</a:t>
            </a:r>
            <a:r>
              <a:rPr b="0" lang="en-US" sz="2800" strike="noStrike" u="none">
                <a:solidFill>
                  <a:srgbClr val="000000"/>
                </a:solidFill>
                <a:effectLst/>
                <a:uFillTx/>
                <a:latin typeface="Arial"/>
              </a:rPr>
              <a:t> and conclude with a summary of the outcomes.</a:t>
            </a:r>
            <a:endParaRPr b="0" lang="fr-FR" sz="2800" strike="noStrike" u="none">
              <a:solidFill>
                <a:srgbClr val="000000"/>
              </a:solidFill>
              <a:effectLst/>
              <a:uFillTx/>
              <a:latin typeface="Arial"/>
            </a:endParaRPr>
          </a:p>
        </p:txBody>
      </p:sp>
      <p:sp>
        <p:nvSpPr>
          <p:cNvPr id="129" name="PlaceHolder 3"/>
          <p:cNvSpPr>
            <a:spLocks noGrp="1"/>
          </p:cNvSpPr>
          <p:nvPr>
            <p:ph type="sldNum" idx="5"/>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mn-lt"/>
                <a:ea typeface="+mn-ea"/>
              </a:defRPr>
            </a:lvl1pPr>
          </a:lstStyle>
          <a:p>
            <a:pPr indent="0" defTabSz="914400">
              <a:lnSpc>
                <a:spcPct val="100000"/>
              </a:lnSpc>
              <a:buNone/>
            </a:pPr>
            <a:fld id="{F7ACA921-7705-48CF-BA82-96827E09EF70}" type="slidenum">
              <a:rPr b="0" lang="en-US" sz="1800" strike="noStrike" u="none">
                <a:solidFill>
                  <a:schemeClr val="dk1"/>
                </a:solidFill>
                <a:effectLst/>
                <a:uFillTx/>
                <a:latin typeface="+mn-lt"/>
                <a:ea typeface="+mn-ea"/>
              </a:rPr>
              <a:t>&lt;numéro&gt;</a:t>
            </a:fld>
            <a:endParaRPr b="0" lang="fr-FR" sz="1800" strike="noStrike" u="none">
              <a:solidFill>
                <a:srgbClr val="000000"/>
              </a:solidFill>
              <a:effectLst/>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sldImg"/>
          </p:nvPr>
        </p:nvSpPr>
        <p:spPr>
          <a:xfrm>
            <a:off x="0" y="1540440"/>
            <a:ext cx="8229240" cy="4628520"/>
          </a:xfrm>
          <a:prstGeom prst="rect">
            <a:avLst/>
          </a:prstGeom>
          <a:ln w="0">
            <a:noFill/>
          </a:ln>
        </p:spPr>
      </p:sp>
      <p:sp>
        <p:nvSpPr>
          <p:cNvPr id="168" name="PlaceHolder 2"/>
          <p:cNvSpPr>
            <a:spLocks noGrp="1"/>
          </p:cNvSpPr>
          <p:nvPr>
            <p:ph type="body"/>
          </p:nvPr>
        </p:nvSpPr>
        <p:spPr>
          <a:xfrm>
            <a:off x="900000" y="6480000"/>
            <a:ext cx="6047640" cy="481104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200" strike="noStrike" u="none">
                <a:solidFill>
                  <a:srgbClr val="000000"/>
                </a:solidFill>
                <a:effectLst/>
                <a:uFillTx/>
                <a:latin typeface="Arial"/>
              </a:rPr>
              <a:t>To conclude, during the design and development of this application, all the features needed by the maintenance technician were added to eliminate manual work.</a:t>
            </a:r>
            <a:endParaRPr b="0" lang="fr-FR" sz="42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
        <p:nvSpPr>
          <p:cNvPr id="169" name="PlaceHolder 3"/>
          <p:cNvSpPr>
            <a:spLocks noGrp="1"/>
          </p:cNvSpPr>
          <p:nvPr>
            <p:ph type="sldNum" idx="9"/>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mn-lt"/>
                <a:ea typeface="+mn-ea"/>
              </a:defRPr>
            </a:lvl1pPr>
          </a:lstStyle>
          <a:p>
            <a:pPr indent="0" defTabSz="914400">
              <a:lnSpc>
                <a:spcPct val="100000"/>
              </a:lnSpc>
              <a:buNone/>
            </a:pPr>
            <a:fld id="{144E3A67-5A25-4045-8BA4-EADC1DE6433B}" type="slidenum">
              <a:rPr b="0" lang="en-US" sz="1800" strike="noStrike" u="none">
                <a:solidFill>
                  <a:schemeClr val="dk1"/>
                </a:solidFill>
                <a:effectLst/>
                <a:uFillTx/>
                <a:latin typeface="+mn-lt"/>
                <a:ea typeface="+mn-ea"/>
              </a:rPr>
              <a:t>&lt;numéro&gt;</a:t>
            </a:fld>
            <a:endParaRPr b="0" lang="fr-FR" sz="1800" strike="noStrike" u="none">
              <a:solidFill>
                <a:srgbClr val="000000"/>
              </a:solidFill>
              <a:effectLst/>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PlaceHolder 1"/>
          <p:cNvSpPr>
            <a:spLocks noGrp="1"/>
          </p:cNvSpPr>
          <p:nvPr>
            <p:ph type="sldImg"/>
          </p:nvPr>
        </p:nvSpPr>
        <p:spPr>
          <a:xfrm>
            <a:off x="0" y="1540440"/>
            <a:ext cx="8229240" cy="4628520"/>
          </a:xfrm>
          <a:prstGeom prst="rect">
            <a:avLst/>
          </a:prstGeom>
          <a:ln w="0">
            <a:noFill/>
          </a:ln>
        </p:spPr>
      </p:sp>
      <p:sp>
        <p:nvSpPr>
          <p:cNvPr id="171" name="PlaceHolder 2"/>
          <p:cNvSpPr>
            <a:spLocks noGrp="1"/>
          </p:cNvSpPr>
          <p:nvPr>
            <p:ph type="body"/>
          </p:nvPr>
        </p:nvSpPr>
        <p:spPr>
          <a:xfrm>
            <a:off x="792360" y="6528960"/>
            <a:ext cx="6047640" cy="481104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400" strike="noStrike" u="none">
                <a:solidFill>
                  <a:srgbClr val="000000"/>
                </a:solidFill>
                <a:effectLst/>
                <a:uFillTx/>
                <a:latin typeface="Arial"/>
              </a:rPr>
              <a:t>So, I would like to thank you for listening until the end. I apologize for any mistakes I may have made during this presentation. I am now available to receive your feedback.</a:t>
            </a:r>
            <a:endParaRPr b="0" lang="fr-FR" sz="4400" strike="noStrike" u="none">
              <a:solidFill>
                <a:srgbClr val="000000"/>
              </a:solidFill>
              <a:effectLst/>
              <a:uFillTx/>
              <a:latin typeface="Arial"/>
            </a:endParaRPr>
          </a:p>
          <a:p>
            <a:pPr indent="0" defTabSz="914400">
              <a:lnSpc>
                <a:spcPct val="100000"/>
              </a:lnSpc>
              <a:buNone/>
              <a:tabLst>
                <a:tab algn="l" pos="0"/>
              </a:tabLst>
            </a:pPr>
            <a:endParaRPr b="0" lang="fr-FR" sz="2800" strike="noStrike" u="none">
              <a:solidFill>
                <a:srgbClr val="000000"/>
              </a:solidFill>
              <a:effectLst/>
              <a:uFillTx/>
              <a:latin typeface="Arial"/>
            </a:endParaRPr>
          </a:p>
        </p:txBody>
      </p:sp>
      <p:sp>
        <p:nvSpPr>
          <p:cNvPr id="172" name="PlaceHolder 3"/>
          <p:cNvSpPr>
            <a:spLocks noGrp="1"/>
          </p:cNvSpPr>
          <p:nvPr>
            <p:ph type="sldNum" idx="10"/>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mn-lt"/>
                <a:ea typeface="+mn-ea"/>
              </a:defRPr>
            </a:lvl1pPr>
          </a:lstStyle>
          <a:p>
            <a:pPr indent="0" defTabSz="914400">
              <a:lnSpc>
                <a:spcPct val="100000"/>
              </a:lnSpc>
              <a:buNone/>
            </a:pPr>
            <a:fld id="{BFCEEE6C-DF3F-40AB-8EF1-A5CB0EA8684D}" type="slidenum">
              <a:rPr b="0" lang="en-US" sz="1800" strike="noStrike" u="none">
                <a:solidFill>
                  <a:schemeClr val="dk1"/>
                </a:solidFill>
                <a:effectLst/>
                <a:uFillTx/>
                <a:latin typeface="+mn-lt"/>
                <a:ea typeface="+mn-ea"/>
              </a:rPr>
              <a:t>&lt;numéro&gt;</a:t>
            </a:fld>
            <a:endParaRPr b="0" lang="fr-FR" sz="1800" strike="noStrike" u="none">
              <a:solidFill>
                <a:srgbClr val="000000"/>
              </a:solidFill>
              <a:effectLst/>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sldImg"/>
          </p:nvPr>
        </p:nvSpPr>
        <p:spPr>
          <a:xfrm>
            <a:off x="-272880" y="1828800"/>
            <a:ext cx="8775360" cy="4936680"/>
          </a:xfrm>
          <a:prstGeom prst="rect">
            <a:avLst/>
          </a:prstGeom>
          <a:ln w="0">
            <a:noFill/>
          </a:ln>
        </p:spPr>
      </p:sp>
      <p:sp>
        <p:nvSpPr>
          <p:cNvPr id="131"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a:lnSpc>
                <a:spcPct val="100000"/>
              </a:lnSpc>
              <a:buNone/>
            </a:pPr>
            <a:r>
              <a:rPr b="1" lang="en-US" sz="2000" strike="noStrike" u="none">
                <a:solidFill>
                  <a:srgbClr val="000000"/>
                </a:solidFill>
                <a:effectLst/>
                <a:uFillTx/>
                <a:latin typeface="Arial"/>
              </a:rPr>
              <a:t>This project aims to modernize and optimize the management of maintenance activities to make operations more efficient and reliable.</a:t>
            </a:r>
            <a:br>
              <a:rPr sz="2000"/>
            </a:br>
            <a:r>
              <a:rPr b="1" lang="en-US" sz="2000" strike="noStrike" u="none">
                <a:solidFill>
                  <a:srgbClr val="000000"/>
                </a:solidFill>
                <a:effectLst/>
                <a:uFillTx/>
                <a:latin typeface="Arial"/>
              </a:rPr>
              <a:t>To achieve this objective, the key features implemented are as follows:</a:t>
            </a:r>
            <a:endParaRPr b="0" lang="fr-FR" sz="2000" strike="noStrike" u="none">
              <a:solidFill>
                <a:srgbClr val="000000"/>
              </a:solidFill>
              <a:effectLst/>
              <a:uFillTx/>
              <a:latin typeface="Arial"/>
            </a:endParaRPr>
          </a:p>
          <a:p>
            <a:pPr marL="216000" indent="-216000">
              <a:lnSpc>
                <a:spcPct val="100000"/>
              </a:lnSpc>
              <a:buClr>
                <a:srgbClr val="000000"/>
              </a:buClr>
              <a:buFont typeface="Arial"/>
              <a:buChar char="•"/>
            </a:pPr>
            <a:r>
              <a:rPr b="0" lang="en-US" sz="2000" strike="noStrike" u="none">
                <a:solidFill>
                  <a:srgbClr val="000000"/>
                </a:solidFill>
                <a:effectLst/>
                <a:uFillTx/>
                <a:latin typeface="Arial"/>
              </a:rPr>
              <a:t>Data management with operations such as adding, modifying, deleting, and searching;</a:t>
            </a:r>
            <a:endParaRPr b="0" lang="fr-FR" sz="2000" strike="noStrike" u="none">
              <a:solidFill>
                <a:srgbClr val="000000"/>
              </a:solidFill>
              <a:effectLst/>
              <a:uFillTx/>
              <a:latin typeface="Arial"/>
            </a:endParaRPr>
          </a:p>
          <a:p>
            <a:pPr marL="216000" indent="-216000">
              <a:lnSpc>
                <a:spcPct val="100000"/>
              </a:lnSpc>
              <a:buClr>
                <a:srgbClr val="000000"/>
              </a:buClr>
              <a:buFont typeface="Arial"/>
              <a:buChar char="•"/>
            </a:pPr>
            <a:r>
              <a:rPr b="0" lang="en-US" sz="2000" strike="noStrike" u="none">
                <a:solidFill>
                  <a:srgbClr val="000000"/>
                </a:solidFill>
                <a:effectLst/>
                <a:uFillTx/>
                <a:latin typeface="Arial"/>
              </a:rPr>
              <a:t>Structured tracking through maintenance history and the ability to export this history in PDF format;</a:t>
            </a:r>
            <a:endParaRPr b="0" lang="fr-FR" sz="2000" strike="noStrike" u="none">
              <a:solidFill>
                <a:srgbClr val="000000"/>
              </a:solidFill>
              <a:effectLst/>
              <a:uFillTx/>
              <a:latin typeface="Arial"/>
            </a:endParaRPr>
          </a:p>
          <a:p>
            <a:pPr marL="216000" indent="-216000">
              <a:lnSpc>
                <a:spcPct val="100000"/>
              </a:lnSpc>
              <a:buClr>
                <a:srgbClr val="000000"/>
              </a:buClr>
              <a:buFont typeface="Arial"/>
              <a:buChar char="•"/>
            </a:pPr>
            <a:r>
              <a:rPr b="0" lang="en-US" sz="2000" strike="noStrike" u="none">
                <a:solidFill>
                  <a:srgbClr val="000000"/>
                </a:solidFill>
                <a:effectLst/>
                <a:uFillTx/>
                <a:latin typeface="Arial"/>
              </a:rPr>
              <a:t>Facilitated communication with the sending of emails to the relevant technicians;</a:t>
            </a:r>
            <a:endParaRPr b="0" lang="fr-FR" sz="2000" strike="noStrike" u="none">
              <a:solidFill>
                <a:srgbClr val="000000"/>
              </a:solidFill>
              <a:effectLst/>
              <a:uFillTx/>
              <a:latin typeface="Arial"/>
            </a:endParaRPr>
          </a:p>
          <a:p>
            <a:pPr marL="216000" indent="-216000">
              <a:lnSpc>
                <a:spcPct val="100000"/>
              </a:lnSpc>
              <a:buClr>
                <a:srgbClr val="000000"/>
              </a:buClr>
              <a:buFont typeface="Arial"/>
              <a:buChar char="•"/>
            </a:pPr>
            <a:r>
              <a:rPr b="0" lang="en-US" sz="2000" strike="noStrike" u="none">
                <a:solidFill>
                  <a:srgbClr val="000000"/>
                </a:solidFill>
                <a:effectLst/>
                <a:uFillTx/>
                <a:latin typeface="Arial"/>
              </a:rPr>
              <a:t>An interactive dashboard providing an overview of maintenance operations.</a:t>
            </a:r>
            <a:endParaRPr b="0" lang="fr-FR" sz="2000" strike="noStrike" u="none">
              <a:solidFill>
                <a:srgbClr val="000000"/>
              </a:solidFill>
              <a:effectLst/>
              <a:uFillTx/>
              <a:latin typeface="Arial"/>
            </a:endParaRPr>
          </a:p>
          <a:p>
            <a:pPr indent="0">
              <a:lnSpc>
                <a:spcPct val="100000"/>
              </a:lnSpc>
              <a:buNone/>
            </a:pPr>
            <a:endParaRPr b="0" lang="fr-FR" sz="20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0" y="1540440"/>
            <a:ext cx="8229240" cy="4628520"/>
          </a:xfrm>
          <a:prstGeom prst="rect">
            <a:avLst/>
          </a:prstGeom>
          <a:ln w="0">
            <a:noFill/>
          </a:ln>
        </p:spPr>
      </p:sp>
      <p:sp>
        <p:nvSpPr>
          <p:cNvPr id="133" name="PlaceHolder 2"/>
          <p:cNvSpPr>
            <a:spLocks noGrp="1"/>
          </p:cNvSpPr>
          <p:nvPr>
            <p:ph type="body"/>
          </p:nvPr>
        </p:nvSpPr>
        <p:spPr>
          <a:xfrm>
            <a:off x="792360" y="6480000"/>
            <a:ext cx="6047640" cy="481104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rgbClr val="000000"/>
                </a:solidFill>
                <a:effectLst/>
                <a:uFillTx/>
                <a:latin typeface="Arial"/>
              </a:rPr>
              <a:t>Now that we have finished the presentations, let’s move on to Part II: Analysis and Design, a crucial step in the project development process. </a:t>
            </a:r>
            <a:endParaRPr b="0" lang="fr-FR" sz="3200" strike="noStrike" u="none">
              <a:solidFill>
                <a:srgbClr val="000000"/>
              </a:solidFill>
              <a:effectLst/>
              <a:uFillTx/>
              <a:latin typeface="Arial"/>
            </a:endParaRPr>
          </a:p>
        </p:txBody>
      </p:sp>
      <p:sp>
        <p:nvSpPr>
          <p:cNvPr id="134" name="PlaceHolder 3"/>
          <p:cNvSpPr>
            <a:spLocks noGrp="1"/>
          </p:cNvSpPr>
          <p:nvPr>
            <p:ph type="sldNum" idx="6"/>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mn-lt"/>
                <a:ea typeface="+mn-ea"/>
              </a:defRPr>
            </a:lvl1pPr>
          </a:lstStyle>
          <a:p>
            <a:pPr indent="0" defTabSz="914400">
              <a:lnSpc>
                <a:spcPct val="100000"/>
              </a:lnSpc>
              <a:buNone/>
            </a:pPr>
            <a:fld id="{41728CAD-737F-48FE-9A62-DEC92279CDD6}" type="slidenum">
              <a:rPr b="0" lang="en-US" sz="1800" strike="noStrike" u="none">
                <a:solidFill>
                  <a:schemeClr val="dk1"/>
                </a:solidFill>
                <a:effectLst/>
                <a:uFillTx/>
                <a:latin typeface="+mn-lt"/>
                <a:ea typeface="+mn-ea"/>
              </a:rPr>
              <a:t>&lt;numéro&gt;</a:t>
            </a:fld>
            <a:endParaRPr b="0" lang="fr-FR" sz="18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sldImg"/>
          </p:nvPr>
        </p:nvSpPr>
        <p:spPr>
          <a:xfrm>
            <a:off x="-272880" y="1828800"/>
            <a:ext cx="8775360" cy="4936680"/>
          </a:xfrm>
          <a:prstGeom prst="rect">
            <a:avLst/>
          </a:prstGeom>
          <a:ln w="0">
            <a:noFill/>
          </a:ln>
        </p:spPr>
      </p:sp>
      <p:sp>
        <p:nvSpPr>
          <p:cNvPr id="136"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a:lnSpc>
                <a:spcPct val="100000"/>
              </a:lnSpc>
              <a:buNone/>
            </a:pPr>
            <a:r>
              <a:rPr b="0" lang="en-US" sz="2600" strike="noStrike" u="none">
                <a:solidFill>
                  <a:srgbClr val="000000"/>
                </a:solidFill>
                <a:effectLst/>
                <a:uFillTx/>
                <a:latin typeface="Arial"/>
              </a:rPr>
              <a:t>The methods and tools utilized in this development are:</a:t>
            </a:r>
            <a:endParaRPr b="0" lang="fr-FR" sz="2600" strike="noStrike" u="none">
              <a:solidFill>
                <a:srgbClr val="000000"/>
              </a:solidFill>
              <a:effectLst/>
              <a:uFillTx/>
              <a:latin typeface="Arial"/>
            </a:endParaRPr>
          </a:p>
          <a:p>
            <a:pPr marL="216000" indent="-216000">
              <a:lnSpc>
                <a:spcPct val="100000"/>
              </a:lnSpc>
              <a:buClr>
                <a:srgbClr val="000000"/>
              </a:buClr>
              <a:buFont typeface="Arial"/>
              <a:buChar char="•"/>
            </a:pPr>
            <a:r>
              <a:rPr b="1" lang="en-US" sz="2600" strike="noStrike" u="none">
                <a:solidFill>
                  <a:srgbClr val="000000"/>
                </a:solidFill>
                <a:effectLst/>
                <a:uFillTx/>
                <a:latin typeface="Arial"/>
              </a:rPr>
              <a:t>PostgreSQL</a:t>
            </a:r>
            <a:r>
              <a:rPr b="0" lang="en-US" sz="2600" strike="noStrike" u="none">
                <a:solidFill>
                  <a:srgbClr val="000000"/>
                </a:solidFill>
                <a:effectLst/>
                <a:uFillTx/>
                <a:latin typeface="Arial"/>
              </a:rPr>
              <a:t>: For data storage and management.</a:t>
            </a:r>
            <a:endParaRPr b="0" lang="fr-FR" sz="2600" strike="noStrike" u="none">
              <a:solidFill>
                <a:srgbClr val="000000"/>
              </a:solidFill>
              <a:effectLst/>
              <a:uFillTx/>
              <a:latin typeface="Arial"/>
            </a:endParaRPr>
          </a:p>
          <a:p>
            <a:pPr marL="216000" indent="-216000">
              <a:lnSpc>
                <a:spcPct val="100000"/>
              </a:lnSpc>
              <a:buClr>
                <a:srgbClr val="000000"/>
              </a:buClr>
              <a:buFont typeface="Arial"/>
              <a:buChar char="•"/>
            </a:pPr>
            <a:r>
              <a:rPr b="1" lang="en-US" sz="2600" strike="noStrike" u="none">
                <a:solidFill>
                  <a:srgbClr val="000000"/>
                </a:solidFill>
                <a:effectLst/>
                <a:uFillTx/>
                <a:latin typeface="Arial"/>
              </a:rPr>
              <a:t>Visual Paradigm</a:t>
            </a:r>
            <a:r>
              <a:rPr b="0" lang="en-US" sz="2600" strike="noStrike" u="none">
                <a:solidFill>
                  <a:srgbClr val="000000"/>
                </a:solidFill>
                <a:effectLst/>
                <a:uFillTx/>
                <a:latin typeface="Arial"/>
              </a:rPr>
              <a:t>: A UML modeling tool for designing the application's architecture.</a:t>
            </a:r>
            <a:endParaRPr b="0" lang="fr-FR" sz="2600" strike="noStrike" u="none">
              <a:solidFill>
                <a:srgbClr val="000000"/>
              </a:solidFill>
              <a:effectLst/>
              <a:uFillTx/>
              <a:latin typeface="Arial"/>
            </a:endParaRPr>
          </a:p>
          <a:p>
            <a:pPr marL="216000" indent="-216000">
              <a:lnSpc>
                <a:spcPct val="100000"/>
              </a:lnSpc>
              <a:buClr>
                <a:srgbClr val="000000"/>
              </a:buClr>
              <a:buFont typeface="Arial"/>
              <a:buChar char="•"/>
            </a:pPr>
            <a:r>
              <a:rPr b="1" lang="en-US" sz="2600" strike="noStrike" u="none">
                <a:solidFill>
                  <a:srgbClr val="000000"/>
                </a:solidFill>
                <a:effectLst/>
                <a:uFillTx/>
                <a:latin typeface="Arial"/>
              </a:rPr>
              <a:t>Django</a:t>
            </a:r>
            <a:r>
              <a:rPr b="0" lang="en-US" sz="2600" strike="noStrike" u="none">
                <a:solidFill>
                  <a:srgbClr val="000000"/>
                </a:solidFill>
                <a:effectLst/>
                <a:uFillTx/>
                <a:latin typeface="Arial"/>
              </a:rPr>
              <a:t>: A Python web framework for backend development.</a:t>
            </a:r>
            <a:endParaRPr b="0" lang="fr-FR" sz="2600" strike="noStrike" u="none">
              <a:solidFill>
                <a:srgbClr val="000000"/>
              </a:solidFill>
              <a:effectLst/>
              <a:uFillTx/>
              <a:latin typeface="Arial"/>
            </a:endParaRPr>
          </a:p>
          <a:p>
            <a:pPr marL="216000" indent="-216000">
              <a:lnSpc>
                <a:spcPct val="100000"/>
              </a:lnSpc>
              <a:buClr>
                <a:srgbClr val="000000"/>
              </a:buClr>
              <a:buFont typeface="Arial"/>
              <a:buChar char="•"/>
            </a:pPr>
            <a:r>
              <a:rPr b="1" lang="en-US" sz="2600" strike="noStrike" u="none">
                <a:solidFill>
                  <a:srgbClr val="000000"/>
                </a:solidFill>
                <a:effectLst/>
                <a:uFillTx/>
                <a:latin typeface="Arial"/>
              </a:rPr>
              <a:t>Visual Studio Code</a:t>
            </a:r>
            <a:r>
              <a:rPr b="0" lang="en-US" sz="2600" strike="noStrike" u="none">
                <a:solidFill>
                  <a:srgbClr val="000000"/>
                </a:solidFill>
                <a:effectLst/>
                <a:uFillTx/>
                <a:latin typeface="Arial"/>
              </a:rPr>
              <a:t>: A code editor enabling efficient project management and development through its extensions.</a:t>
            </a:r>
            <a:endParaRPr b="0" lang="fr-FR" sz="2600" strike="noStrike" u="none">
              <a:solidFill>
                <a:srgbClr val="000000"/>
              </a:solidFill>
              <a:effectLst/>
              <a:uFillTx/>
              <a:latin typeface="Arial"/>
            </a:endParaRPr>
          </a:p>
          <a:p>
            <a:pPr marL="216000" indent="-216000">
              <a:lnSpc>
                <a:spcPct val="100000"/>
              </a:lnSpc>
              <a:buClr>
                <a:srgbClr val="000000"/>
              </a:buClr>
              <a:buFont typeface="Arial"/>
              <a:buChar char="•"/>
            </a:pPr>
            <a:r>
              <a:rPr b="1" lang="en-US" sz="2600" strike="noStrike" u="none">
                <a:solidFill>
                  <a:srgbClr val="000000"/>
                </a:solidFill>
                <a:effectLst/>
                <a:uFillTx/>
                <a:latin typeface="Arial"/>
              </a:rPr>
              <a:t>2TUP</a:t>
            </a:r>
            <a:r>
              <a:rPr b="0" lang="en-US" sz="2600" strike="noStrike" u="none">
                <a:solidFill>
                  <a:srgbClr val="000000"/>
                </a:solidFill>
                <a:effectLst/>
                <a:uFillTx/>
                <a:latin typeface="Arial"/>
              </a:rPr>
              <a:t>: A design modeling method used for the application's process and flow diagrams.</a:t>
            </a:r>
            <a:endParaRPr b="0" lang="fr-FR" sz="2600" strike="noStrike" u="none">
              <a:solidFill>
                <a:srgbClr val="000000"/>
              </a:solidFill>
              <a:effectLst/>
              <a:uFillTx/>
              <a:latin typeface="Arial"/>
            </a:endParaRPr>
          </a:p>
          <a:p>
            <a:pPr marL="216000" indent="-216000">
              <a:lnSpc>
                <a:spcPct val="100000"/>
              </a:lnSpc>
              <a:buClr>
                <a:srgbClr val="000000"/>
              </a:buClr>
              <a:buFont typeface="Arial"/>
              <a:buChar char="•"/>
            </a:pPr>
            <a:r>
              <a:rPr b="1" lang="en-US" sz="2600" strike="noStrike" u="none">
                <a:solidFill>
                  <a:srgbClr val="000000"/>
                </a:solidFill>
                <a:effectLst/>
                <a:uFillTx/>
                <a:latin typeface="Arial"/>
              </a:rPr>
              <a:t>UML</a:t>
            </a:r>
            <a:r>
              <a:rPr b="0" lang="en-US" sz="2600" strike="noStrike" u="none">
                <a:solidFill>
                  <a:srgbClr val="000000"/>
                </a:solidFill>
                <a:effectLst/>
                <a:uFillTx/>
                <a:latin typeface="Arial"/>
              </a:rPr>
              <a:t>: A standard modeling language used to design the structure and interactions of a software system</a:t>
            </a:r>
            <a:r>
              <a:rPr b="0" lang="en-US" sz="2000" strike="noStrike" u="none">
                <a:solidFill>
                  <a:srgbClr val="000000"/>
                </a:solidFill>
                <a:effectLst/>
                <a:uFillTx/>
                <a:latin typeface="Arial"/>
              </a:rPr>
              <a:t>.</a:t>
            </a:r>
            <a:endParaRPr b="0" lang="fr-FR" sz="2000" strike="noStrike" u="none">
              <a:solidFill>
                <a:srgbClr val="000000"/>
              </a:solidFill>
              <a:effectLst/>
              <a:uFillTx/>
              <a:latin typeface="Arial"/>
            </a:endParaRPr>
          </a:p>
          <a:p>
            <a:pPr indent="0">
              <a:lnSpc>
                <a:spcPct val="100000"/>
              </a:lnSpc>
              <a:buNone/>
            </a:pPr>
            <a:endParaRPr b="0" lang="fr-FR" sz="2000" strike="noStrike" u="none">
              <a:solidFill>
                <a:srgbClr val="000000"/>
              </a:solidFill>
              <a:effectLst/>
              <a:uFillTx/>
              <a:latin typeface="Arial"/>
            </a:endParaRPr>
          </a:p>
          <a:p>
            <a:pPr indent="0">
              <a:lnSpc>
                <a:spcPct val="100000"/>
              </a:lnSpc>
              <a:buNone/>
            </a:pPr>
            <a:endParaRPr b="0" lang="fr-FR" sz="20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sldImg"/>
          </p:nvPr>
        </p:nvSpPr>
        <p:spPr>
          <a:xfrm>
            <a:off x="0" y="1540440"/>
            <a:ext cx="8229240" cy="4628520"/>
          </a:xfrm>
          <a:prstGeom prst="rect">
            <a:avLst/>
          </a:prstGeom>
          <a:ln w="0">
            <a:noFill/>
          </a:ln>
        </p:spPr>
      </p:sp>
      <p:sp>
        <p:nvSpPr>
          <p:cNvPr id="138" name="PlaceHolder 2"/>
          <p:cNvSpPr>
            <a:spLocks noGrp="1"/>
          </p:cNvSpPr>
          <p:nvPr>
            <p:ph type="body"/>
          </p:nvPr>
        </p:nvSpPr>
        <p:spPr>
          <a:xfrm>
            <a:off x="928800" y="6680520"/>
            <a:ext cx="6047640" cy="481104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2800" strike="noStrike" u="none">
                <a:solidFill>
                  <a:srgbClr val="000000"/>
                </a:solidFill>
                <a:effectLst/>
                <a:uFillTx/>
                <a:latin typeface="Arial"/>
              </a:rPr>
              <a:t>Now that we have finished the second part, we will continue with the demonstration of the application.</a:t>
            </a:r>
            <a:endParaRPr b="0" lang="fr-FR" sz="28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
        <p:nvSpPr>
          <p:cNvPr id="139" name="PlaceHolder 3"/>
          <p:cNvSpPr>
            <a:spLocks noGrp="1"/>
          </p:cNvSpPr>
          <p:nvPr>
            <p:ph type="sldNum" idx="7"/>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mn-lt"/>
                <a:ea typeface="+mn-ea"/>
              </a:defRPr>
            </a:lvl1pPr>
          </a:lstStyle>
          <a:p>
            <a:pPr indent="0" defTabSz="914400">
              <a:lnSpc>
                <a:spcPct val="100000"/>
              </a:lnSpc>
              <a:buNone/>
            </a:pPr>
            <a:fld id="{6DCE0A3A-3146-4C93-8C7D-1B8D14D22612}" type="slidenum">
              <a:rPr b="0" lang="en-US" sz="1800" strike="noStrike" u="none">
                <a:solidFill>
                  <a:schemeClr val="dk1"/>
                </a:solidFill>
                <a:effectLst/>
                <a:uFillTx/>
                <a:latin typeface="+mn-lt"/>
                <a:ea typeface="+mn-ea"/>
              </a:rPr>
              <a:t>&lt;numéro&gt;</a:t>
            </a:fld>
            <a:endParaRPr b="0" lang="fr-FR" sz="1800" strike="noStrike" u="none">
              <a:solidFill>
                <a:srgbClr val="000000"/>
              </a:solidFill>
              <a:effectLst/>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sldImg"/>
          </p:nvPr>
        </p:nvSpPr>
        <p:spPr>
          <a:xfrm>
            <a:off x="0" y="1540440"/>
            <a:ext cx="8229240" cy="4628520"/>
          </a:xfrm>
          <a:prstGeom prst="rect">
            <a:avLst/>
          </a:prstGeom>
          <a:ln w="0">
            <a:noFill/>
          </a:ln>
        </p:spPr>
      </p:sp>
      <p:sp>
        <p:nvSpPr>
          <p:cNvPr id="141" name="PlaceHolder 2"/>
          <p:cNvSpPr>
            <a:spLocks noGrp="1"/>
          </p:cNvSpPr>
          <p:nvPr>
            <p:ph type="body"/>
          </p:nvPr>
        </p:nvSpPr>
        <p:spPr>
          <a:xfrm>
            <a:off x="756000" y="6480000"/>
            <a:ext cx="6047640" cy="340956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000" strike="noStrike" u="none">
                <a:solidFill>
                  <a:srgbClr val="000000"/>
                </a:solidFill>
                <a:effectLst/>
                <a:uFillTx/>
                <a:latin typeface="Arial"/>
              </a:rPr>
              <a:t>Here is the application's </a:t>
            </a:r>
            <a:r>
              <a:rPr b="1" lang="en-US" sz="4000" strike="noStrike" u="none">
                <a:solidFill>
                  <a:srgbClr val="000000"/>
                </a:solidFill>
                <a:effectLst/>
                <a:uFillTx/>
                <a:latin typeface="Arial"/>
              </a:rPr>
              <a:t>home page</a:t>
            </a:r>
            <a:r>
              <a:rPr b="0" lang="en-US" sz="4000" strike="noStrike" u="none">
                <a:solidFill>
                  <a:srgbClr val="000000"/>
                </a:solidFill>
                <a:effectLst/>
                <a:uFillTx/>
                <a:latin typeface="Arial"/>
              </a:rPr>
              <a:t>. It includes links to the other pages, along with a description of what each page does.</a:t>
            </a:r>
            <a:endParaRPr b="0" lang="fr-FR" sz="40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
        <p:nvSpPr>
          <p:cNvPr id="142" name="PlaceHolder 3"/>
          <p:cNvSpPr>
            <a:spLocks noGrp="1"/>
          </p:cNvSpPr>
          <p:nvPr>
            <p:ph type="sldNum" idx="8"/>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defRPr b="0" lang="en-US" sz="1800" strike="noStrike" u="none">
                <a:solidFill>
                  <a:schemeClr val="dk1"/>
                </a:solidFill>
                <a:effectLst/>
                <a:uFillTx/>
                <a:latin typeface="+mn-lt"/>
                <a:ea typeface="+mn-ea"/>
              </a:defRPr>
            </a:lvl1pPr>
          </a:lstStyle>
          <a:p>
            <a:pPr indent="0" defTabSz="914400">
              <a:lnSpc>
                <a:spcPct val="100000"/>
              </a:lnSpc>
              <a:buNone/>
            </a:pPr>
            <a:fld id="{0B99AAE6-FE4D-4211-AA7F-D4276E5D0CFE}" type="slidenum">
              <a:rPr b="0" lang="en-US" sz="1800" strike="noStrike" u="none">
                <a:solidFill>
                  <a:schemeClr val="dk1"/>
                </a:solidFill>
                <a:effectLst/>
                <a:uFillTx/>
                <a:latin typeface="+mn-lt"/>
                <a:ea typeface="+mn-ea"/>
              </a:rPr>
              <a:t>&lt;numéro&gt;</a:t>
            </a:fld>
            <a:endParaRPr b="0" lang="fr-FR" sz="1800" strike="noStrike" u="none">
              <a:solidFill>
                <a:srgbClr val="000000"/>
              </a:solidFill>
              <a:effectLst/>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sldImg"/>
          </p:nvPr>
        </p:nvSpPr>
        <p:spPr>
          <a:xfrm>
            <a:off x="-272880" y="1828800"/>
            <a:ext cx="8775360" cy="4936680"/>
          </a:xfrm>
          <a:prstGeom prst="rect">
            <a:avLst/>
          </a:prstGeom>
          <a:ln w="0">
            <a:noFill/>
          </a:ln>
        </p:spPr>
      </p:sp>
      <p:sp>
        <p:nvSpPr>
          <p:cNvPr id="144"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800" strike="noStrike" u="none">
                <a:solidFill>
                  <a:srgbClr val="000000"/>
                </a:solidFill>
                <a:effectLst/>
                <a:uFillTx/>
                <a:latin typeface="Arial"/>
              </a:rPr>
              <a:t>After clicking on the first link, we arrive at this page: 'Equipment Management,' which contains all the equipment. </a:t>
            </a:r>
            <a:endParaRPr b="0" lang="fr-FR" sz="48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272880" y="1828800"/>
            <a:ext cx="8775360" cy="4936680"/>
          </a:xfrm>
          <a:prstGeom prst="rect">
            <a:avLst/>
          </a:prstGeom>
          <a:ln w="0">
            <a:noFill/>
          </a:ln>
        </p:spPr>
      </p:sp>
      <p:sp>
        <p:nvSpPr>
          <p:cNvPr id="146" name="PlaceHolder 2"/>
          <p:cNvSpPr>
            <a:spLocks noGrp="1"/>
          </p:cNvSpPr>
          <p:nvPr>
            <p:ph type="body"/>
          </p:nvPr>
        </p:nvSpPr>
        <p:spPr>
          <a:xfrm>
            <a:off x="822240" y="7040520"/>
            <a:ext cx="6584760" cy="57607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4800" strike="noStrike" u="none">
                <a:solidFill>
                  <a:srgbClr val="000000"/>
                </a:solidFill>
                <a:effectLst/>
                <a:uFillTx/>
                <a:latin typeface="Arial"/>
              </a:rPr>
              <a:t>After clicking on the eye-shaped icon, we get the details of the corresponding equipment</a:t>
            </a:r>
            <a:endParaRPr b="0" lang="fr-FR" sz="4800" strike="noStrike" u="none">
              <a:solidFill>
                <a:srgbClr val="000000"/>
              </a:solidFill>
              <a:effectLst/>
              <a:uFillTx/>
              <a:latin typeface="Arial"/>
            </a:endParaRPr>
          </a:p>
          <a:p>
            <a:pPr indent="0" defTabSz="914400">
              <a:lnSpc>
                <a:spcPct val="100000"/>
              </a:lnSpc>
              <a:buNone/>
              <a:tabLst>
                <a:tab algn="l" pos="0"/>
              </a:tabLst>
            </a:pPr>
            <a:endParaRPr b="0" lang="fr-FR" sz="20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bg>
      <p:bgPr>
        <a:solidFill>
          <a:srgbClr val="000000"/>
        </a:solidFill>
      </p:bgPr>
    </p:bg>
    <p:spTree>
      <p:nvGrpSpPr>
        <p:cNvPr id="1" name=""/>
        <p:cNvGrpSpPr/>
        <p:nvPr/>
      </p:nvGrpSpPr>
      <p:grpSpPr>
        <a:xfrm>
          <a:off x="0" y="0"/>
          <a:ext cx="0" cy="0"/>
          <a:chOff x="0" y="0"/>
          <a:chExt cx="0" cy="0"/>
        </a:xfrm>
      </p:grpSpPr>
      <p:pic>
        <p:nvPicPr>
          <p:cNvPr id="38" name="Image 0" descr="preencoded.png"/>
          <p:cNvPicPr/>
          <p:nvPr/>
        </p:nvPicPr>
        <p:blipFill>
          <a:blip r:embed="rId2"/>
          <a:stretch/>
        </p:blipFill>
        <p:spPr>
          <a:xfrm>
            <a:off x="0" y="0"/>
            <a:ext cx="14630040" cy="8229240"/>
          </a:xfrm>
          <a:prstGeom prst="rect">
            <a:avLst/>
          </a:prstGeom>
          <a:noFill/>
          <a:ln w="0">
            <a:noFill/>
          </a:ln>
        </p:spPr>
      </p:pic>
      <p:sp>
        <p:nvSpPr>
          <p:cNvPr id="39"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40"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4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42"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bg>
      <p:bgPr>
        <a:solidFill>
          <a:srgbClr val="000000"/>
        </a:solidFill>
      </p:bgPr>
    </p:bg>
    <p:spTree>
      <p:nvGrpSpPr>
        <p:cNvPr id="1" name=""/>
        <p:cNvGrpSpPr/>
        <p:nvPr/>
      </p:nvGrpSpPr>
      <p:grpSpPr>
        <a:xfrm>
          <a:off x="0" y="0"/>
          <a:ext cx="0" cy="0"/>
          <a:chOff x="0" y="0"/>
          <a:chExt cx="0" cy="0"/>
        </a:xfrm>
      </p:grpSpPr>
      <p:pic>
        <p:nvPicPr>
          <p:cNvPr id="43" name="Image 0" descr="preencoded.png"/>
          <p:cNvPicPr/>
          <p:nvPr/>
        </p:nvPicPr>
        <p:blipFill>
          <a:blip r:embed="rId2"/>
          <a:stretch/>
        </p:blipFill>
        <p:spPr>
          <a:xfrm>
            <a:off x="0" y="0"/>
            <a:ext cx="14630040" cy="8229240"/>
          </a:xfrm>
          <a:prstGeom prst="rect">
            <a:avLst/>
          </a:prstGeom>
          <a:noFill/>
          <a:ln w="0">
            <a:noFill/>
          </a:ln>
        </p:spPr>
      </p:pic>
      <p:sp>
        <p:nvSpPr>
          <p:cNvPr id="44"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45" name="Image 1" descr="preencoded.png">
            <a:hlinkClick r:id="rId3"/>
          </p:cNvPr>
          <p:cNvPicPr/>
          <p:nvPr/>
        </p:nvPicPr>
        <p:blipFill>
          <a:blip r:embed="rId4"/>
          <a:stretch/>
        </p:blipFill>
        <p:spPr>
          <a:xfrm>
            <a:off x="12839040" y="7749720"/>
            <a:ext cx="1722240" cy="4111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9 master">
    <p:bg>
      <p:bgPr>
        <a:solidFill>
          <a:srgbClr val="000000"/>
        </a:solidFill>
      </p:bgPr>
    </p:bg>
    <p:spTree>
      <p:nvGrpSpPr>
        <p:cNvPr id="1" name=""/>
        <p:cNvGrpSpPr/>
        <p:nvPr/>
      </p:nvGrpSpPr>
      <p:grpSpPr>
        <a:xfrm>
          <a:off x="0" y="0"/>
          <a:ext cx="0" cy="0"/>
          <a:chOff x="0" y="0"/>
          <a:chExt cx="0" cy="0"/>
        </a:xfrm>
      </p:grpSpPr>
      <p:pic>
        <p:nvPicPr>
          <p:cNvPr id="0" name="Image 0" descr="preencoded.png"/>
          <p:cNvPicPr/>
          <p:nvPr/>
        </p:nvPicPr>
        <p:blipFill>
          <a:blip r:embed="rId2"/>
          <a:stretch/>
        </p:blipFill>
        <p:spPr>
          <a:xfrm>
            <a:off x="0" y="0"/>
            <a:ext cx="14630040" cy="8229240"/>
          </a:xfrm>
          <a:prstGeom prst="rect">
            <a:avLst/>
          </a:prstGeom>
          <a:noFill/>
          <a:ln w="0">
            <a:noFill/>
          </a:ln>
        </p:spPr>
      </p:pic>
      <p:sp>
        <p:nvSpPr>
          <p:cNvPr id="1"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2"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3"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4"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0 master">
    <p:bg>
      <p:bgPr>
        <a:solidFill>
          <a:srgbClr val="000000"/>
        </a:solidFill>
      </p:bgPr>
    </p:bg>
    <p:spTree>
      <p:nvGrpSpPr>
        <p:cNvPr id="1" name=""/>
        <p:cNvGrpSpPr/>
        <p:nvPr/>
      </p:nvGrpSpPr>
      <p:grpSpPr>
        <a:xfrm>
          <a:off x="0" y="0"/>
          <a:ext cx="0" cy="0"/>
          <a:chOff x="0" y="0"/>
          <a:chExt cx="0" cy="0"/>
        </a:xfrm>
      </p:grpSpPr>
      <p:pic>
        <p:nvPicPr>
          <p:cNvPr id="5" name="Image 0" descr="preencoded.png"/>
          <p:cNvPicPr/>
          <p:nvPr/>
        </p:nvPicPr>
        <p:blipFill>
          <a:blip r:embed="rId2"/>
          <a:stretch/>
        </p:blipFill>
        <p:spPr>
          <a:xfrm>
            <a:off x="0" y="0"/>
            <a:ext cx="14630040" cy="8229240"/>
          </a:xfrm>
          <a:prstGeom prst="rect">
            <a:avLst/>
          </a:prstGeom>
          <a:noFill/>
          <a:ln w="0">
            <a:noFill/>
          </a:ln>
        </p:spPr>
      </p:pic>
      <p:sp>
        <p:nvSpPr>
          <p:cNvPr id="6"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7" name="Image 1" descr="preencoded.png">
            <a:hlinkClick r:id="rId3"/>
          </p:cNvPr>
          <p:cNvPicPr/>
          <p:nvPr/>
        </p:nvPicPr>
        <p:blipFill>
          <a:blip r:embed="rId4"/>
          <a:stretch/>
        </p:blipFill>
        <p:spPr>
          <a:xfrm>
            <a:off x="12839040" y="7749720"/>
            <a:ext cx="1722240" cy="411120"/>
          </a:xfrm>
          <a:prstGeom prst="rect">
            <a:avLst/>
          </a:prstGeom>
          <a:noFill/>
          <a:ln w="0">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bg>
      <p:bgPr>
        <a:solidFill>
          <a:srgbClr val="000000"/>
        </a:solidFill>
      </p:bgPr>
    </p:bg>
    <p:spTree>
      <p:nvGrpSpPr>
        <p:cNvPr id="1" name=""/>
        <p:cNvGrpSpPr/>
        <p:nvPr/>
      </p:nvGrpSpPr>
      <p:grpSpPr>
        <a:xfrm>
          <a:off x="0" y="0"/>
          <a:ext cx="0" cy="0"/>
          <a:chOff x="0" y="0"/>
          <a:chExt cx="0" cy="0"/>
        </a:xfrm>
      </p:grpSpPr>
      <p:pic>
        <p:nvPicPr>
          <p:cNvPr id="8" name="Image 0" descr="preencoded.png"/>
          <p:cNvPicPr/>
          <p:nvPr/>
        </p:nvPicPr>
        <p:blipFill>
          <a:blip r:embed="rId2"/>
          <a:stretch/>
        </p:blipFill>
        <p:spPr>
          <a:xfrm>
            <a:off x="0" y="0"/>
            <a:ext cx="14630040" cy="8229240"/>
          </a:xfrm>
          <a:prstGeom prst="rect">
            <a:avLst/>
          </a:prstGeom>
          <a:noFill/>
          <a:ln w="0">
            <a:noFill/>
          </a:ln>
        </p:spPr>
      </p:pic>
      <p:sp>
        <p:nvSpPr>
          <p:cNvPr id="9"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10"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1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12"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bg>
      <p:bgPr>
        <a:solidFill>
          <a:srgbClr val="000000"/>
        </a:solidFill>
      </p:bgPr>
    </p:bg>
    <p:spTree>
      <p:nvGrpSpPr>
        <p:cNvPr id="1" name=""/>
        <p:cNvGrpSpPr/>
        <p:nvPr/>
      </p:nvGrpSpPr>
      <p:grpSpPr>
        <a:xfrm>
          <a:off x="0" y="0"/>
          <a:ext cx="0" cy="0"/>
          <a:chOff x="0" y="0"/>
          <a:chExt cx="0" cy="0"/>
        </a:xfrm>
      </p:grpSpPr>
      <p:pic>
        <p:nvPicPr>
          <p:cNvPr id="13" name="Image 0" descr="preencoded.png"/>
          <p:cNvPicPr/>
          <p:nvPr/>
        </p:nvPicPr>
        <p:blipFill>
          <a:blip r:embed="rId2"/>
          <a:stretch/>
        </p:blipFill>
        <p:spPr>
          <a:xfrm>
            <a:off x="0" y="0"/>
            <a:ext cx="14630040" cy="8229240"/>
          </a:xfrm>
          <a:prstGeom prst="rect">
            <a:avLst/>
          </a:prstGeom>
          <a:noFill/>
          <a:ln w="0">
            <a:noFill/>
          </a:ln>
        </p:spPr>
      </p:pic>
      <p:sp>
        <p:nvSpPr>
          <p:cNvPr id="14"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15"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1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17"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bg>
      <p:bgPr>
        <a:solidFill>
          <a:srgbClr val="000000"/>
        </a:solidFill>
      </p:bgPr>
    </p:bg>
    <p:spTree>
      <p:nvGrpSpPr>
        <p:cNvPr id="1" name=""/>
        <p:cNvGrpSpPr/>
        <p:nvPr/>
      </p:nvGrpSpPr>
      <p:grpSpPr>
        <a:xfrm>
          <a:off x="0" y="0"/>
          <a:ext cx="0" cy="0"/>
          <a:chOff x="0" y="0"/>
          <a:chExt cx="0" cy="0"/>
        </a:xfrm>
      </p:grpSpPr>
      <p:pic>
        <p:nvPicPr>
          <p:cNvPr id="18" name="Image 0" descr="preencoded.png"/>
          <p:cNvPicPr/>
          <p:nvPr/>
        </p:nvPicPr>
        <p:blipFill>
          <a:blip r:embed="rId2"/>
          <a:stretch/>
        </p:blipFill>
        <p:spPr>
          <a:xfrm>
            <a:off x="0" y="0"/>
            <a:ext cx="14630040" cy="8229240"/>
          </a:xfrm>
          <a:prstGeom prst="rect">
            <a:avLst/>
          </a:prstGeom>
          <a:noFill/>
          <a:ln w="0">
            <a:noFill/>
          </a:ln>
        </p:spPr>
      </p:pic>
      <p:sp>
        <p:nvSpPr>
          <p:cNvPr id="19"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20"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2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22"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bg>
      <p:bgPr>
        <a:solidFill>
          <a:srgbClr val="000000"/>
        </a:solidFill>
      </p:bgPr>
    </p:bg>
    <p:spTree>
      <p:nvGrpSpPr>
        <p:cNvPr id="1" name=""/>
        <p:cNvGrpSpPr/>
        <p:nvPr/>
      </p:nvGrpSpPr>
      <p:grpSpPr>
        <a:xfrm>
          <a:off x="0" y="0"/>
          <a:ext cx="0" cy="0"/>
          <a:chOff x="0" y="0"/>
          <a:chExt cx="0" cy="0"/>
        </a:xfrm>
      </p:grpSpPr>
      <p:pic>
        <p:nvPicPr>
          <p:cNvPr id="23" name="Image 0" descr="preencoded.png"/>
          <p:cNvPicPr/>
          <p:nvPr/>
        </p:nvPicPr>
        <p:blipFill>
          <a:blip r:embed="rId2"/>
          <a:stretch/>
        </p:blipFill>
        <p:spPr>
          <a:xfrm>
            <a:off x="0" y="0"/>
            <a:ext cx="14630040" cy="8229240"/>
          </a:xfrm>
          <a:prstGeom prst="rect">
            <a:avLst/>
          </a:prstGeom>
          <a:noFill/>
          <a:ln w="0">
            <a:noFill/>
          </a:ln>
        </p:spPr>
      </p:pic>
      <p:sp>
        <p:nvSpPr>
          <p:cNvPr id="24"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25"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2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27"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bg>
      <p:bgPr>
        <a:solidFill>
          <a:srgbClr val="000000"/>
        </a:solidFill>
      </p:bgPr>
    </p:bg>
    <p:spTree>
      <p:nvGrpSpPr>
        <p:cNvPr id="1" name=""/>
        <p:cNvGrpSpPr/>
        <p:nvPr/>
      </p:nvGrpSpPr>
      <p:grpSpPr>
        <a:xfrm>
          <a:off x="0" y="0"/>
          <a:ext cx="0" cy="0"/>
          <a:chOff x="0" y="0"/>
          <a:chExt cx="0" cy="0"/>
        </a:xfrm>
      </p:grpSpPr>
      <p:pic>
        <p:nvPicPr>
          <p:cNvPr id="28" name="Image 0" descr="preencoded.png"/>
          <p:cNvPicPr/>
          <p:nvPr/>
        </p:nvPicPr>
        <p:blipFill>
          <a:blip r:embed="rId2"/>
          <a:stretch/>
        </p:blipFill>
        <p:spPr>
          <a:xfrm>
            <a:off x="0" y="0"/>
            <a:ext cx="14630040" cy="8229240"/>
          </a:xfrm>
          <a:prstGeom prst="rect">
            <a:avLst/>
          </a:prstGeom>
          <a:noFill/>
          <a:ln w="0">
            <a:noFill/>
          </a:ln>
        </p:spPr>
      </p:pic>
      <p:sp>
        <p:nvSpPr>
          <p:cNvPr id="29"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30"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31"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32"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bg>
      <p:bgPr>
        <a:solidFill>
          <a:srgbClr val="000000"/>
        </a:solidFill>
      </p:bgPr>
    </p:bg>
    <p:spTree>
      <p:nvGrpSpPr>
        <p:cNvPr id="1" name=""/>
        <p:cNvGrpSpPr/>
        <p:nvPr/>
      </p:nvGrpSpPr>
      <p:grpSpPr>
        <a:xfrm>
          <a:off x="0" y="0"/>
          <a:ext cx="0" cy="0"/>
          <a:chOff x="0" y="0"/>
          <a:chExt cx="0" cy="0"/>
        </a:xfrm>
      </p:grpSpPr>
      <p:pic>
        <p:nvPicPr>
          <p:cNvPr id="33" name="Image 0" descr="preencoded.png"/>
          <p:cNvPicPr/>
          <p:nvPr/>
        </p:nvPicPr>
        <p:blipFill>
          <a:blip r:embed="rId2"/>
          <a:stretch/>
        </p:blipFill>
        <p:spPr>
          <a:xfrm>
            <a:off x="0" y="0"/>
            <a:ext cx="14630040" cy="8229240"/>
          </a:xfrm>
          <a:prstGeom prst="rect">
            <a:avLst/>
          </a:prstGeom>
          <a:noFill/>
          <a:ln w="0">
            <a:noFill/>
          </a:ln>
        </p:spPr>
      </p:pic>
      <p:sp>
        <p:nvSpPr>
          <p:cNvPr id="34" name="Shape 0"/>
          <p:cNvSpPr/>
          <p:nvPr/>
        </p:nvSpPr>
        <p:spPr>
          <a:xfrm>
            <a:off x="0" y="0"/>
            <a:ext cx="14630040" cy="8229240"/>
          </a:xfrm>
          <a:prstGeom prst="rect">
            <a:avLst/>
          </a:prstGeom>
          <a:solidFill>
            <a:srgbClr val="eeeff5"/>
          </a:solidFill>
          <a:ln w="0">
            <a:noFill/>
          </a:ln>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pic>
        <p:nvPicPr>
          <p:cNvPr id="35" name="Image 1" descr="preencoded.png">
            <a:hlinkClick r:id="rId3"/>
          </p:cNvPr>
          <p:cNvPicPr/>
          <p:nvPr/>
        </p:nvPicPr>
        <p:blipFill>
          <a:blip r:embed="rId4"/>
          <a:stretch/>
        </p:blipFill>
        <p:spPr>
          <a:xfrm>
            <a:off x="12839040" y="7749720"/>
            <a:ext cx="1722240" cy="411120"/>
          </a:xfrm>
          <a:prstGeom prst="rect">
            <a:avLst/>
          </a:prstGeom>
          <a:noFill/>
          <a:ln w="0">
            <a:noFill/>
          </a:ln>
        </p:spPr>
      </p:pic>
      <p:sp>
        <p:nvSpPr>
          <p:cNvPr id="36"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buNone/>
            </a:pPr>
            <a:r>
              <a:rPr b="0" lang="fr-FR" sz="1800" strike="noStrike" u="none">
                <a:solidFill>
                  <a:schemeClr val="dk1"/>
                </a:solidFill>
                <a:effectLst/>
                <a:uFillTx/>
                <a:latin typeface="Calibri"/>
              </a:rPr>
              <a:t>Cliquez pour éditer le format du texte-titre</a:t>
            </a:r>
            <a:endParaRPr b="0" lang="fr-FR" sz="1800" strike="noStrike" u="none">
              <a:solidFill>
                <a:schemeClr val="dk1"/>
              </a:solidFill>
              <a:effectLst/>
              <a:uFillTx/>
              <a:latin typeface="Calibri"/>
            </a:endParaRPr>
          </a:p>
        </p:txBody>
      </p:sp>
      <p:sp>
        <p:nvSpPr>
          <p:cNvPr id="37"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3200" strike="noStrike" u="none">
                <a:solidFill>
                  <a:schemeClr val="dk1"/>
                </a:solidFill>
                <a:effectLst/>
                <a:uFillTx/>
                <a:latin typeface="Calibri"/>
              </a:rPr>
              <a:t>Cliquez pour éditer le format du plan de texte</a:t>
            </a:r>
            <a:endParaRPr b="0" lang="fr-FR" sz="3200" strike="noStrike" u="none">
              <a:solidFill>
                <a:schemeClr val="dk1"/>
              </a:solidFill>
              <a:effectLst/>
              <a:uFillTx/>
              <a:latin typeface="Calibri"/>
            </a:endParaRPr>
          </a:p>
          <a:p>
            <a:pPr lvl="1" marL="864000" indent="-324000">
              <a:spcBef>
                <a:spcPts val="1134"/>
              </a:spcBef>
              <a:buClr>
                <a:srgbClr val="ffffff"/>
              </a:buClr>
              <a:buSzPct val="75000"/>
              <a:buFont typeface="Symbol" charset="2"/>
              <a:buChar char=""/>
            </a:pPr>
            <a:r>
              <a:rPr b="0" lang="fr-FR" sz="2400" strike="noStrike" u="none">
                <a:solidFill>
                  <a:schemeClr val="dk1"/>
                </a:solidFill>
                <a:effectLst/>
                <a:uFillTx/>
                <a:latin typeface="Calibri"/>
              </a:rPr>
              <a:t>Second niveau de plan</a:t>
            </a:r>
            <a:endParaRPr b="0" lang="fr-FR" sz="2400" strike="noStrike" u="none">
              <a:solidFill>
                <a:schemeClr val="dk1"/>
              </a:solidFill>
              <a:effectLst/>
              <a:uFillTx/>
              <a:latin typeface="Calibri"/>
            </a:endParaRPr>
          </a:p>
          <a:p>
            <a:pPr lvl="2" marL="1296000" indent="-288000">
              <a:spcBef>
                <a:spcPts val="850"/>
              </a:spcBef>
              <a:buClr>
                <a:srgbClr val="ffffff"/>
              </a:buClr>
              <a:buSzPct val="45000"/>
              <a:buFont typeface="Wingdings" charset="2"/>
              <a:buChar char=""/>
            </a:pPr>
            <a:r>
              <a:rPr b="0" lang="fr-FR" sz="2000" strike="noStrike" u="none">
                <a:solidFill>
                  <a:schemeClr val="dk1"/>
                </a:solidFill>
                <a:effectLst/>
                <a:uFillTx/>
                <a:latin typeface="Calibri"/>
              </a:rPr>
              <a:t>Troisième niveau de plan</a:t>
            </a:r>
            <a:endParaRPr b="0" lang="fr-FR" sz="2000" strike="noStrike" u="none">
              <a:solidFill>
                <a:schemeClr val="dk1"/>
              </a:solidFill>
              <a:effectLst/>
              <a:uFillTx/>
              <a:latin typeface="Calibri"/>
            </a:endParaRPr>
          </a:p>
          <a:p>
            <a:pPr lvl="3" marL="1728000" indent="-216000">
              <a:spcBef>
                <a:spcPts val="567"/>
              </a:spcBef>
              <a:buClr>
                <a:srgbClr val="ffffff"/>
              </a:buClr>
              <a:buSzPct val="75000"/>
              <a:buFont typeface="Symbol" charset="2"/>
              <a:buChar char=""/>
            </a:pPr>
            <a:r>
              <a:rPr b="0" lang="fr-FR" sz="2000" strike="noStrike" u="none">
                <a:solidFill>
                  <a:schemeClr val="dk1"/>
                </a:solidFill>
                <a:effectLst/>
                <a:uFillTx/>
                <a:latin typeface="Calibri"/>
              </a:rPr>
              <a:t>Quatrième niveau de plan</a:t>
            </a:r>
            <a:endParaRPr b="0" lang="fr-FR" sz="2000" strike="noStrike" u="none">
              <a:solidFill>
                <a:schemeClr val="dk1"/>
              </a:solidFill>
              <a:effectLst/>
              <a:uFillTx/>
              <a:latin typeface="Calibri"/>
            </a:endParaRPr>
          </a:p>
          <a:p>
            <a:pPr lvl="4" marL="2160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Cinquième niveau de plan</a:t>
            </a:r>
            <a:endParaRPr b="0" lang="fr-FR" sz="2000" strike="noStrike" u="none">
              <a:solidFill>
                <a:schemeClr val="dk1"/>
              </a:solidFill>
              <a:effectLst/>
              <a:uFillTx/>
              <a:latin typeface="Calibri"/>
            </a:endParaRPr>
          </a:p>
          <a:p>
            <a:pPr lvl="5" marL="2592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Sixième niveau de plan</a:t>
            </a:r>
            <a:endParaRPr b="0" lang="fr-FR" sz="2000" strike="noStrike" u="none">
              <a:solidFill>
                <a:schemeClr val="dk1"/>
              </a:solidFill>
              <a:effectLst/>
              <a:uFillTx/>
              <a:latin typeface="Calibri"/>
            </a:endParaRPr>
          </a:p>
          <a:p>
            <a:pPr lvl="6" marL="3024000" indent="-216000">
              <a:spcBef>
                <a:spcPts val="283"/>
              </a:spcBef>
              <a:buClr>
                <a:srgbClr val="ffffff"/>
              </a:buClr>
              <a:buSzPct val="45000"/>
              <a:buFont typeface="Wingdings" charset="2"/>
              <a:buChar char=""/>
            </a:pPr>
            <a:r>
              <a:rPr b="0" lang="fr-FR" sz="2000" strike="noStrike" u="none">
                <a:solidFill>
                  <a:schemeClr val="dk1"/>
                </a:solidFill>
                <a:effectLst/>
                <a:uFillTx/>
                <a:latin typeface="Calibri"/>
              </a:rPr>
              <a:t>Septième niveau de plan</a:t>
            </a:r>
            <a:endParaRPr b="0" lang="fr-FR" sz="2000" strike="noStrike" u="none">
              <a:solidFill>
                <a:schemeClr val="dk1"/>
              </a:solidFill>
              <a:effectLst/>
              <a:uFillTx/>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0.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0.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0.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0.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0.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0.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0.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0.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0.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slideLayout" Target="../slideLayouts/slideLayout10.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5.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Relationship Id="rId3"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8.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0.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0.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0.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Image 0" descr="preencoded.png"/>
          <p:cNvPicPr/>
          <p:nvPr/>
        </p:nvPicPr>
        <p:blipFill>
          <a:blip r:embed="rId1"/>
          <a:stretch/>
        </p:blipFill>
        <p:spPr>
          <a:xfrm>
            <a:off x="0" y="0"/>
            <a:ext cx="5486040" cy="8229240"/>
          </a:xfrm>
          <a:prstGeom prst="rect">
            <a:avLst/>
          </a:prstGeom>
          <a:noFill/>
          <a:ln w="0">
            <a:noFill/>
          </a:ln>
        </p:spPr>
      </p:pic>
      <p:sp>
        <p:nvSpPr>
          <p:cNvPr id="53" name="Text 0"/>
          <p:cNvSpPr/>
          <p:nvPr/>
        </p:nvSpPr>
        <p:spPr>
          <a:xfrm>
            <a:off x="6244560" y="2112840"/>
            <a:ext cx="7626960" cy="1424880"/>
          </a:xfrm>
          <a:prstGeom prst="rect">
            <a:avLst/>
          </a:prstGeom>
          <a:noFill/>
          <a:ln w="0">
            <a:noFill/>
          </a:ln>
        </p:spPr>
        <p:style>
          <a:lnRef idx="0"/>
          <a:fillRef idx="0"/>
          <a:effectRef idx="0"/>
          <a:fontRef idx="minor"/>
        </p:style>
        <p:txBody>
          <a:bodyPr lIns="0" rIns="0" tIns="0" bIns="0" anchor="t">
            <a:noAutofit/>
          </a:bodyPr>
          <a:p>
            <a:pPr defTabSz="914400">
              <a:lnSpc>
                <a:spcPts val="5601"/>
              </a:lnSpc>
              <a:tabLst>
                <a:tab algn="l" pos="0"/>
              </a:tabLst>
            </a:pPr>
            <a:r>
              <a:rPr b="1" lang="en-US" sz="4450" strike="noStrike" u="none">
                <a:solidFill>
                  <a:srgbClr val="7068f4"/>
                </a:solidFill>
                <a:effectLst/>
                <a:uFillTx/>
                <a:latin typeface="Barlow Bold"/>
                <a:ea typeface="Barlow Bold"/>
              </a:rPr>
              <a:t>Maintenance Management System Project</a:t>
            </a:r>
            <a:endParaRPr b="0" lang="fr-FR" sz="4450" strike="noStrike" u="none">
              <a:solidFill>
                <a:srgbClr val="ffffff"/>
              </a:solidFill>
              <a:effectLst/>
              <a:uFillTx/>
              <a:latin typeface="Arial"/>
            </a:endParaRPr>
          </a:p>
        </p:txBody>
      </p:sp>
      <p:sp>
        <p:nvSpPr>
          <p:cNvPr id="54" name="Text 1"/>
          <p:cNvSpPr/>
          <p:nvPr/>
        </p:nvSpPr>
        <p:spPr>
          <a:xfrm>
            <a:off x="6244560" y="3863160"/>
            <a:ext cx="7626960" cy="693000"/>
          </a:xfrm>
          <a:prstGeom prst="rect">
            <a:avLst/>
          </a:prstGeom>
          <a:noFill/>
          <a:ln w="0">
            <a:noFill/>
          </a:ln>
        </p:spPr>
        <p:style>
          <a:lnRef idx="0"/>
          <a:fillRef idx="0"/>
          <a:effectRef idx="0"/>
          <a:fontRef idx="minor"/>
        </p:style>
        <p:txBody>
          <a:bodyPr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This presentation details the design and demonstration of a maintenance management system.</a:t>
            </a:r>
            <a:endParaRPr b="0" lang="fr-FR" sz="1700" strike="noStrike" u="none">
              <a:solidFill>
                <a:srgbClr val="ffffff"/>
              </a:solidFill>
              <a:effectLst/>
              <a:uFillTx/>
              <a:latin typeface="Arial"/>
            </a:endParaRPr>
          </a:p>
        </p:txBody>
      </p:sp>
      <p:sp>
        <p:nvSpPr>
          <p:cNvPr id="55" name="Text 2"/>
          <p:cNvSpPr/>
          <p:nvPr/>
        </p:nvSpPr>
        <p:spPr>
          <a:xfrm>
            <a:off x="6244560" y="4800240"/>
            <a:ext cx="7626960" cy="693000"/>
          </a:xfrm>
          <a:prstGeom prst="rect">
            <a:avLst/>
          </a:prstGeom>
          <a:noFill/>
          <a:ln w="0">
            <a:noFill/>
          </a:ln>
        </p:spPr>
        <p:style>
          <a:lnRef idx="0"/>
          <a:fillRef idx="0"/>
          <a:effectRef idx="0"/>
          <a:fontRef idx="minor"/>
        </p:style>
        <p:txBody>
          <a:bodyPr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We will cover system objectives, analysis, design, methodology, and application features.</a:t>
            </a:r>
            <a:endParaRPr b="0" lang="fr-FR" sz="1700" strike="noStrike" u="none">
              <a:solidFill>
                <a:srgbClr val="ffffff"/>
              </a:solidFill>
              <a:effectLst/>
              <a:uFillTx/>
              <a:latin typeface="Arial"/>
            </a:endParaRPr>
          </a:p>
        </p:txBody>
      </p:sp>
      <p:sp>
        <p:nvSpPr>
          <p:cNvPr id="56" name="Shape 3"/>
          <p:cNvSpPr/>
          <p:nvPr/>
        </p:nvSpPr>
        <p:spPr>
          <a:xfrm>
            <a:off x="6244560" y="5753520"/>
            <a:ext cx="346320" cy="346320"/>
          </a:xfrm>
          <a:prstGeom prst="roundRect">
            <a:avLst>
              <a:gd name="adj" fmla="val 26380043"/>
            </a:avLst>
          </a:prstGeom>
          <a:noFill/>
          <a:ln w="7620">
            <a:solidFill>
              <a:srgbClr val="ffffff"/>
            </a:solidFill>
            <a:round/>
          </a:ln>
        </p:spPr>
        <p:style>
          <a:lnRef idx="0"/>
          <a:fillRef idx="0"/>
          <a:effectRef idx="0"/>
          <a:fontRef idx="minor"/>
        </p:style>
        <p:txBody>
          <a:bodyPr lIns="90000" rIns="90000" tIns="45000" bIns="45000" anchor="t">
            <a:noAutofit/>
          </a:bodyPr>
          <a:p>
            <a:endParaRPr b="0" lang="fr-FR"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8"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1" name="Image 1" descr=""/>
          <p:cNvPicPr/>
          <p:nvPr/>
        </p:nvPicPr>
        <p:blipFill>
          <a:blip r:embed="rId1"/>
          <a:stretch/>
        </p:blipFill>
        <p:spPr>
          <a:xfrm>
            <a:off x="213480" y="0"/>
            <a:ext cx="1441656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2" name="Image 2"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Image 1" descr=""/>
          <p:cNvPicPr/>
          <p:nvPr/>
        </p:nvPicPr>
        <p:blipFill>
          <a:blip r:embed="rId1"/>
          <a:stretch/>
        </p:blipFill>
        <p:spPr>
          <a:xfrm>
            <a:off x="0" y="60840"/>
            <a:ext cx="14630040" cy="816840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Image 1" descr=""/>
          <p:cNvPicPr/>
          <p:nvPr/>
        </p:nvPicPr>
        <p:blipFill>
          <a:blip r:embed="rId1"/>
          <a:stretch/>
        </p:blipFill>
        <p:spPr>
          <a:xfrm>
            <a:off x="0" y="-30600"/>
            <a:ext cx="14630040" cy="825984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Image 0" descr="preencoded.png"/>
          <p:cNvPicPr/>
          <p:nvPr/>
        </p:nvPicPr>
        <p:blipFill>
          <a:blip r:embed="rId1"/>
          <a:stretch/>
        </p:blipFill>
        <p:spPr>
          <a:xfrm>
            <a:off x="0" y="0"/>
            <a:ext cx="14630040" cy="2707920"/>
          </a:xfrm>
          <a:prstGeom prst="rect">
            <a:avLst/>
          </a:prstGeom>
          <a:noFill/>
          <a:ln w="0">
            <a:noFill/>
          </a:ln>
        </p:spPr>
      </p:pic>
      <p:sp>
        <p:nvSpPr>
          <p:cNvPr id="58" name="Text 0"/>
          <p:cNvSpPr/>
          <p:nvPr/>
        </p:nvSpPr>
        <p:spPr>
          <a:xfrm>
            <a:off x="758160" y="4322880"/>
            <a:ext cx="6941520" cy="712440"/>
          </a:xfrm>
          <a:prstGeom prst="rect">
            <a:avLst/>
          </a:prstGeom>
          <a:noFill/>
          <a:ln w="0">
            <a:noFill/>
          </a:ln>
        </p:spPr>
        <p:style>
          <a:lnRef idx="0"/>
          <a:fillRef idx="0"/>
          <a:effectRef idx="0"/>
          <a:fontRef idx="minor"/>
        </p:style>
        <p:txBody>
          <a:bodyPr wrap="none" lIns="0" rIns="0" tIns="0" bIns="0" anchor="t">
            <a:noAutofit/>
          </a:bodyPr>
          <a:p>
            <a:pPr defTabSz="914400">
              <a:lnSpc>
                <a:spcPts val="5601"/>
              </a:lnSpc>
              <a:tabLst>
                <a:tab algn="l" pos="0"/>
              </a:tabLst>
            </a:pPr>
            <a:r>
              <a:rPr b="1" lang="en-US" sz="4450" strike="noStrike" u="none">
                <a:solidFill>
                  <a:srgbClr val="7068f4"/>
                </a:solidFill>
                <a:effectLst/>
                <a:uFillTx/>
                <a:latin typeface="Barlow Bold"/>
                <a:ea typeface="Barlow Bold"/>
              </a:rPr>
              <a:t>Presentation Plan Overview</a:t>
            </a:r>
            <a:endParaRPr b="0" lang="fr-FR" sz="4450" strike="noStrike" u="none">
              <a:solidFill>
                <a:srgbClr val="ffffff"/>
              </a:solidFill>
              <a:effectLst/>
              <a:uFillTx/>
              <a:latin typeface="Arial"/>
            </a:endParaRPr>
          </a:p>
        </p:txBody>
      </p:sp>
      <p:sp>
        <p:nvSpPr>
          <p:cNvPr id="59" name="Shape 1"/>
          <p:cNvSpPr/>
          <p:nvPr/>
        </p:nvSpPr>
        <p:spPr>
          <a:xfrm>
            <a:off x="758160" y="5360760"/>
            <a:ext cx="487080" cy="487080"/>
          </a:xfrm>
          <a:prstGeom prst="roundRect">
            <a:avLst>
              <a:gd name="adj" fmla="val 40004"/>
            </a:avLst>
          </a:prstGeom>
          <a:solidFill>
            <a:srgbClr val="eeeff5"/>
          </a:solidFill>
          <a:ln w="0">
            <a:noFill/>
          </a:ln>
          <a:effectLst>
            <a:outerShdw algn="bl" blurRad="53280" dir="13500000" dist="26474" rotWithShape="0">
              <a:srgbClr val="ffffff">
                <a:alpha val="70000"/>
              </a:srgbClr>
            </a:outerShdw>
          </a:effectLst>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sp>
        <p:nvSpPr>
          <p:cNvPr id="60" name="Text 2"/>
          <p:cNvSpPr/>
          <p:nvPr/>
        </p:nvSpPr>
        <p:spPr>
          <a:xfrm>
            <a:off x="830880" y="5390640"/>
            <a:ext cx="341640" cy="42732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1" lang="en-US" sz="2650" strike="noStrike" u="none">
                <a:solidFill>
                  <a:srgbClr val="272525"/>
                </a:solidFill>
                <a:effectLst/>
                <a:uFillTx/>
                <a:latin typeface="Barlow Bold"/>
                <a:ea typeface="Barlow Bold"/>
              </a:rPr>
              <a:t>1</a:t>
            </a:r>
            <a:endParaRPr b="0" lang="fr-FR" sz="2650" strike="noStrike" u="none">
              <a:solidFill>
                <a:srgbClr val="ffffff"/>
              </a:solidFill>
              <a:effectLst/>
              <a:uFillTx/>
              <a:latin typeface="Arial"/>
            </a:endParaRPr>
          </a:p>
        </p:txBody>
      </p:sp>
      <p:sp>
        <p:nvSpPr>
          <p:cNvPr id="61" name="Text 3"/>
          <p:cNvSpPr/>
          <p:nvPr/>
        </p:nvSpPr>
        <p:spPr>
          <a:xfrm>
            <a:off x="1462320" y="5434920"/>
            <a:ext cx="2850480" cy="356040"/>
          </a:xfrm>
          <a:prstGeom prst="rect">
            <a:avLst/>
          </a:prstGeom>
          <a:noFill/>
          <a:ln w="0">
            <a:noFill/>
          </a:ln>
        </p:spPr>
        <p:style>
          <a:lnRef idx="0"/>
          <a:fillRef idx="0"/>
          <a:effectRef idx="0"/>
          <a:fontRef idx="minor"/>
        </p:style>
        <p:txBody>
          <a:bodyPr wrap="none" lIns="0" rIns="0" tIns="0" bIns="0" anchor="t">
            <a:noAutofit/>
          </a:bodyPr>
          <a:p>
            <a:pPr defTabSz="914400">
              <a:lnSpc>
                <a:spcPts val="2801"/>
              </a:lnSpc>
              <a:tabLst>
                <a:tab algn="l" pos="0"/>
              </a:tabLst>
            </a:pPr>
            <a:r>
              <a:rPr b="1" lang="en-US" sz="2200" strike="noStrike" u="none">
                <a:solidFill>
                  <a:srgbClr val="272525"/>
                </a:solidFill>
                <a:effectLst/>
                <a:uFillTx/>
                <a:latin typeface="Barlow Bold"/>
                <a:ea typeface="Barlow Bold"/>
              </a:rPr>
              <a:t>Introduction</a:t>
            </a:r>
            <a:endParaRPr b="0" lang="fr-FR" sz="2200" strike="noStrike" u="none">
              <a:solidFill>
                <a:srgbClr val="ffffff"/>
              </a:solidFill>
              <a:effectLst/>
              <a:uFillTx/>
              <a:latin typeface="Arial"/>
            </a:endParaRPr>
          </a:p>
        </p:txBody>
      </p:sp>
      <p:sp>
        <p:nvSpPr>
          <p:cNvPr id="62" name="Text 4"/>
          <p:cNvSpPr/>
          <p:nvPr/>
        </p:nvSpPr>
        <p:spPr>
          <a:xfrm>
            <a:off x="1462320" y="5921280"/>
            <a:ext cx="3486240" cy="693000"/>
          </a:xfrm>
          <a:prstGeom prst="rect">
            <a:avLst/>
          </a:prstGeom>
          <a:noFill/>
          <a:ln w="0">
            <a:noFill/>
          </a:ln>
        </p:spPr>
        <p:style>
          <a:lnRef idx="0"/>
          <a:fillRef idx="0"/>
          <a:effectRef idx="0"/>
          <a:fontRef idx="minor"/>
        </p:style>
        <p:txBody>
          <a:bodyPr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Presentation of the project context</a:t>
            </a:r>
            <a:endParaRPr b="0" lang="fr-FR" sz="1700" strike="noStrike" u="none">
              <a:solidFill>
                <a:srgbClr val="ffffff"/>
              </a:solidFill>
              <a:effectLst/>
              <a:uFillTx/>
              <a:latin typeface="Arial"/>
            </a:endParaRPr>
          </a:p>
        </p:txBody>
      </p:sp>
      <p:sp>
        <p:nvSpPr>
          <p:cNvPr id="63" name="Shape 5"/>
          <p:cNvSpPr/>
          <p:nvPr/>
        </p:nvSpPr>
        <p:spPr>
          <a:xfrm>
            <a:off x="5219640" y="5360760"/>
            <a:ext cx="487080" cy="487080"/>
          </a:xfrm>
          <a:prstGeom prst="roundRect">
            <a:avLst>
              <a:gd name="adj" fmla="val 40004"/>
            </a:avLst>
          </a:prstGeom>
          <a:solidFill>
            <a:srgbClr val="eeeff5"/>
          </a:solidFill>
          <a:ln w="0">
            <a:noFill/>
          </a:ln>
          <a:effectLst>
            <a:outerShdw algn="bl" blurRad="53280" dir="13500000" dist="26474" rotWithShape="0">
              <a:srgbClr val="ffffff">
                <a:alpha val="70000"/>
              </a:srgbClr>
            </a:outerShdw>
          </a:effectLst>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sp>
        <p:nvSpPr>
          <p:cNvPr id="64" name="Text 6"/>
          <p:cNvSpPr/>
          <p:nvPr/>
        </p:nvSpPr>
        <p:spPr>
          <a:xfrm>
            <a:off x="5292360" y="5390640"/>
            <a:ext cx="341640" cy="42732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1" lang="en-US" sz="2650" strike="noStrike" u="none">
                <a:solidFill>
                  <a:srgbClr val="272525"/>
                </a:solidFill>
                <a:effectLst/>
                <a:uFillTx/>
                <a:latin typeface="Barlow Bold"/>
                <a:ea typeface="Barlow Bold"/>
              </a:rPr>
              <a:t>2</a:t>
            </a:r>
            <a:endParaRPr b="0" lang="fr-FR" sz="2650" strike="noStrike" u="none">
              <a:solidFill>
                <a:srgbClr val="ffffff"/>
              </a:solidFill>
              <a:effectLst/>
              <a:uFillTx/>
              <a:latin typeface="Arial"/>
            </a:endParaRPr>
          </a:p>
        </p:txBody>
      </p:sp>
      <p:sp>
        <p:nvSpPr>
          <p:cNvPr id="65" name="Text 7"/>
          <p:cNvSpPr/>
          <p:nvPr/>
        </p:nvSpPr>
        <p:spPr>
          <a:xfrm>
            <a:off x="5923800" y="5434920"/>
            <a:ext cx="2850480" cy="356040"/>
          </a:xfrm>
          <a:prstGeom prst="rect">
            <a:avLst/>
          </a:prstGeom>
          <a:noFill/>
          <a:ln w="0">
            <a:noFill/>
          </a:ln>
        </p:spPr>
        <p:style>
          <a:lnRef idx="0"/>
          <a:fillRef idx="0"/>
          <a:effectRef idx="0"/>
          <a:fontRef idx="minor"/>
        </p:style>
        <p:txBody>
          <a:bodyPr wrap="none" lIns="0" rIns="0" tIns="0" bIns="0" anchor="t">
            <a:noAutofit/>
          </a:bodyPr>
          <a:p>
            <a:pPr defTabSz="914400">
              <a:lnSpc>
                <a:spcPts val="2801"/>
              </a:lnSpc>
              <a:tabLst>
                <a:tab algn="l" pos="0"/>
              </a:tabLst>
            </a:pPr>
            <a:r>
              <a:rPr b="1" lang="en-US" sz="2200" strike="noStrike" u="none">
                <a:solidFill>
                  <a:srgbClr val="272525"/>
                </a:solidFill>
                <a:effectLst/>
                <a:uFillTx/>
                <a:latin typeface="Barlow Bold"/>
                <a:ea typeface="Barlow Bold"/>
              </a:rPr>
              <a:t>Analysis and Design</a:t>
            </a:r>
            <a:endParaRPr b="0" lang="fr-FR" sz="2200" strike="noStrike" u="none">
              <a:solidFill>
                <a:srgbClr val="ffffff"/>
              </a:solidFill>
              <a:effectLst/>
              <a:uFillTx/>
              <a:latin typeface="Arial"/>
            </a:endParaRPr>
          </a:p>
        </p:txBody>
      </p:sp>
      <p:sp>
        <p:nvSpPr>
          <p:cNvPr id="66" name="Text 8"/>
          <p:cNvSpPr/>
          <p:nvPr/>
        </p:nvSpPr>
        <p:spPr>
          <a:xfrm>
            <a:off x="5923800" y="5921280"/>
            <a:ext cx="3486240" cy="693000"/>
          </a:xfrm>
          <a:prstGeom prst="rect">
            <a:avLst/>
          </a:prstGeom>
          <a:noFill/>
          <a:ln w="0">
            <a:noFill/>
          </a:ln>
        </p:spPr>
        <p:style>
          <a:lnRef idx="0"/>
          <a:fillRef idx="0"/>
          <a:effectRef idx="0"/>
          <a:fontRef idx="minor"/>
        </p:style>
        <p:txBody>
          <a:bodyPr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General introduction to project and features</a:t>
            </a:r>
            <a:endParaRPr b="0" lang="fr-FR" sz="1700" strike="noStrike" u="none">
              <a:solidFill>
                <a:srgbClr val="ffffff"/>
              </a:solidFill>
              <a:effectLst/>
              <a:uFillTx/>
              <a:latin typeface="Arial"/>
            </a:endParaRPr>
          </a:p>
        </p:txBody>
      </p:sp>
      <p:sp>
        <p:nvSpPr>
          <p:cNvPr id="67" name="Shape 9"/>
          <p:cNvSpPr/>
          <p:nvPr/>
        </p:nvSpPr>
        <p:spPr>
          <a:xfrm>
            <a:off x="9681480" y="5360760"/>
            <a:ext cx="487080" cy="487080"/>
          </a:xfrm>
          <a:prstGeom prst="roundRect">
            <a:avLst>
              <a:gd name="adj" fmla="val 40004"/>
            </a:avLst>
          </a:prstGeom>
          <a:solidFill>
            <a:srgbClr val="eeeff5"/>
          </a:solidFill>
          <a:ln w="0">
            <a:noFill/>
          </a:ln>
          <a:effectLst>
            <a:outerShdw algn="bl" blurRad="53280" dir="13500000" dist="26474" rotWithShape="0">
              <a:srgbClr val="ffffff">
                <a:alpha val="70000"/>
              </a:srgbClr>
            </a:outerShdw>
          </a:effectLst>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sp>
        <p:nvSpPr>
          <p:cNvPr id="68" name="Text 10"/>
          <p:cNvSpPr/>
          <p:nvPr/>
        </p:nvSpPr>
        <p:spPr>
          <a:xfrm>
            <a:off x="9753840" y="5390640"/>
            <a:ext cx="341640" cy="427320"/>
          </a:xfrm>
          <a:prstGeom prst="rect">
            <a:avLst/>
          </a:prstGeom>
          <a:noFill/>
          <a:ln w="0">
            <a:noFill/>
          </a:ln>
        </p:spPr>
        <p:style>
          <a:lnRef idx="0"/>
          <a:fillRef idx="0"/>
          <a:effectRef idx="0"/>
          <a:fontRef idx="minor"/>
        </p:style>
        <p:txBody>
          <a:bodyPr wrap="none" lIns="0" rIns="0" tIns="0" bIns="0" anchor="t">
            <a:noAutofit/>
          </a:bodyPr>
          <a:p>
            <a:pPr algn="ctr" defTabSz="914400">
              <a:lnSpc>
                <a:spcPts val="2650"/>
              </a:lnSpc>
              <a:tabLst>
                <a:tab algn="l" pos="0"/>
              </a:tabLst>
            </a:pPr>
            <a:r>
              <a:rPr b="1" lang="en-US" sz="2650" strike="noStrike" u="none">
                <a:solidFill>
                  <a:srgbClr val="272525"/>
                </a:solidFill>
                <a:effectLst/>
                <a:uFillTx/>
                <a:latin typeface="Barlow Bold"/>
                <a:ea typeface="Barlow Bold"/>
              </a:rPr>
              <a:t>3</a:t>
            </a:r>
            <a:endParaRPr b="0" lang="fr-FR" sz="2650" strike="noStrike" u="none">
              <a:solidFill>
                <a:srgbClr val="ffffff"/>
              </a:solidFill>
              <a:effectLst/>
              <a:uFillTx/>
              <a:latin typeface="Arial"/>
            </a:endParaRPr>
          </a:p>
        </p:txBody>
      </p:sp>
      <p:sp>
        <p:nvSpPr>
          <p:cNvPr id="69" name="Text 11"/>
          <p:cNvSpPr/>
          <p:nvPr/>
        </p:nvSpPr>
        <p:spPr>
          <a:xfrm>
            <a:off x="10385280" y="5434920"/>
            <a:ext cx="2850480" cy="356040"/>
          </a:xfrm>
          <a:prstGeom prst="rect">
            <a:avLst/>
          </a:prstGeom>
          <a:noFill/>
          <a:ln w="0">
            <a:noFill/>
          </a:ln>
        </p:spPr>
        <p:style>
          <a:lnRef idx="0"/>
          <a:fillRef idx="0"/>
          <a:effectRef idx="0"/>
          <a:fontRef idx="minor"/>
        </p:style>
        <p:txBody>
          <a:bodyPr wrap="none" lIns="0" rIns="0" tIns="0" bIns="0" anchor="t">
            <a:noAutofit/>
          </a:bodyPr>
          <a:p>
            <a:pPr defTabSz="914400">
              <a:lnSpc>
                <a:spcPts val="2801"/>
              </a:lnSpc>
              <a:tabLst>
                <a:tab algn="l" pos="0"/>
              </a:tabLst>
            </a:pPr>
            <a:r>
              <a:rPr b="1" lang="en-US" sz="2200" strike="noStrike" u="none">
                <a:solidFill>
                  <a:srgbClr val="272525"/>
                </a:solidFill>
                <a:effectLst/>
                <a:uFillTx/>
                <a:latin typeface="Barlow Bold"/>
                <a:ea typeface="Barlow Bold"/>
              </a:rPr>
              <a:t>Demonstration</a:t>
            </a:r>
            <a:endParaRPr b="0" lang="fr-FR" sz="2200" strike="noStrike" u="none">
              <a:solidFill>
                <a:srgbClr val="ffffff"/>
              </a:solidFill>
              <a:effectLst/>
              <a:uFillTx/>
              <a:latin typeface="Arial"/>
            </a:endParaRPr>
          </a:p>
        </p:txBody>
      </p:sp>
      <p:sp>
        <p:nvSpPr>
          <p:cNvPr id="70" name="Text 12"/>
          <p:cNvSpPr/>
          <p:nvPr/>
        </p:nvSpPr>
        <p:spPr>
          <a:xfrm>
            <a:off x="10385280" y="5921280"/>
            <a:ext cx="3486240" cy="693000"/>
          </a:xfrm>
          <a:prstGeom prst="rect">
            <a:avLst/>
          </a:prstGeom>
          <a:noFill/>
          <a:ln w="0">
            <a:noFill/>
          </a:ln>
        </p:spPr>
        <p:style>
          <a:lnRef idx="0"/>
          <a:fillRef idx="0"/>
          <a:effectRef idx="0"/>
          <a:fontRef idx="minor"/>
        </p:style>
        <p:txBody>
          <a:bodyPr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Showcase of the application functionality</a:t>
            </a:r>
            <a:endParaRPr b="0" lang="fr-FR" sz="17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Image 0" descr="preencoded.png"/>
          <p:cNvPicPr/>
          <p:nvPr/>
        </p:nvPicPr>
        <p:blipFill>
          <a:blip r:embed="rId1"/>
          <a:stretch/>
        </p:blipFill>
        <p:spPr>
          <a:xfrm>
            <a:off x="0" y="0"/>
            <a:ext cx="5486040" cy="8229240"/>
          </a:xfrm>
          <a:prstGeom prst="rect">
            <a:avLst/>
          </a:prstGeom>
          <a:noFill/>
          <a:ln w="0">
            <a:noFill/>
          </a:ln>
        </p:spPr>
      </p:pic>
      <p:sp>
        <p:nvSpPr>
          <p:cNvPr id="117" name="Text 0"/>
          <p:cNvSpPr/>
          <p:nvPr/>
        </p:nvSpPr>
        <p:spPr>
          <a:xfrm>
            <a:off x="6244560" y="2597760"/>
            <a:ext cx="7626960" cy="1424880"/>
          </a:xfrm>
          <a:prstGeom prst="rect">
            <a:avLst/>
          </a:prstGeom>
          <a:noFill/>
          <a:ln w="0">
            <a:noFill/>
          </a:ln>
        </p:spPr>
        <p:style>
          <a:lnRef idx="0"/>
          <a:fillRef idx="0"/>
          <a:effectRef idx="0"/>
          <a:fontRef idx="minor"/>
        </p:style>
        <p:txBody>
          <a:bodyPr lIns="0" rIns="0" tIns="0" bIns="0" anchor="t">
            <a:noAutofit/>
          </a:bodyPr>
          <a:p>
            <a:pPr defTabSz="914400">
              <a:lnSpc>
                <a:spcPts val="5601"/>
              </a:lnSpc>
              <a:tabLst>
                <a:tab algn="l" pos="0"/>
              </a:tabLst>
            </a:pPr>
            <a:r>
              <a:rPr b="1" lang="en-US" sz="4450" strike="noStrike" u="none">
                <a:solidFill>
                  <a:srgbClr val="7068f4"/>
                </a:solidFill>
                <a:effectLst/>
                <a:uFillTx/>
                <a:latin typeface="Barlow Bold"/>
                <a:ea typeface="Barlow Bold"/>
              </a:rPr>
              <a:t>System Architecture and Workflow</a:t>
            </a:r>
            <a:endParaRPr b="0" lang="fr-FR" sz="4450" strike="noStrike" u="none">
              <a:solidFill>
                <a:srgbClr val="ffffff"/>
              </a:solidFill>
              <a:effectLst/>
              <a:uFillTx/>
              <a:latin typeface="Arial"/>
            </a:endParaRPr>
          </a:p>
        </p:txBody>
      </p:sp>
      <p:sp>
        <p:nvSpPr>
          <p:cNvPr id="118" name="Text 1"/>
          <p:cNvSpPr/>
          <p:nvPr/>
        </p:nvSpPr>
        <p:spPr>
          <a:xfrm>
            <a:off x="6244560" y="4348080"/>
            <a:ext cx="7626960" cy="693000"/>
          </a:xfrm>
          <a:prstGeom prst="rect">
            <a:avLst/>
          </a:prstGeom>
          <a:noFill/>
          <a:ln w="0">
            <a:noFill/>
          </a:ln>
        </p:spPr>
        <p:style>
          <a:lnRef idx="0"/>
          <a:fillRef idx="0"/>
          <a:effectRef idx="0"/>
          <a:fontRef idx="minor"/>
        </p:style>
        <p:txBody>
          <a:bodyPr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The diagram depicts modules, data exchange, and user roles within the system.</a:t>
            </a:r>
            <a:endParaRPr b="0" lang="fr-FR" sz="1700" strike="noStrike" u="none">
              <a:solidFill>
                <a:srgbClr val="ffffff"/>
              </a:solidFill>
              <a:effectLst/>
              <a:uFillTx/>
              <a:latin typeface="Arial"/>
            </a:endParaRPr>
          </a:p>
        </p:txBody>
      </p:sp>
      <p:sp>
        <p:nvSpPr>
          <p:cNvPr id="119" name="Text 2"/>
          <p:cNvSpPr/>
          <p:nvPr/>
        </p:nvSpPr>
        <p:spPr>
          <a:xfrm>
            <a:off x="6244560" y="5285160"/>
            <a:ext cx="7626960" cy="346320"/>
          </a:xfrm>
          <a:prstGeom prst="rect">
            <a:avLst/>
          </a:prstGeom>
          <a:noFill/>
          <a:ln w="0">
            <a:noFill/>
          </a:ln>
        </p:spPr>
        <p:style>
          <a:lnRef idx="0"/>
          <a:fillRef idx="0"/>
          <a:effectRef idx="0"/>
          <a:fontRef idx="minor"/>
        </p:style>
        <p:txBody>
          <a:bodyPr wrap="none"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It clarifies integration points and process sequences.</a:t>
            </a:r>
            <a:endParaRPr b="0" lang="fr-FR" sz="17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Image 0" descr="preencoded.png"/>
          <p:cNvPicPr/>
          <p:nvPr/>
        </p:nvPicPr>
        <p:blipFill>
          <a:blip r:embed="rId1"/>
          <a:stretch/>
        </p:blipFill>
        <p:spPr>
          <a:xfrm>
            <a:off x="9144000" y="0"/>
            <a:ext cx="5486040" cy="8229240"/>
          </a:xfrm>
          <a:prstGeom prst="rect">
            <a:avLst/>
          </a:prstGeom>
          <a:noFill/>
          <a:ln w="0">
            <a:noFill/>
          </a:ln>
        </p:spPr>
      </p:pic>
      <p:sp>
        <p:nvSpPr>
          <p:cNvPr id="121" name="Text 0"/>
          <p:cNvSpPr/>
          <p:nvPr/>
        </p:nvSpPr>
        <p:spPr>
          <a:xfrm>
            <a:off x="758160" y="3127320"/>
            <a:ext cx="7241760" cy="712440"/>
          </a:xfrm>
          <a:prstGeom prst="rect">
            <a:avLst/>
          </a:prstGeom>
          <a:noFill/>
          <a:ln w="0">
            <a:noFill/>
          </a:ln>
        </p:spPr>
        <p:style>
          <a:lnRef idx="0"/>
          <a:fillRef idx="0"/>
          <a:effectRef idx="0"/>
          <a:fontRef idx="minor"/>
        </p:style>
        <p:txBody>
          <a:bodyPr wrap="none" lIns="0" rIns="0" tIns="0" bIns="0" anchor="t">
            <a:noAutofit/>
          </a:bodyPr>
          <a:p>
            <a:pPr defTabSz="914400">
              <a:lnSpc>
                <a:spcPts val="5601"/>
              </a:lnSpc>
              <a:tabLst>
                <a:tab algn="l" pos="0"/>
              </a:tabLst>
            </a:pPr>
            <a:r>
              <a:rPr b="1" lang="en-US" sz="4450" strike="noStrike" u="none">
                <a:solidFill>
                  <a:srgbClr val="7068f4"/>
                </a:solidFill>
                <a:effectLst/>
                <a:uFillTx/>
                <a:latin typeface="Barlow Bold"/>
                <a:ea typeface="Barlow Bold"/>
              </a:rPr>
              <a:t>Conclusion and Appreciation</a:t>
            </a:r>
            <a:endParaRPr b="0" lang="fr-FR" sz="4450" strike="noStrike" u="none">
              <a:solidFill>
                <a:srgbClr val="ffffff"/>
              </a:solidFill>
              <a:effectLst/>
              <a:uFillTx/>
              <a:latin typeface="Arial"/>
            </a:endParaRPr>
          </a:p>
        </p:txBody>
      </p:sp>
      <p:sp>
        <p:nvSpPr>
          <p:cNvPr id="122" name="Text 1"/>
          <p:cNvSpPr/>
          <p:nvPr/>
        </p:nvSpPr>
        <p:spPr>
          <a:xfrm>
            <a:off x="758160" y="4165200"/>
            <a:ext cx="7626960" cy="346320"/>
          </a:xfrm>
          <a:prstGeom prst="rect">
            <a:avLst/>
          </a:prstGeom>
          <a:noFill/>
          <a:ln w="0">
            <a:noFill/>
          </a:ln>
        </p:spPr>
        <p:style>
          <a:lnRef idx="0"/>
          <a:fillRef idx="0"/>
          <a:effectRef idx="0"/>
          <a:fontRef idx="minor"/>
        </p:style>
        <p:txBody>
          <a:bodyPr wrap="none"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Thank you for your attention throughout this technical presentation.</a:t>
            </a:r>
            <a:endParaRPr b="0" lang="fr-FR" sz="1700" strike="noStrike" u="none">
              <a:solidFill>
                <a:srgbClr val="ffffff"/>
              </a:solidFill>
              <a:effectLst/>
              <a:uFillTx/>
              <a:latin typeface="Arial"/>
            </a:endParaRPr>
          </a:p>
        </p:txBody>
      </p:sp>
      <p:sp>
        <p:nvSpPr>
          <p:cNvPr id="123" name="Text 2"/>
          <p:cNvSpPr/>
          <p:nvPr/>
        </p:nvSpPr>
        <p:spPr>
          <a:xfrm>
            <a:off x="758160" y="4755600"/>
            <a:ext cx="7626960" cy="346320"/>
          </a:xfrm>
          <a:prstGeom prst="rect">
            <a:avLst/>
          </a:prstGeom>
          <a:noFill/>
          <a:ln w="0">
            <a:noFill/>
          </a:ln>
        </p:spPr>
        <p:style>
          <a:lnRef idx="0"/>
          <a:fillRef idx="0"/>
          <a:effectRef idx="0"/>
          <a:fontRef idx="minor"/>
        </p:style>
        <p:txBody>
          <a:bodyPr wrap="none"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We welcome your questions and insights for further improvement.</a:t>
            </a:r>
            <a:endParaRPr b="0" lang="fr-FR" sz="17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 0"/>
          <p:cNvSpPr/>
          <p:nvPr/>
        </p:nvSpPr>
        <p:spPr>
          <a:xfrm>
            <a:off x="3703320" y="338040"/>
            <a:ext cx="5261400" cy="429480"/>
          </a:xfrm>
          <a:prstGeom prst="rect">
            <a:avLst/>
          </a:prstGeom>
          <a:noFill/>
          <a:ln w="0">
            <a:noFill/>
          </a:ln>
        </p:spPr>
        <p:style>
          <a:lnRef idx="0"/>
          <a:fillRef idx="0"/>
          <a:effectRef idx="0"/>
          <a:fontRef idx="minor"/>
        </p:style>
        <p:txBody>
          <a:bodyPr wrap="none" lIns="0" rIns="0" tIns="0" bIns="0" anchor="t">
            <a:noAutofit/>
          </a:bodyPr>
          <a:p>
            <a:pPr defTabSz="914400">
              <a:lnSpc>
                <a:spcPts val="3351"/>
              </a:lnSpc>
              <a:tabLst>
                <a:tab algn="l" pos="0"/>
              </a:tabLst>
            </a:pPr>
            <a:r>
              <a:rPr b="1" lang="en-US" sz="3600" strike="noStrike" u="none">
                <a:solidFill>
                  <a:srgbClr val="7068f4"/>
                </a:solidFill>
                <a:effectLst/>
                <a:uFillTx/>
                <a:latin typeface="Barlow Bold"/>
                <a:ea typeface="Barlow Bold"/>
              </a:rPr>
              <a:t>Project Description and Objectives</a:t>
            </a:r>
            <a:endParaRPr b="0" lang="fr-FR" sz="3600" strike="noStrike" u="none">
              <a:solidFill>
                <a:srgbClr val="ffffff"/>
              </a:solidFill>
              <a:effectLst/>
              <a:uFillTx/>
              <a:latin typeface="Arial"/>
            </a:endParaRPr>
          </a:p>
        </p:txBody>
      </p:sp>
      <p:pic>
        <p:nvPicPr>
          <p:cNvPr id="72" name="Image 0" descr="preencoded.png"/>
          <p:cNvPicPr/>
          <p:nvPr/>
        </p:nvPicPr>
        <p:blipFill>
          <a:blip r:embed="rId1"/>
          <a:stretch/>
        </p:blipFill>
        <p:spPr>
          <a:xfrm>
            <a:off x="0" y="1243800"/>
            <a:ext cx="4513320" cy="6985440"/>
          </a:xfrm>
          <a:prstGeom prst="rect">
            <a:avLst/>
          </a:prstGeom>
          <a:noFill/>
          <a:ln w="0">
            <a:noFill/>
          </a:ln>
        </p:spPr>
      </p:pic>
      <p:sp>
        <p:nvSpPr>
          <p:cNvPr id="73" name="ZoneTexte 7"/>
          <p:cNvSpPr/>
          <p:nvPr/>
        </p:nvSpPr>
        <p:spPr>
          <a:xfrm>
            <a:off x="5197680" y="1379520"/>
            <a:ext cx="7844400" cy="1753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fr-FR" sz="1800" strike="noStrike" u="none">
              <a:solidFill>
                <a:srgbClr val="ffffff"/>
              </a:solidFill>
              <a:effectLst/>
              <a:uFillTx/>
              <a:latin typeface="Arial"/>
            </a:endParaRPr>
          </a:p>
          <a:p>
            <a:pPr defTabSz="914400">
              <a:lnSpc>
                <a:spcPct val="100000"/>
              </a:lnSpc>
            </a:pPr>
            <a:endParaRPr b="0" lang="fr-FR" sz="1800" strike="noStrike" u="none">
              <a:solidFill>
                <a:srgbClr val="ffffff"/>
              </a:solidFill>
              <a:effectLst/>
              <a:uFillTx/>
              <a:latin typeface="Arial"/>
            </a:endParaRPr>
          </a:p>
          <a:p>
            <a:pPr defTabSz="914400">
              <a:lnSpc>
                <a:spcPct val="150000"/>
              </a:lnSpc>
              <a:tabLst>
                <a:tab algn="l" pos="0"/>
              </a:tabLst>
            </a:pPr>
            <a:r>
              <a:rPr b="0" lang="en-US" sz="1800" strike="noStrike" u="none">
                <a:solidFill>
                  <a:srgbClr val="272525"/>
                </a:solidFill>
                <a:effectLst/>
                <a:uFillTx/>
                <a:latin typeface="Montserrat"/>
                <a:ea typeface="Montserrat"/>
              </a:rPr>
              <a:t>Facilitate the work of the maintenance agent by streamlining </a:t>
            </a:r>
            <a:endParaRPr b="0" lang="fr-FR" sz="1800" strike="noStrike" u="none">
              <a:solidFill>
                <a:srgbClr val="ffffff"/>
              </a:solidFill>
              <a:effectLst/>
              <a:uFillTx/>
              <a:latin typeface="Arial"/>
            </a:endParaRPr>
          </a:p>
          <a:p>
            <a:pPr defTabSz="914400">
              <a:lnSpc>
                <a:spcPct val="150000"/>
              </a:lnSpc>
              <a:tabLst>
                <a:tab algn="l" pos="0"/>
              </a:tabLst>
            </a:pPr>
            <a:r>
              <a:rPr b="0" lang="en-US" sz="1800" strike="noStrike" u="none">
                <a:solidFill>
                  <a:srgbClr val="272525"/>
                </a:solidFill>
                <a:effectLst/>
                <a:uFillTx/>
                <a:latin typeface="Montserrat"/>
                <a:ea typeface="Montserrat"/>
              </a:rPr>
              <a:t>processes and communication.</a:t>
            </a:r>
            <a:endParaRPr b="0" lang="fr-FR" sz="1800" strike="noStrike" u="none">
              <a:solidFill>
                <a:srgbClr val="ffffff"/>
              </a:solidFill>
              <a:effectLst/>
              <a:uFillTx/>
              <a:latin typeface="Arial"/>
            </a:endParaRPr>
          </a:p>
          <a:p>
            <a:pPr defTabSz="914400">
              <a:lnSpc>
                <a:spcPct val="100000"/>
              </a:lnSpc>
              <a:tabLst>
                <a:tab algn="l" pos="0"/>
              </a:tabLst>
            </a:pPr>
            <a:endParaRPr b="0" lang="fr-FR" sz="1800" strike="noStrike" u="none">
              <a:solidFill>
                <a:srgbClr val="ffffff"/>
              </a:solidFill>
              <a:effectLst/>
              <a:uFillTx/>
              <a:latin typeface="Arial"/>
            </a:endParaRPr>
          </a:p>
        </p:txBody>
      </p:sp>
      <p:sp>
        <p:nvSpPr>
          <p:cNvPr id="74" name="Text 1"/>
          <p:cNvSpPr/>
          <p:nvPr/>
        </p:nvSpPr>
        <p:spPr>
          <a:xfrm>
            <a:off x="5361120" y="1419840"/>
            <a:ext cx="1719000" cy="214560"/>
          </a:xfrm>
          <a:prstGeom prst="rect">
            <a:avLst/>
          </a:prstGeom>
          <a:noFill/>
          <a:ln w="0">
            <a:noFill/>
          </a:ln>
        </p:spPr>
        <p:style>
          <a:lnRef idx="0"/>
          <a:fillRef idx="0"/>
          <a:effectRef idx="0"/>
          <a:fontRef idx="minor"/>
        </p:style>
        <p:txBody>
          <a:bodyPr wrap="none" lIns="0" rIns="0" tIns="0" bIns="0" anchor="t">
            <a:noAutofit/>
          </a:bodyPr>
          <a:p>
            <a:pPr defTabSz="914400">
              <a:lnSpc>
                <a:spcPts val="1650"/>
              </a:lnSpc>
              <a:tabLst>
                <a:tab algn="l" pos="0"/>
              </a:tabLst>
            </a:pPr>
            <a:r>
              <a:rPr b="1" lang="en-US" sz="2400" strike="noStrike" u="none">
                <a:solidFill>
                  <a:srgbClr val="7068f4"/>
                </a:solidFill>
                <a:effectLst/>
                <a:uFillTx/>
                <a:latin typeface="Barlow Bold"/>
                <a:ea typeface="Barlow Bold"/>
              </a:rPr>
              <a:t>Primary Objective</a:t>
            </a:r>
            <a:endParaRPr b="0" lang="fr-FR" sz="2400" strike="noStrike" u="none">
              <a:solidFill>
                <a:srgbClr val="ffffff"/>
              </a:solidFill>
              <a:effectLst/>
              <a:uFillTx/>
              <a:latin typeface="Arial"/>
            </a:endParaRPr>
          </a:p>
        </p:txBody>
      </p:sp>
      <p:sp>
        <p:nvSpPr>
          <p:cNvPr id="75" name="ZoneTexte 9"/>
          <p:cNvSpPr/>
          <p:nvPr/>
        </p:nvSpPr>
        <p:spPr>
          <a:xfrm>
            <a:off x="5042880" y="4119120"/>
            <a:ext cx="7844400" cy="3277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endParaRPr b="0" lang="fr-FR" sz="1800" strike="noStrike" u="none">
              <a:solidFill>
                <a:srgbClr val="ffffff"/>
              </a:solidFill>
              <a:effectLst/>
              <a:uFillTx/>
              <a:latin typeface="Arial"/>
            </a:endParaRPr>
          </a:p>
          <a:p>
            <a:pPr defTabSz="914400">
              <a:lnSpc>
                <a:spcPct val="100000"/>
              </a:lnSpc>
            </a:pPr>
            <a:endParaRPr b="0" lang="fr-FR" sz="1800" strike="noStrike" u="none">
              <a:solidFill>
                <a:srgbClr val="ffffff"/>
              </a:solidFill>
              <a:effectLst/>
              <a:uFillTx/>
              <a:latin typeface="Arial"/>
            </a:endParaRPr>
          </a:p>
          <a:p>
            <a:pPr defTabSz="914400">
              <a:lnSpc>
                <a:spcPct val="100000"/>
              </a:lnSpc>
            </a:pPr>
            <a:endParaRPr b="0" lang="fr-FR" sz="1800" strike="noStrike" u="none">
              <a:solidFill>
                <a:srgbClr val="ffffff"/>
              </a:solidFill>
              <a:effectLst/>
              <a:uFillTx/>
              <a:latin typeface="Arial"/>
            </a:endParaRPr>
          </a:p>
          <a:p>
            <a:pPr marL="285840" indent="-285840" defTabSz="914400">
              <a:lnSpc>
                <a:spcPct val="150000"/>
              </a:lnSpc>
              <a:buClr>
                <a:srgbClr val="272525"/>
              </a:buClr>
              <a:buFont typeface="Arial"/>
              <a:buChar char="•"/>
            </a:pPr>
            <a:r>
              <a:rPr b="0" lang="en-US" sz="1800" strike="noStrike" u="none">
                <a:solidFill>
                  <a:srgbClr val="272525"/>
                </a:solidFill>
                <a:effectLst/>
                <a:uFillTx/>
                <a:latin typeface="Montserrat"/>
                <a:ea typeface="Montserrat"/>
              </a:rPr>
              <a:t>Centralized data management</a:t>
            </a:r>
            <a:endParaRPr b="0" lang="fr-FR" sz="1800" strike="noStrike" u="none">
              <a:solidFill>
                <a:srgbClr val="ffffff"/>
              </a:solidFill>
              <a:effectLst/>
              <a:uFillTx/>
              <a:latin typeface="Arial"/>
            </a:endParaRPr>
          </a:p>
          <a:p>
            <a:pPr marL="285840" indent="-285840" defTabSz="914400">
              <a:lnSpc>
                <a:spcPct val="150000"/>
              </a:lnSpc>
              <a:buClr>
                <a:srgbClr val="272525"/>
              </a:buClr>
              <a:buFont typeface="Arial"/>
              <a:buChar char="•"/>
            </a:pPr>
            <a:r>
              <a:rPr b="0" lang="en-US" sz="1800" strike="noStrike" u="none">
                <a:solidFill>
                  <a:srgbClr val="272525"/>
                </a:solidFill>
                <a:effectLst/>
                <a:uFillTx/>
                <a:latin typeface="Montserrat"/>
                <a:ea typeface="Montserrat"/>
              </a:rPr>
              <a:t>Comprehensive maintenance history tracking</a:t>
            </a:r>
            <a:endParaRPr b="0" lang="fr-FR" sz="1800" strike="noStrike" u="none">
              <a:solidFill>
                <a:srgbClr val="ffffff"/>
              </a:solidFill>
              <a:effectLst/>
              <a:uFillTx/>
              <a:latin typeface="Arial"/>
            </a:endParaRPr>
          </a:p>
          <a:p>
            <a:pPr marL="285840" indent="-285840" defTabSz="914400">
              <a:lnSpc>
                <a:spcPct val="150000"/>
              </a:lnSpc>
              <a:buClr>
                <a:srgbClr val="272525"/>
              </a:buClr>
              <a:buFont typeface="Arial"/>
              <a:buChar char="•"/>
            </a:pPr>
            <a:r>
              <a:rPr b="0" lang="en-US" sz="1800" strike="noStrike" u="none">
                <a:solidFill>
                  <a:srgbClr val="272525"/>
                </a:solidFill>
                <a:effectLst/>
                <a:uFillTx/>
                <a:latin typeface="Montserrat"/>
                <a:ea typeface="Montserrat"/>
              </a:rPr>
              <a:t>PDF generation of maintenance records</a:t>
            </a:r>
            <a:endParaRPr b="0" lang="fr-FR" sz="1800" strike="noStrike" u="none">
              <a:solidFill>
                <a:srgbClr val="ffffff"/>
              </a:solidFill>
              <a:effectLst/>
              <a:uFillTx/>
              <a:latin typeface="Arial"/>
            </a:endParaRPr>
          </a:p>
          <a:p>
            <a:pPr marL="285840" indent="-285840" defTabSz="914400">
              <a:lnSpc>
                <a:spcPct val="150000"/>
              </a:lnSpc>
              <a:buClr>
                <a:srgbClr val="272525"/>
              </a:buClr>
              <a:buFont typeface="Arial"/>
              <a:buChar char="•"/>
            </a:pPr>
            <a:r>
              <a:rPr b="0" lang="en-US" sz="1800" strike="noStrike" u="none">
                <a:solidFill>
                  <a:srgbClr val="272525"/>
                </a:solidFill>
                <a:effectLst/>
                <a:uFillTx/>
                <a:latin typeface="Montserrat"/>
                <a:ea typeface="Montserrat"/>
              </a:rPr>
              <a:t>Interactive dashboard for quick insights</a:t>
            </a:r>
            <a:endParaRPr b="0" lang="fr-FR" sz="1800" strike="noStrike" u="none">
              <a:solidFill>
                <a:srgbClr val="ffffff"/>
              </a:solidFill>
              <a:effectLst/>
              <a:uFillTx/>
              <a:latin typeface="Arial"/>
            </a:endParaRPr>
          </a:p>
          <a:p>
            <a:pPr marL="285840" indent="-285840" defTabSz="914400">
              <a:lnSpc>
                <a:spcPct val="150000"/>
              </a:lnSpc>
              <a:buClr>
                <a:srgbClr val="272525"/>
              </a:buClr>
              <a:buFont typeface="Arial"/>
              <a:buChar char="•"/>
            </a:pPr>
            <a:r>
              <a:rPr b="0" lang="en-US" sz="1800" strike="noStrike" u="none">
                <a:solidFill>
                  <a:srgbClr val="272525"/>
                </a:solidFill>
                <a:effectLst/>
                <a:uFillTx/>
                <a:latin typeface="Montserrat"/>
                <a:ea typeface="Montserrat"/>
              </a:rPr>
              <a:t>Email notifications to technicians</a:t>
            </a:r>
            <a:endParaRPr b="0" lang="fr-FR" sz="1800" strike="noStrike" u="none">
              <a:solidFill>
                <a:srgbClr val="ffffff"/>
              </a:solidFill>
              <a:effectLst/>
              <a:uFillTx/>
              <a:latin typeface="Arial"/>
            </a:endParaRPr>
          </a:p>
          <a:p>
            <a:pPr defTabSz="914400">
              <a:lnSpc>
                <a:spcPct val="100000"/>
              </a:lnSpc>
            </a:pPr>
            <a:endParaRPr b="0" lang="fr-FR" sz="1800" strike="noStrike" u="none">
              <a:solidFill>
                <a:srgbClr val="ffffff"/>
              </a:solidFill>
              <a:effectLst/>
              <a:uFillTx/>
              <a:latin typeface="Arial"/>
            </a:endParaRPr>
          </a:p>
        </p:txBody>
      </p:sp>
      <p:sp>
        <p:nvSpPr>
          <p:cNvPr id="76" name="Text 3"/>
          <p:cNvSpPr/>
          <p:nvPr/>
        </p:nvSpPr>
        <p:spPr>
          <a:xfrm>
            <a:off x="5310720" y="4629240"/>
            <a:ext cx="1719000" cy="214560"/>
          </a:xfrm>
          <a:prstGeom prst="rect">
            <a:avLst/>
          </a:prstGeom>
          <a:noFill/>
          <a:ln w="0">
            <a:noFill/>
          </a:ln>
        </p:spPr>
        <p:style>
          <a:lnRef idx="0"/>
          <a:fillRef idx="0"/>
          <a:effectRef idx="0"/>
          <a:fontRef idx="minor"/>
        </p:style>
        <p:txBody>
          <a:bodyPr wrap="none" lIns="0" rIns="0" tIns="0" bIns="0" anchor="t">
            <a:noAutofit/>
          </a:bodyPr>
          <a:p>
            <a:pPr defTabSz="914400">
              <a:lnSpc>
                <a:spcPts val="1650"/>
              </a:lnSpc>
              <a:tabLst>
                <a:tab algn="l" pos="0"/>
              </a:tabLst>
            </a:pPr>
            <a:r>
              <a:rPr b="1" lang="en-US" sz="2400" strike="noStrike" u="none">
                <a:solidFill>
                  <a:srgbClr val="7068f4"/>
                </a:solidFill>
                <a:effectLst/>
                <a:uFillTx/>
                <a:latin typeface="Barlow Bold"/>
                <a:ea typeface="Barlow Bold"/>
              </a:rPr>
              <a:t>Key Features</a:t>
            </a:r>
            <a:endParaRPr b="0" lang="fr-FR"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7" name="Image 0" descr="preencoded.png"/>
          <p:cNvPicPr/>
          <p:nvPr/>
        </p:nvPicPr>
        <p:blipFill>
          <a:blip r:embed="rId1"/>
          <a:stretch/>
        </p:blipFill>
        <p:spPr>
          <a:xfrm>
            <a:off x="0" y="0"/>
            <a:ext cx="5486040" cy="8229240"/>
          </a:xfrm>
          <a:prstGeom prst="rect">
            <a:avLst/>
          </a:prstGeom>
          <a:noFill/>
          <a:ln w="0">
            <a:noFill/>
          </a:ln>
        </p:spPr>
      </p:pic>
      <p:sp>
        <p:nvSpPr>
          <p:cNvPr id="78" name="Text 0"/>
          <p:cNvSpPr/>
          <p:nvPr/>
        </p:nvSpPr>
        <p:spPr>
          <a:xfrm>
            <a:off x="6244560" y="743040"/>
            <a:ext cx="6804000" cy="676800"/>
          </a:xfrm>
          <a:prstGeom prst="rect">
            <a:avLst/>
          </a:prstGeom>
          <a:noFill/>
          <a:ln w="0">
            <a:noFill/>
          </a:ln>
        </p:spPr>
        <p:style>
          <a:lnRef idx="0"/>
          <a:fillRef idx="0"/>
          <a:effectRef idx="0"/>
          <a:fontRef idx="minor"/>
        </p:style>
        <p:txBody>
          <a:bodyPr wrap="none" lIns="0" rIns="0" tIns="0" bIns="0" anchor="t">
            <a:noAutofit/>
          </a:bodyPr>
          <a:p>
            <a:pPr defTabSz="914400">
              <a:lnSpc>
                <a:spcPts val="5301"/>
              </a:lnSpc>
              <a:tabLst>
                <a:tab algn="l" pos="0"/>
              </a:tabLst>
            </a:pPr>
            <a:r>
              <a:rPr b="1" lang="en-US" sz="4250" strike="noStrike" u="none">
                <a:solidFill>
                  <a:srgbClr val="7068f4"/>
                </a:solidFill>
                <a:effectLst/>
                <a:uFillTx/>
                <a:latin typeface="Barlow Bold"/>
                <a:ea typeface="Barlow Bold"/>
              </a:rPr>
              <a:t>Analysis and Design Process</a:t>
            </a:r>
            <a:endParaRPr b="0" lang="fr-FR" sz="4250" strike="noStrike" u="none">
              <a:solidFill>
                <a:srgbClr val="ffffff"/>
              </a:solidFill>
              <a:effectLst/>
              <a:uFillTx/>
              <a:latin typeface="Arial"/>
            </a:endParaRPr>
          </a:p>
        </p:txBody>
      </p:sp>
      <p:sp>
        <p:nvSpPr>
          <p:cNvPr id="79" name="Shape 1"/>
          <p:cNvSpPr/>
          <p:nvPr/>
        </p:nvSpPr>
        <p:spPr>
          <a:xfrm>
            <a:off x="6244560" y="1728720"/>
            <a:ext cx="7626960" cy="1202400"/>
          </a:xfrm>
          <a:prstGeom prst="roundRect">
            <a:avLst>
              <a:gd name="adj" fmla="val 15402"/>
            </a:avLst>
          </a:prstGeom>
          <a:solidFill>
            <a:srgbClr val="eeeff5"/>
          </a:solidFill>
          <a:ln w="0">
            <a:noFill/>
          </a:ln>
          <a:effectLst>
            <a:outerShdw algn="bl" blurRad="50760" dir="13500000" dist="25455" rotWithShape="0">
              <a:srgbClr val="ffffff">
                <a:alpha val="70000"/>
              </a:srgbClr>
            </a:outerShdw>
          </a:effectLst>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sp>
        <p:nvSpPr>
          <p:cNvPr id="80" name="Text 2"/>
          <p:cNvSpPr/>
          <p:nvPr/>
        </p:nvSpPr>
        <p:spPr>
          <a:xfrm>
            <a:off x="6450480" y="1934640"/>
            <a:ext cx="2707920" cy="338040"/>
          </a:xfrm>
          <a:prstGeom prst="rect">
            <a:avLst/>
          </a:prstGeom>
          <a:noFill/>
          <a:ln w="0">
            <a:noFill/>
          </a:ln>
        </p:spPr>
        <p:style>
          <a:lnRef idx="0"/>
          <a:fillRef idx="0"/>
          <a:effectRef idx="0"/>
          <a:fontRef idx="minor"/>
        </p:style>
        <p:txBody>
          <a:bodyPr wrap="none" lIns="0" rIns="0" tIns="0" bIns="0" anchor="t">
            <a:noAutofit/>
          </a:bodyPr>
          <a:p>
            <a:pPr defTabSz="914400">
              <a:lnSpc>
                <a:spcPts val="2650"/>
              </a:lnSpc>
              <a:tabLst>
                <a:tab algn="l" pos="0"/>
              </a:tabLst>
            </a:pPr>
            <a:r>
              <a:rPr b="1" lang="en-US" sz="2100" strike="noStrike" u="none">
                <a:solidFill>
                  <a:srgbClr val="272525"/>
                </a:solidFill>
                <a:effectLst/>
                <a:uFillTx/>
                <a:latin typeface="Barlow Bold"/>
                <a:ea typeface="Barlow Bold"/>
              </a:rPr>
              <a:t>Existing System Study</a:t>
            </a:r>
            <a:endParaRPr b="0" lang="fr-FR" sz="2100" strike="noStrike" u="none">
              <a:solidFill>
                <a:srgbClr val="ffffff"/>
              </a:solidFill>
              <a:effectLst/>
              <a:uFillTx/>
              <a:latin typeface="Arial"/>
            </a:endParaRPr>
          </a:p>
        </p:txBody>
      </p:sp>
      <p:sp>
        <p:nvSpPr>
          <p:cNvPr id="81" name="Text 3"/>
          <p:cNvSpPr/>
          <p:nvPr/>
        </p:nvSpPr>
        <p:spPr>
          <a:xfrm>
            <a:off x="6450480" y="2396520"/>
            <a:ext cx="7215480" cy="329040"/>
          </a:xfrm>
          <a:prstGeom prst="rect">
            <a:avLst/>
          </a:prstGeom>
          <a:noFill/>
          <a:ln w="0">
            <a:noFill/>
          </a:ln>
        </p:spPr>
        <p:style>
          <a:lnRef idx="0"/>
          <a:fillRef idx="0"/>
          <a:effectRef idx="0"/>
          <a:fontRef idx="minor"/>
        </p:style>
        <p:txBody>
          <a:bodyPr wrap="none" lIns="0" rIns="0" tIns="0" bIns="0" anchor="t">
            <a:noAutofit/>
          </a:bodyPr>
          <a:p>
            <a:pPr defTabSz="914400">
              <a:lnSpc>
                <a:spcPts val="2551"/>
              </a:lnSpc>
              <a:tabLst>
                <a:tab algn="l" pos="0"/>
              </a:tabLst>
            </a:pPr>
            <a:r>
              <a:rPr b="0" lang="en-US" sz="1600" strike="noStrike" u="none">
                <a:solidFill>
                  <a:srgbClr val="272525"/>
                </a:solidFill>
                <a:effectLst/>
                <a:uFillTx/>
                <a:latin typeface="Montserrat"/>
                <a:ea typeface="Montserrat"/>
              </a:rPr>
              <a:t>Examined current maintenance workflows to identify inefficiencies.</a:t>
            </a:r>
            <a:endParaRPr b="0" lang="fr-FR" sz="1600" strike="noStrike" u="none">
              <a:solidFill>
                <a:srgbClr val="ffffff"/>
              </a:solidFill>
              <a:effectLst/>
              <a:uFillTx/>
              <a:latin typeface="Arial"/>
            </a:endParaRPr>
          </a:p>
        </p:txBody>
      </p:sp>
      <p:sp>
        <p:nvSpPr>
          <p:cNvPr id="82" name="Shape 4"/>
          <p:cNvSpPr/>
          <p:nvPr/>
        </p:nvSpPr>
        <p:spPr>
          <a:xfrm>
            <a:off x="6244560" y="3137400"/>
            <a:ext cx="7626960" cy="1202400"/>
          </a:xfrm>
          <a:prstGeom prst="roundRect">
            <a:avLst>
              <a:gd name="adj" fmla="val 15402"/>
            </a:avLst>
          </a:prstGeom>
          <a:solidFill>
            <a:srgbClr val="eeeff5"/>
          </a:solidFill>
          <a:ln w="0">
            <a:noFill/>
          </a:ln>
          <a:effectLst>
            <a:outerShdw algn="bl" blurRad="50760" dir="13500000" dist="25455" rotWithShape="0">
              <a:srgbClr val="ffffff">
                <a:alpha val="70000"/>
              </a:srgbClr>
            </a:outerShdw>
          </a:effectLst>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sp>
        <p:nvSpPr>
          <p:cNvPr id="83" name="Text 5"/>
          <p:cNvSpPr/>
          <p:nvPr/>
        </p:nvSpPr>
        <p:spPr>
          <a:xfrm>
            <a:off x="6450480" y="3342960"/>
            <a:ext cx="2707920" cy="338040"/>
          </a:xfrm>
          <a:prstGeom prst="rect">
            <a:avLst/>
          </a:prstGeom>
          <a:noFill/>
          <a:ln w="0">
            <a:noFill/>
          </a:ln>
        </p:spPr>
        <p:style>
          <a:lnRef idx="0"/>
          <a:fillRef idx="0"/>
          <a:effectRef idx="0"/>
          <a:fontRef idx="minor"/>
        </p:style>
        <p:txBody>
          <a:bodyPr wrap="none" lIns="0" rIns="0" tIns="0" bIns="0" anchor="t">
            <a:noAutofit/>
          </a:bodyPr>
          <a:p>
            <a:pPr defTabSz="914400">
              <a:lnSpc>
                <a:spcPts val="2650"/>
              </a:lnSpc>
              <a:tabLst>
                <a:tab algn="l" pos="0"/>
              </a:tabLst>
            </a:pPr>
            <a:r>
              <a:rPr b="1" lang="en-US" sz="2100" strike="noStrike" u="none">
                <a:solidFill>
                  <a:srgbClr val="272525"/>
                </a:solidFill>
                <a:effectLst/>
                <a:uFillTx/>
                <a:latin typeface="Barlow Bold"/>
                <a:ea typeface="Barlow Bold"/>
              </a:rPr>
              <a:t>Modeling</a:t>
            </a:r>
            <a:endParaRPr b="0" lang="fr-FR" sz="2100" strike="noStrike" u="none">
              <a:solidFill>
                <a:srgbClr val="ffffff"/>
              </a:solidFill>
              <a:effectLst/>
              <a:uFillTx/>
              <a:latin typeface="Arial"/>
            </a:endParaRPr>
          </a:p>
        </p:txBody>
      </p:sp>
      <p:sp>
        <p:nvSpPr>
          <p:cNvPr id="84" name="Text 6"/>
          <p:cNvSpPr/>
          <p:nvPr/>
        </p:nvSpPr>
        <p:spPr>
          <a:xfrm>
            <a:off x="6450480" y="3804840"/>
            <a:ext cx="7215480" cy="329040"/>
          </a:xfrm>
          <a:prstGeom prst="rect">
            <a:avLst/>
          </a:prstGeom>
          <a:noFill/>
          <a:ln w="0">
            <a:noFill/>
          </a:ln>
        </p:spPr>
        <p:style>
          <a:lnRef idx="0"/>
          <a:fillRef idx="0"/>
          <a:effectRef idx="0"/>
          <a:fontRef idx="minor"/>
        </p:style>
        <p:txBody>
          <a:bodyPr wrap="none" lIns="0" rIns="0" tIns="0" bIns="0" anchor="t">
            <a:noAutofit/>
          </a:bodyPr>
          <a:p>
            <a:pPr defTabSz="914400">
              <a:lnSpc>
                <a:spcPts val="2551"/>
              </a:lnSpc>
              <a:tabLst>
                <a:tab algn="l" pos="0"/>
              </a:tabLst>
            </a:pPr>
            <a:r>
              <a:rPr b="0" lang="en-US" sz="1600" strike="noStrike" u="none">
                <a:solidFill>
                  <a:srgbClr val="272525"/>
                </a:solidFill>
                <a:effectLst/>
                <a:uFillTx/>
                <a:latin typeface="Montserrat"/>
                <a:ea typeface="Montserrat"/>
              </a:rPr>
              <a:t>Created detailed data and process representations for clarity.</a:t>
            </a:r>
            <a:endParaRPr b="0" lang="fr-FR" sz="1600" strike="noStrike" u="none">
              <a:solidFill>
                <a:srgbClr val="ffffff"/>
              </a:solidFill>
              <a:effectLst/>
              <a:uFillTx/>
              <a:latin typeface="Arial"/>
            </a:endParaRPr>
          </a:p>
        </p:txBody>
      </p:sp>
      <p:sp>
        <p:nvSpPr>
          <p:cNvPr id="85" name="Shape 7"/>
          <p:cNvSpPr/>
          <p:nvPr/>
        </p:nvSpPr>
        <p:spPr>
          <a:xfrm>
            <a:off x="6244560" y="4545720"/>
            <a:ext cx="7626960" cy="1531800"/>
          </a:xfrm>
          <a:prstGeom prst="roundRect">
            <a:avLst>
              <a:gd name="adj" fmla="val 12091"/>
            </a:avLst>
          </a:prstGeom>
          <a:solidFill>
            <a:srgbClr val="eeeff5"/>
          </a:solidFill>
          <a:ln w="0">
            <a:noFill/>
          </a:ln>
          <a:effectLst>
            <a:outerShdw algn="bl" blurRad="50760" dir="13500000" dist="25455" rotWithShape="0">
              <a:srgbClr val="ffffff">
                <a:alpha val="70000"/>
              </a:srgbClr>
            </a:outerShdw>
          </a:effectLst>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sp>
        <p:nvSpPr>
          <p:cNvPr id="86" name="Text 8"/>
          <p:cNvSpPr/>
          <p:nvPr/>
        </p:nvSpPr>
        <p:spPr>
          <a:xfrm>
            <a:off x="6450480" y="4751640"/>
            <a:ext cx="2707920" cy="338040"/>
          </a:xfrm>
          <a:prstGeom prst="rect">
            <a:avLst/>
          </a:prstGeom>
          <a:noFill/>
          <a:ln w="0">
            <a:noFill/>
          </a:ln>
        </p:spPr>
        <p:style>
          <a:lnRef idx="0"/>
          <a:fillRef idx="0"/>
          <a:effectRef idx="0"/>
          <a:fontRef idx="minor"/>
        </p:style>
        <p:txBody>
          <a:bodyPr wrap="none" lIns="0" rIns="0" tIns="0" bIns="0" anchor="t">
            <a:noAutofit/>
          </a:bodyPr>
          <a:p>
            <a:pPr defTabSz="914400">
              <a:lnSpc>
                <a:spcPts val="2650"/>
              </a:lnSpc>
              <a:tabLst>
                <a:tab algn="l" pos="0"/>
              </a:tabLst>
            </a:pPr>
            <a:r>
              <a:rPr b="1" lang="en-US" sz="2100" strike="noStrike" u="none">
                <a:solidFill>
                  <a:srgbClr val="272525"/>
                </a:solidFill>
                <a:effectLst/>
                <a:uFillTx/>
                <a:latin typeface="Barlow Bold"/>
                <a:ea typeface="Barlow Bold"/>
              </a:rPr>
              <a:t>Proposed Solutions</a:t>
            </a:r>
            <a:endParaRPr b="0" lang="fr-FR" sz="2100" strike="noStrike" u="none">
              <a:solidFill>
                <a:srgbClr val="ffffff"/>
              </a:solidFill>
              <a:effectLst/>
              <a:uFillTx/>
              <a:latin typeface="Arial"/>
            </a:endParaRPr>
          </a:p>
        </p:txBody>
      </p:sp>
      <p:sp>
        <p:nvSpPr>
          <p:cNvPr id="87" name="Text 9"/>
          <p:cNvSpPr/>
          <p:nvPr/>
        </p:nvSpPr>
        <p:spPr>
          <a:xfrm>
            <a:off x="6450480" y="5213520"/>
            <a:ext cx="7215480" cy="658440"/>
          </a:xfrm>
          <a:prstGeom prst="rect">
            <a:avLst/>
          </a:prstGeom>
          <a:noFill/>
          <a:ln w="0">
            <a:noFill/>
          </a:ln>
        </p:spPr>
        <p:style>
          <a:lnRef idx="0"/>
          <a:fillRef idx="0"/>
          <a:effectRef idx="0"/>
          <a:fontRef idx="minor"/>
        </p:style>
        <p:txBody>
          <a:bodyPr lIns="0" rIns="0" tIns="0" bIns="0" anchor="t">
            <a:noAutofit/>
          </a:bodyPr>
          <a:p>
            <a:pPr defTabSz="914400">
              <a:lnSpc>
                <a:spcPts val="2551"/>
              </a:lnSpc>
              <a:tabLst>
                <a:tab algn="l" pos="0"/>
              </a:tabLst>
            </a:pPr>
            <a:r>
              <a:rPr b="0" lang="en-US" sz="1600" strike="noStrike" u="none">
                <a:solidFill>
                  <a:srgbClr val="272525"/>
                </a:solidFill>
                <a:effectLst/>
                <a:uFillTx/>
                <a:latin typeface="Montserrat"/>
                <a:ea typeface="Montserrat"/>
              </a:rPr>
              <a:t>Developed designs addressing identified problems and enhancing functionality.</a:t>
            </a:r>
            <a:endParaRPr b="0" lang="fr-FR" sz="1600" strike="noStrike" u="none">
              <a:solidFill>
                <a:srgbClr val="ffffff"/>
              </a:solidFill>
              <a:effectLst/>
              <a:uFillTx/>
              <a:latin typeface="Arial"/>
            </a:endParaRPr>
          </a:p>
        </p:txBody>
      </p:sp>
      <p:sp>
        <p:nvSpPr>
          <p:cNvPr id="88" name="Shape 10"/>
          <p:cNvSpPr/>
          <p:nvPr/>
        </p:nvSpPr>
        <p:spPr>
          <a:xfrm>
            <a:off x="6244560" y="6283800"/>
            <a:ext cx="7626960" cy="1202400"/>
          </a:xfrm>
          <a:prstGeom prst="roundRect">
            <a:avLst>
              <a:gd name="adj" fmla="val 15402"/>
            </a:avLst>
          </a:prstGeom>
          <a:solidFill>
            <a:srgbClr val="eeeff5"/>
          </a:solidFill>
          <a:ln w="0">
            <a:noFill/>
          </a:ln>
          <a:effectLst>
            <a:outerShdw algn="bl" blurRad="50760" dir="13500000" dist="25455" rotWithShape="0">
              <a:srgbClr val="ffffff">
                <a:alpha val="70000"/>
              </a:srgbClr>
            </a:outerShdw>
          </a:effectLst>
        </p:spPr>
        <p:style>
          <a:lnRef idx="0"/>
          <a:fillRef idx="0"/>
          <a:effectRef idx="0"/>
          <a:fontRef idx="minor"/>
        </p:style>
        <p:txBody>
          <a:bodyPr lIns="90000" rIns="90000" tIns="45000" bIns="45000" anchor="t">
            <a:noAutofit/>
          </a:bodyPr>
          <a:p>
            <a:endParaRPr b="0" lang="fr-FR" sz="1800" strike="noStrike" u="none">
              <a:solidFill>
                <a:srgbClr val="000000"/>
              </a:solidFill>
              <a:effectLst/>
              <a:uFillTx/>
              <a:latin typeface="Arial"/>
            </a:endParaRPr>
          </a:p>
        </p:txBody>
      </p:sp>
      <p:sp>
        <p:nvSpPr>
          <p:cNvPr id="89" name="Text 11"/>
          <p:cNvSpPr/>
          <p:nvPr/>
        </p:nvSpPr>
        <p:spPr>
          <a:xfrm>
            <a:off x="6450480" y="6489360"/>
            <a:ext cx="2707920" cy="338040"/>
          </a:xfrm>
          <a:prstGeom prst="rect">
            <a:avLst/>
          </a:prstGeom>
          <a:noFill/>
          <a:ln w="0">
            <a:noFill/>
          </a:ln>
        </p:spPr>
        <p:style>
          <a:lnRef idx="0"/>
          <a:fillRef idx="0"/>
          <a:effectRef idx="0"/>
          <a:fontRef idx="minor"/>
        </p:style>
        <p:txBody>
          <a:bodyPr wrap="none" lIns="0" rIns="0" tIns="0" bIns="0" anchor="t">
            <a:noAutofit/>
          </a:bodyPr>
          <a:p>
            <a:pPr defTabSz="914400">
              <a:lnSpc>
                <a:spcPts val="2650"/>
              </a:lnSpc>
              <a:tabLst>
                <a:tab algn="l" pos="0"/>
              </a:tabLst>
            </a:pPr>
            <a:r>
              <a:rPr b="1" lang="en-US" sz="2100" strike="noStrike" u="none">
                <a:solidFill>
                  <a:srgbClr val="272525"/>
                </a:solidFill>
                <a:effectLst/>
                <a:uFillTx/>
                <a:latin typeface="Barlow Bold"/>
                <a:ea typeface="Barlow Bold"/>
              </a:rPr>
              <a:t>Methodology &amp; Tools</a:t>
            </a:r>
            <a:endParaRPr b="0" lang="fr-FR" sz="2100" strike="noStrike" u="none">
              <a:solidFill>
                <a:srgbClr val="ffffff"/>
              </a:solidFill>
              <a:effectLst/>
              <a:uFillTx/>
              <a:latin typeface="Arial"/>
            </a:endParaRPr>
          </a:p>
        </p:txBody>
      </p:sp>
      <p:sp>
        <p:nvSpPr>
          <p:cNvPr id="90" name="Text 12"/>
          <p:cNvSpPr/>
          <p:nvPr/>
        </p:nvSpPr>
        <p:spPr>
          <a:xfrm>
            <a:off x="6450480" y="6951240"/>
            <a:ext cx="7215480" cy="329040"/>
          </a:xfrm>
          <a:prstGeom prst="rect">
            <a:avLst/>
          </a:prstGeom>
          <a:noFill/>
          <a:ln w="0">
            <a:noFill/>
          </a:ln>
        </p:spPr>
        <p:style>
          <a:lnRef idx="0"/>
          <a:fillRef idx="0"/>
          <a:effectRef idx="0"/>
          <a:fontRef idx="minor"/>
        </p:style>
        <p:txBody>
          <a:bodyPr wrap="none" lIns="0" rIns="0" tIns="0" bIns="0" anchor="t">
            <a:noAutofit/>
          </a:bodyPr>
          <a:p>
            <a:pPr defTabSz="914400">
              <a:lnSpc>
                <a:spcPts val="2551"/>
              </a:lnSpc>
              <a:tabLst>
                <a:tab algn="l" pos="0"/>
              </a:tabLst>
            </a:pPr>
            <a:r>
              <a:rPr b="0" lang="en-US" sz="1600" strike="noStrike" u="none">
                <a:solidFill>
                  <a:srgbClr val="272525"/>
                </a:solidFill>
                <a:effectLst/>
                <a:uFillTx/>
                <a:latin typeface="Montserrat"/>
                <a:ea typeface="Montserrat"/>
              </a:rPr>
              <a:t>Selected suitable methodologies and technologies for development.</a:t>
            </a:r>
            <a:endParaRPr b="0" lang="fr-FR" sz="16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1" name="Image 1" descr=""/>
          <p:cNvPicPr/>
          <p:nvPr/>
        </p:nvPicPr>
        <p:blipFill>
          <a:blip r:embed="rId1"/>
          <a:stretch/>
        </p:blipFill>
        <p:spPr>
          <a:xfrm>
            <a:off x="0" y="0"/>
            <a:ext cx="14630040" cy="1898640"/>
          </a:xfrm>
          <a:prstGeom prst="rect">
            <a:avLst/>
          </a:prstGeom>
          <a:noFill/>
          <a:ln w="0">
            <a:noFill/>
          </a:ln>
        </p:spPr>
      </p:pic>
      <p:sp>
        <p:nvSpPr>
          <p:cNvPr id="92" name="ZoneTexte 2"/>
          <p:cNvSpPr/>
          <p:nvPr/>
        </p:nvSpPr>
        <p:spPr>
          <a:xfrm>
            <a:off x="573120" y="2115360"/>
            <a:ext cx="6098040" cy="6458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fr-FR" sz="3600" strike="noStrike" u="none">
                <a:solidFill>
                  <a:schemeClr val="dk1"/>
                </a:solidFill>
                <a:effectLst/>
                <a:uFillTx/>
                <a:latin typeface="Times New Roman"/>
              </a:rPr>
              <a:t>Methods and tools used</a:t>
            </a:r>
            <a:endParaRPr b="0" lang="fr-FR" sz="3600" strike="noStrike" u="none">
              <a:solidFill>
                <a:srgbClr val="ffffff"/>
              </a:solidFill>
              <a:effectLst/>
              <a:uFillTx/>
              <a:latin typeface="Arial"/>
            </a:endParaRPr>
          </a:p>
        </p:txBody>
      </p:sp>
      <p:pic>
        <p:nvPicPr>
          <p:cNvPr id="93" name="Image 3" descr=""/>
          <p:cNvPicPr/>
          <p:nvPr/>
        </p:nvPicPr>
        <p:blipFill>
          <a:blip r:embed="rId2"/>
          <a:stretch/>
        </p:blipFill>
        <p:spPr>
          <a:xfrm>
            <a:off x="110160" y="3204360"/>
            <a:ext cx="1520280" cy="1238400"/>
          </a:xfrm>
          <a:prstGeom prst="rect">
            <a:avLst/>
          </a:prstGeom>
          <a:noFill/>
          <a:ln w="0">
            <a:noFill/>
          </a:ln>
        </p:spPr>
      </p:pic>
      <p:pic>
        <p:nvPicPr>
          <p:cNvPr id="94" name="Image 4" descr=""/>
          <p:cNvPicPr/>
          <p:nvPr/>
        </p:nvPicPr>
        <p:blipFill>
          <a:blip r:embed="rId3"/>
          <a:stretch/>
        </p:blipFill>
        <p:spPr>
          <a:xfrm>
            <a:off x="2575440" y="5651280"/>
            <a:ext cx="1508760" cy="1138320"/>
          </a:xfrm>
          <a:prstGeom prst="rect">
            <a:avLst/>
          </a:prstGeom>
          <a:noFill/>
          <a:ln w="0">
            <a:noFill/>
          </a:ln>
        </p:spPr>
      </p:pic>
      <p:pic>
        <p:nvPicPr>
          <p:cNvPr id="95" name="Image 5" descr=""/>
          <p:cNvPicPr/>
          <p:nvPr/>
        </p:nvPicPr>
        <p:blipFill>
          <a:blip r:embed="rId4"/>
          <a:stretch/>
        </p:blipFill>
        <p:spPr>
          <a:xfrm>
            <a:off x="4912200" y="3204360"/>
            <a:ext cx="1520280" cy="1464480"/>
          </a:xfrm>
          <a:prstGeom prst="rect">
            <a:avLst/>
          </a:prstGeom>
          <a:noFill/>
          <a:ln w="0">
            <a:noFill/>
          </a:ln>
        </p:spPr>
      </p:pic>
      <p:sp>
        <p:nvSpPr>
          <p:cNvPr id="96" name="ZoneTexte 6"/>
          <p:cNvSpPr/>
          <p:nvPr/>
        </p:nvSpPr>
        <p:spPr>
          <a:xfrm>
            <a:off x="7641000" y="5742720"/>
            <a:ext cx="1848240" cy="11383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4800" strike="noStrike" u="none">
                <a:solidFill>
                  <a:schemeClr val="dk1"/>
                </a:solidFill>
                <a:effectLst/>
                <a:uFillTx/>
                <a:latin typeface="Calibri"/>
              </a:rPr>
              <a:t>2TUP</a:t>
            </a:r>
            <a:endParaRPr b="0" lang="fr-FR" sz="4800" strike="noStrike" u="none">
              <a:solidFill>
                <a:srgbClr val="ffffff"/>
              </a:solidFill>
              <a:effectLst/>
              <a:uFillTx/>
              <a:latin typeface="Arial"/>
            </a:endParaRPr>
          </a:p>
          <a:p>
            <a:pPr defTabSz="914400">
              <a:lnSpc>
                <a:spcPct val="100000"/>
              </a:lnSpc>
            </a:pPr>
            <a:endParaRPr b="0" lang="fr-FR" sz="2000" strike="noStrike" u="none">
              <a:solidFill>
                <a:srgbClr val="ffffff"/>
              </a:solidFill>
              <a:effectLst/>
              <a:uFillTx/>
              <a:latin typeface="Arial"/>
            </a:endParaRPr>
          </a:p>
        </p:txBody>
      </p:sp>
      <p:pic>
        <p:nvPicPr>
          <p:cNvPr id="97" name="Image 7" descr=""/>
          <p:cNvPicPr/>
          <p:nvPr/>
        </p:nvPicPr>
        <p:blipFill>
          <a:blip r:embed="rId5"/>
          <a:stretch/>
        </p:blipFill>
        <p:spPr>
          <a:xfrm>
            <a:off x="10976040" y="3204360"/>
            <a:ext cx="1520280" cy="1508760"/>
          </a:xfrm>
          <a:prstGeom prst="rect">
            <a:avLst/>
          </a:prstGeom>
          <a:noFill/>
          <a:ln w="0">
            <a:noFill/>
          </a:ln>
        </p:spPr>
      </p:pic>
      <p:sp>
        <p:nvSpPr>
          <p:cNvPr id="98" name="ZoneTexte 8"/>
          <p:cNvSpPr/>
          <p:nvPr/>
        </p:nvSpPr>
        <p:spPr>
          <a:xfrm>
            <a:off x="12781800" y="5742720"/>
            <a:ext cx="1848240" cy="12924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fr-FR" sz="5400" strike="noStrike" u="none">
                <a:solidFill>
                  <a:schemeClr val="dk1"/>
                </a:solidFill>
                <a:effectLst/>
                <a:uFillTx/>
                <a:latin typeface="Calibri"/>
              </a:rPr>
              <a:t>UML</a:t>
            </a:r>
            <a:endParaRPr b="0" lang="fr-FR" sz="5400" strike="noStrike" u="none">
              <a:solidFill>
                <a:srgbClr val="ffffff"/>
              </a:solidFill>
              <a:effectLst/>
              <a:uFillTx/>
              <a:latin typeface="Arial"/>
            </a:endParaRPr>
          </a:p>
          <a:p>
            <a:pPr defTabSz="914400">
              <a:lnSpc>
                <a:spcPct val="100000"/>
              </a:lnSpc>
            </a:pPr>
            <a:endParaRPr b="0" lang="fr-FR" sz="2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9" name="Image 0" descr="preencoded.png"/>
          <p:cNvPicPr/>
          <p:nvPr/>
        </p:nvPicPr>
        <p:blipFill>
          <a:blip r:embed="rId1"/>
          <a:stretch/>
        </p:blipFill>
        <p:spPr>
          <a:xfrm>
            <a:off x="0" y="0"/>
            <a:ext cx="5486040" cy="8229240"/>
          </a:xfrm>
          <a:prstGeom prst="rect">
            <a:avLst/>
          </a:prstGeom>
          <a:noFill/>
          <a:ln w="0">
            <a:noFill/>
          </a:ln>
        </p:spPr>
      </p:pic>
      <p:sp>
        <p:nvSpPr>
          <p:cNvPr id="100" name="Text 0"/>
          <p:cNvSpPr/>
          <p:nvPr/>
        </p:nvSpPr>
        <p:spPr>
          <a:xfrm>
            <a:off x="6244560" y="2597760"/>
            <a:ext cx="7626960" cy="1424880"/>
          </a:xfrm>
          <a:prstGeom prst="rect">
            <a:avLst/>
          </a:prstGeom>
          <a:noFill/>
          <a:ln w="0">
            <a:noFill/>
          </a:ln>
        </p:spPr>
        <p:style>
          <a:lnRef idx="0"/>
          <a:fillRef idx="0"/>
          <a:effectRef idx="0"/>
          <a:fontRef idx="minor"/>
        </p:style>
        <p:txBody>
          <a:bodyPr lIns="0" rIns="0" tIns="0" bIns="0" anchor="t">
            <a:noAutofit/>
          </a:bodyPr>
          <a:p>
            <a:pPr defTabSz="914400">
              <a:lnSpc>
                <a:spcPts val="5601"/>
              </a:lnSpc>
              <a:tabLst>
                <a:tab algn="l" pos="0"/>
              </a:tabLst>
            </a:pPr>
            <a:r>
              <a:rPr b="1" lang="en-US" sz="4450" strike="noStrike" u="none">
                <a:solidFill>
                  <a:srgbClr val="7068f4"/>
                </a:solidFill>
                <a:effectLst/>
                <a:uFillTx/>
                <a:latin typeface="Barlow Bold"/>
                <a:ea typeface="Barlow Bold"/>
              </a:rPr>
              <a:t>Application Demonstration </a:t>
            </a:r>
            <a:endParaRPr b="0" lang="fr-FR" sz="4450" strike="noStrike" u="none">
              <a:solidFill>
                <a:srgbClr val="ffffff"/>
              </a:solidFill>
              <a:effectLst/>
              <a:uFillTx/>
              <a:latin typeface="Arial"/>
            </a:endParaRPr>
          </a:p>
        </p:txBody>
      </p:sp>
      <p:sp>
        <p:nvSpPr>
          <p:cNvPr id="101" name="Text 1"/>
          <p:cNvSpPr/>
          <p:nvPr/>
        </p:nvSpPr>
        <p:spPr>
          <a:xfrm>
            <a:off x="6244560" y="4348080"/>
            <a:ext cx="7626960" cy="346320"/>
          </a:xfrm>
          <a:prstGeom prst="rect">
            <a:avLst/>
          </a:prstGeom>
          <a:noFill/>
          <a:ln w="0">
            <a:noFill/>
          </a:ln>
        </p:spPr>
        <p:style>
          <a:lnRef idx="0"/>
          <a:fillRef idx="0"/>
          <a:effectRef idx="0"/>
          <a:fontRef idx="minor"/>
        </p:style>
        <p:txBody>
          <a:bodyPr wrap="none"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This section presents the real-time application of the system.</a:t>
            </a:r>
            <a:endParaRPr b="0" lang="fr-FR" sz="1700" strike="noStrike" u="none">
              <a:solidFill>
                <a:srgbClr val="ffffff"/>
              </a:solidFill>
              <a:effectLst/>
              <a:uFillTx/>
              <a:latin typeface="Arial"/>
            </a:endParaRPr>
          </a:p>
        </p:txBody>
      </p:sp>
      <p:sp>
        <p:nvSpPr>
          <p:cNvPr id="102" name="Text 2"/>
          <p:cNvSpPr/>
          <p:nvPr/>
        </p:nvSpPr>
        <p:spPr>
          <a:xfrm>
            <a:off x="6244560" y="4938480"/>
            <a:ext cx="7626960" cy="693000"/>
          </a:xfrm>
          <a:prstGeom prst="rect">
            <a:avLst/>
          </a:prstGeom>
          <a:noFill/>
          <a:ln w="0">
            <a:noFill/>
          </a:ln>
        </p:spPr>
        <p:style>
          <a:lnRef idx="0"/>
          <a:fillRef idx="0"/>
          <a:effectRef idx="0"/>
          <a:fontRef idx="minor"/>
        </p:style>
        <p:txBody>
          <a:bodyPr lIns="0" rIns="0" tIns="0" bIns="0" anchor="t">
            <a:noAutofit/>
          </a:bodyPr>
          <a:p>
            <a:pPr defTabSz="914400">
              <a:lnSpc>
                <a:spcPts val="2701"/>
              </a:lnSpc>
              <a:tabLst>
                <a:tab algn="l" pos="0"/>
              </a:tabLst>
            </a:pPr>
            <a:r>
              <a:rPr b="0" lang="en-US" sz="1700" strike="noStrike" u="none">
                <a:solidFill>
                  <a:srgbClr val="272525"/>
                </a:solidFill>
                <a:effectLst/>
                <a:uFillTx/>
                <a:latin typeface="Montserrat"/>
                <a:ea typeface="Montserrat"/>
              </a:rPr>
              <a:t>We showcase the user interface and its usability for maintenance tasks.</a:t>
            </a:r>
            <a:endParaRPr b="0" lang="fr-FR" sz="17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3" name="Image 5"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4"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Image 1" descr=""/>
          <p:cNvPicPr/>
          <p:nvPr/>
        </p:nvPicPr>
        <p:blipFill>
          <a:blip r:embed="rId1"/>
          <a:stretch/>
        </p:blipFill>
        <p:spPr>
          <a:xfrm>
            <a:off x="0" y="0"/>
            <a:ext cx="14630040" cy="82292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538</TotalTime>
  <Application>LibreOffice/25.2.5.2$Windows_X86_64 LibreOffice_project/03d19516eb2e1dd5d4ccd751a0d6f35f35e08022</Application>
  <AppVersion>15.0000</AppVersion>
  <Words>1037</Words>
  <Paragraphs>91</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2025-05-28T12:09:17Z</dcterms:created>
  <dc:creator>PptxGenJS</dc:creator>
  <dc:description/>
  <dc:language>fr-FR</dc:language>
  <cp:lastModifiedBy/>
  <dcterms:modified xsi:type="dcterms:W3CDTF">2025-07-24T21:44:28Z</dcterms:modified>
  <cp:revision>20</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21</vt:i4>
  </property>
  <property fmtid="{D5CDD505-2E9C-101B-9397-08002B2CF9AE}" pid="3" name="PresentationFormat">
    <vt:lpwstr>Personnalisé</vt:lpwstr>
  </property>
  <property fmtid="{D5CDD505-2E9C-101B-9397-08002B2CF9AE}" pid="4" name="Slides">
    <vt:i4>21</vt:i4>
  </property>
</Properties>
</file>